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2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s/slide2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Masters/slideMaster24.xml" ContentType="application/vnd.openxmlformats-officedocument.presentationml.slideMaster+xml"/>
  <Override PartName="/ppt/slideMasters/slideMaster23.xml" ContentType="application/vnd.openxmlformats-officedocument.presentationml.slideMaster+xml"/>
  <Override PartName="/ppt/slideMasters/slideMaster22.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notesSlides/notesSlide35.xml" ContentType="application/vnd.openxmlformats-officedocument.presentationml.notesSlide+xml"/>
  <Override PartName="/ppt/slideLayouts/slideLayout53.xml" ContentType="application/vnd.openxmlformats-officedocument.presentationml.slideLayout+xml"/>
  <Override PartName="/ppt/slideLayouts/slideLayout146.xml" ContentType="application/vnd.openxmlformats-officedocument.presentationml.slideLayout+xml"/>
  <Override PartName="/ppt/slideLayouts/slideLayout145.xml" ContentType="application/vnd.openxmlformats-officedocument.presentationml.slideLayout+xml"/>
  <Override PartName="/ppt/slideLayouts/slideLayout144.xml" ContentType="application/vnd.openxmlformats-officedocument.presentationml.slideLayout+xml"/>
  <Override PartName="/ppt/slideLayouts/slideLayout43.xml" ContentType="application/vnd.openxmlformats-officedocument.presentationml.slideLayout+xml"/>
  <Override PartName="/ppt/slideLayouts/slideLayout143.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42.xml" ContentType="application/vnd.openxmlformats-officedocument.presentationml.slideLayout+xml"/>
  <Override PartName="/ppt/slideLayouts/slideLayout154.xml" ContentType="application/vnd.openxmlformats-officedocument.presentationml.slideLayout+xml"/>
  <Override PartName="/ppt/slideLayouts/slideLayout153.xml" ContentType="application/vnd.openxmlformats-officedocument.presentationml.slideLayout+xml"/>
  <Override PartName="/ppt/slideLayouts/slideLayout152.xml" ContentType="application/vnd.openxmlformats-officedocument.presentationml.slideLayout+xml"/>
  <Override PartName="/ppt/slideLayouts/slideLayout151.xml" ContentType="application/vnd.openxmlformats-officedocument.presentationml.slideLayout+xml"/>
  <Override PartName="/ppt/slideLayouts/slideLayout150.xml" ContentType="application/vnd.openxmlformats-officedocument.presentationml.slideLayout+xml"/>
  <Override PartName="/ppt/slideLayouts/slideLayout140.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127.xml" ContentType="application/vnd.openxmlformats-officedocument.presentationml.slideLayout+xml"/>
  <Override PartName="/ppt/slideLayouts/slideLayout126.xml" ContentType="application/vnd.openxmlformats-officedocument.presentationml.slideLayout+xml"/>
  <Override PartName="/ppt/slideLayouts/slideLayout125.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34.xml" ContentType="application/vnd.openxmlformats-officedocument.presentationml.slideLayout+xml"/>
  <Override PartName="/ppt/slideLayouts/slideLayout133.xml" ContentType="application/vnd.openxmlformats-officedocument.presentationml.slideLayout+xml"/>
  <Override PartName="/ppt/slideLayouts/slideLayout4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81.xml" ContentType="application/vnd.openxmlformats-officedocument.presentationml.slideLayout+xml"/>
  <Override PartName="/ppt/slideLayouts/slideLayout180.xml" ContentType="application/vnd.openxmlformats-officedocument.presentationml.slideLayout+xml"/>
  <Override PartName="/ppt/slideLayouts/slideLayout179.xml" ContentType="application/vnd.openxmlformats-officedocument.presentationml.slideLayout+xml"/>
  <Override PartName="/ppt/slideLayouts/slideLayout178.xml" ContentType="application/vnd.openxmlformats-officedocument.presentationml.slideLayout+xml"/>
  <Override PartName="/ppt/slideLayouts/slideLayout177.xml" ContentType="application/vnd.openxmlformats-officedocument.presentationml.slideLayout+xml"/>
  <Override PartName="/ppt/slideLayouts/slideLayout40.xml" ContentType="application/vnd.openxmlformats-officedocument.presentationml.slideLayout+xml"/>
  <Override PartName="/ppt/slideLayouts/slideLayout176.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9.xml" ContentType="application/vnd.openxmlformats-officedocument.presentationml.slideLayout+xml"/>
  <Override PartName="/ppt/slideLayouts/slideLayout188.xml" ContentType="application/vnd.openxmlformats-officedocument.presentationml.slideLayout+xml"/>
  <Override PartName="/ppt/slideLayouts/slideLayout39.xml" ContentType="application/vnd.openxmlformats-officedocument.presentationml.slideLayout+xml"/>
  <Override PartName="/ppt/slideLayouts/slideLayout187.xml" ContentType="application/vnd.openxmlformats-officedocument.presentationml.slideLayout+xml"/>
  <Override PartName="/ppt/slideLayouts/slideLayout186.xml" ContentType="application/vnd.openxmlformats-officedocument.presentationml.slideLayout+xml"/>
  <Override PartName="/ppt/slideLayouts/slideLayout185.xml" ContentType="application/vnd.openxmlformats-officedocument.presentationml.slideLayout+xml"/>
  <Override PartName="/ppt/slideLayouts/slideLayout175.xml" ContentType="application/vnd.openxmlformats-officedocument.presentationml.slideLayout+xml"/>
  <Override PartName="/ppt/slideLayouts/slideLayout174.xml" ContentType="application/vnd.openxmlformats-officedocument.presentationml.slideLayout+xml"/>
  <Override PartName="/ppt/slideLayouts/slideLayout173.xml" ContentType="application/vnd.openxmlformats-officedocument.presentationml.slideLayout+xml"/>
  <Override PartName="/ppt/slideLayouts/slideLayout164.xml" ContentType="application/vnd.openxmlformats-officedocument.presentationml.slideLayout+xml"/>
  <Override PartName="/ppt/slideLayouts/slideLayout163.xml" ContentType="application/vnd.openxmlformats-officedocument.presentationml.slideLayout+xml"/>
  <Override PartName="/ppt/slideLayouts/slideLayout162.xml" ContentType="application/vnd.openxmlformats-officedocument.presentationml.slideLayout+xml"/>
  <Override PartName="/ppt/slideLayouts/slideLayout161.xml" ContentType="application/vnd.openxmlformats-officedocument.presentationml.slideLayout+xml"/>
  <Override PartName="/ppt/slideLayouts/slideLayout160.xml" ContentType="application/vnd.openxmlformats-officedocument.presentationml.slideLayout+xml"/>
  <Override PartName="/ppt/slideLayouts/slideLayout159.xml" ContentType="application/vnd.openxmlformats-officedocument.presentationml.slideLayout+xml"/>
  <Override PartName="/ppt/slideLayouts/slideLayout158.xml" ContentType="application/vnd.openxmlformats-officedocument.presentationml.slideLayout+xml"/>
  <Override PartName="/ppt/slideLayouts/slideLayout165.xml" ContentType="application/vnd.openxmlformats-officedocument.presentationml.slideLayout+xml"/>
  <Override PartName="/ppt/slideLayouts/slideLayout41.xml" ContentType="application/vnd.openxmlformats-officedocument.presentationml.slideLayout+xml"/>
  <Override PartName="/ppt/slideLayouts/slideLayout166.xml" ContentType="application/vnd.openxmlformats-officedocument.presentationml.slideLayout+xml"/>
  <Override PartName="/ppt/slideLayouts/slideLayout172.xml" ContentType="application/vnd.openxmlformats-officedocument.presentationml.slideLayout+xml"/>
  <Override PartName="/ppt/slideLayouts/slideLayout171.xml" ContentType="application/vnd.openxmlformats-officedocument.presentationml.slideLayout+xml"/>
  <Override PartName="/ppt/slideLayouts/slideLayout170.xml" ContentType="application/vnd.openxmlformats-officedocument.presentationml.slideLayout+xml"/>
  <Override PartName="/ppt/slideLayouts/slideLayout169.xml" ContentType="application/vnd.openxmlformats-officedocument.presentationml.slideLayout+xml"/>
  <Override PartName="/ppt/slideLayouts/slideLayout168.xml" ContentType="application/vnd.openxmlformats-officedocument.presentationml.slideLayout+xml"/>
  <Override PartName="/ppt/slideLayouts/slideLayout167.xml" ContentType="application/vnd.openxmlformats-officedocument.presentationml.slideLayout+xml"/>
  <Override PartName="/ppt/slideLayouts/slideLayout122.xml" ContentType="application/vnd.openxmlformats-officedocument.presentationml.slideLayout+xml"/>
  <Override PartName="/ppt/slideLayouts/slideLayout45.xml" ContentType="application/vnd.openxmlformats-officedocument.presentationml.slideLayout+xml"/>
  <Override PartName="/ppt/slideLayouts/slideLayout121.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49.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1.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7.xml" ContentType="application/vnd.openxmlformats-officedocument.presentationml.slideLayout+xml"/>
  <Override PartName="/ppt/slideLayouts/slideLayout50.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111.xml" ContentType="application/vnd.openxmlformats-officedocument.presentationml.slideLayout+xml"/>
  <Override PartName="/ppt/slideLayouts/slideLayout46.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47.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52.xml" ContentType="application/vnd.openxmlformats-officedocument.presentationml.slideLayout+xml"/>
  <Override PartName="/ppt/slideLayouts/slideLayout190.xml" ContentType="application/vnd.openxmlformats-officedocument.presentationml.slideLayout+xml"/>
  <Override PartName="/ppt/slideLayouts/slideLayout192.xml" ContentType="application/vnd.openxmlformats-officedocument.presentationml.slideLayout+xml"/>
  <Override PartName="/ppt/notesSlides/notesSlide10.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21.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9.xml" ContentType="application/vnd.openxmlformats-officedocument.presentationml.slideLayout+xml"/>
  <Override PartName="/ppt/notesSlides/notesSlide14.xml" ContentType="application/vnd.openxmlformats-officedocument.presentationml.notesSlide+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slideLayouts/slideLayout24.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64.xml" ContentType="application/vnd.openxmlformats-officedocument.presentationml.slideLayout+xml"/>
  <Override PartName="/ppt/slideLayouts/slideLayout263.xml" ContentType="application/vnd.openxmlformats-officedocument.presentationml.slideLayout+xml"/>
  <Override PartName="/ppt/slideLayouts/slideLayout262.xml" ContentType="application/vnd.openxmlformats-officedocument.presentationml.slideLayout+xml"/>
  <Override PartName="/ppt/slideLayouts/slideLayout261.xml" ContentType="application/vnd.openxmlformats-officedocument.presentationml.slideLayout+xml"/>
  <Override PartName="/ppt/notesSlides/notesSlide1.xml" ContentType="application/vnd.openxmlformats-officedocument.presentationml.notesSlide+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5.xml" ContentType="application/vnd.openxmlformats-officedocument.presentationml.slideLayout+xml"/>
  <Override PartName="/ppt/notesSlides/notesSlide3.xml" ContentType="application/vnd.openxmlformats-officedocument.presentationml.notesSl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0.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9.xml" ContentType="application/vnd.openxmlformats-officedocument.presentationml.notesSlide+xml"/>
  <Override PartName="/ppt/slideLayouts/slideLayout8.xml" ContentType="application/vnd.openxmlformats-officedocument.presentationml.slideLayou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Layouts/slideLayout1.xml" ContentType="application/vnd.openxmlformats-officedocument.presentationml.slideLayout+xml"/>
  <Override PartName="/ppt/notesSlides/notesSlide36.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4.xml" ContentType="application/vnd.openxmlformats-officedocument.presentationml.notesSlide+xml"/>
  <Override PartName="/ppt/slideLayouts/slideLayout9.xml" ContentType="application/vnd.openxmlformats-officedocument.presentationml.slideLayout+xml"/>
  <Override PartName="/ppt/notesSlides/notesSlide28.xml" ContentType="application/vnd.openxmlformats-officedocument.presentationml.notesSlide+xml"/>
  <Override PartName="/ppt/slideLayouts/slideLayout10.xml" ContentType="application/vnd.openxmlformats-officedocument.presentationml.slideLayout+xml"/>
  <Override PartName="/ppt/notesSlides/notesSlide24.xml" ContentType="application/vnd.openxmlformats-officedocument.presentationml.notesSlide+xml"/>
  <Override PartName="/ppt/slideLayouts/slideLayout17.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notesSlides/notesSlide25.xml" ContentType="application/vnd.openxmlformats-officedocument.presentationml.notesSlide+xml"/>
  <Override PartName="/ppt/slideLayouts/slideLayout15.xml" ContentType="application/vnd.openxmlformats-officedocument.presentationml.slideLayout+xml"/>
  <Override PartName="/ppt/notesSlides/notesSlide27.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191.xml" ContentType="application/vnd.openxmlformats-officedocument.presentationml.slideLayout+xml"/>
  <Override PartName="/ppt/slideLayouts/slideLayout260.xml" ContentType="application/vnd.openxmlformats-officedocument.presentationml.slideLayout+xml"/>
  <Override PartName="/ppt/slideLayouts/slideLayout258.xml" ContentType="application/vnd.openxmlformats-officedocument.presentationml.slideLayout+xml"/>
  <Override PartName="/ppt/slideLayouts/slideLayout216.xml" ContentType="application/vnd.openxmlformats-officedocument.presentationml.slideLayout+xml"/>
  <Override PartName="/ppt/slideLayouts/slideLayout215.xml" ContentType="application/vnd.openxmlformats-officedocument.presentationml.slideLayout+xml"/>
  <Override PartName="/ppt/slideLayouts/slideLayout214.xml" ContentType="application/vnd.openxmlformats-officedocument.presentationml.slideLayout+xml"/>
  <Override PartName="/ppt/slideLayouts/slideLayout213.xml" ContentType="application/vnd.openxmlformats-officedocument.presentationml.slideLayout+xml"/>
  <Override PartName="/ppt/slideLayouts/slideLayout212.xml" ContentType="application/vnd.openxmlformats-officedocument.presentationml.slideLayout+xml"/>
  <Override PartName="/ppt/slideLayouts/slideLayout211.xml" ContentType="application/vnd.openxmlformats-officedocument.presentationml.slideLayout+xml"/>
  <Override PartName="/ppt/slideLayouts/slideLayout210.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4.xml" ContentType="application/vnd.openxmlformats-officedocument.presentationml.slideLayout+xml"/>
  <Override PartName="/ppt/slideLayouts/slideLayout223.xml" ContentType="application/vnd.openxmlformats-officedocument.presentationml.slideLayout+xml"/>
  <Override PartName="/ppt/slideLayouts/slideLayout222.xml" ContentType="application/vnd.openxmlformats-officedocument.presentationml.slideLayout+xml"/>
  <Override PartName="/ppt/slideLayouts/slideLayout221.xml" ContentType="application/vnd.openxmlformats-officedocument.presentationml.slideLayout+xml"/>
  <Override PartName="/ppt/slideLayouts/slideLayout36.xml" ContentType="application/vnd.openxmlformats-officedocument.presentationml.slideLayout+xml"/>
  <Override PartName="/ppt/slideLayouts/slideLayout220.xml" ContentType="application/vnd.openxmlformats-officedocument.presentationml.slideLayout+xml"/>
  <Override PartName="/ppt/slideLayouts/slideLayout37.xml" ContentType="application/vnd.openxmlformats-officedocument.presentationml.slideLayout+xml"/>
  <Override PartName="/ppt/slideLayouts/slideLayout209.xml" ContentType="application/vnd.openxmlformats-officedocument.presentationml.slideLayout+xml"/>
  <Override PartName="/ppt/slideLayouts/slideLayout208.xml" ContentType="application/vnd.openxmlformats-officedocument.presentationml.slideLayout+xml"/>
  <Override PartName="/ppt/slideLayouts/slideLayout38.xml" ContentType="application/vnd.openxmlformats-officedocument.presentationml.slideLayout+xml"/>
  <Override PartName="/ppt/slideLayouts/slideLayout198.xml" ContentType="application/vnd.openxmlformats-officedocument.presentationml.slideLayout+xml"/>
  <Override PartName="/ppt/slideLayouts/slideLayout197.xml" ContentType="application/vnd.openxmlformats-officedocument.presentationml.slideLayout+xml"/>
  <Override PartName="/ppt/slideLayouts/slideLayout196.xml" ContentType="application/vnd.openxmlformats-officedocument.presentationml.slideLayout+xml"/>
  <Override PartName="/ppt/slideLayouts/slideLayout195.xml" ContentType="application/vnd.openxmlformats-officedocument.presentationml.slideLayout+xml"/>
  <Override PartName="/ppt/slideLayouts/slideLayout194.xml" ContentType="application/vnd.openxmlformats-officedocument.presentationml.slideLayout+xml"/>
  <Override PartName="/ppt/slideLayouts/slideLayout193.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7.xml" ContentType="application/vnd.openxmlformats-officedocument.presentationml.slideLayout+xml"/>
  <Override PartName="/ppt/slideLayouts/slideLayout206.xml" ContentType="application/vnd.openxmlformats-officedocument.presentationml.slideLayout+xml"/>
  <Override PartName="/ppt/slideLayouts/slideLayout205.xml" ContentType="application/vnd.openxmlformats-officedocument.presentationml.slideLayout+xml"/>
  <Override PartName="/ppt/slideLayouts/slideLayout204.xml" ContentType="application/vnd.openxmlformats-officedocument.presentationml.slideLayout+xml"/>
  <Override PartName="/ppt/slideLayouts/slideLayout203.xml" ContentType="application/vnd.openxmlformats-officedocument.presentationml.slideLayout+xml"/>
  <Override PartName="/ppt/slideLayouts/slideLayout202.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48.xml" ContentType="application/vnd.openxmlformats-officedocument.presentationml.slideLayout+xml"/>
  <Override PartName="/ppt/slideLayouts/slideLayout247.xml" ContentType="application/vnd.openxmlformats-officedocument.presentationml.slideLayout+xml"/>
  <Override PartName="/ppt/slideLayouts/slideLayout246.xml" ContentType="application/vnd.openxmlformats-officedocument.presentationml.slideLayout+xml"/>
  <Override PartName="/ppt/slideLayouts/slideLayout245.xml" ContentType="application/vnd.openxmlformats-officedocument.presentationml.slideLayout+xml"/>
  <Override PartName="/ppt/slideLayouts/slideLayout244.xml" ContentType="application/vnd.openxmlformats-officedocument.presentationml.slideLayout+xml"/>
  <Override PartName="/ppt/slideLayouts/slideLayout243.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7.xml" ContentType="application/vnd.openxmlformats-officedocument.presentationml.slideLayout+xml"/>
  <Override PartName="/ppt/slideLayouts/slideLayout256.xml" ContentType="application/vnd.openxmlformats-officedocument.presentationml.slideLayout+xml"/>
  <Override PartName="/ppt/slideLayouts/slideLayout255.xml" ContentType="application/vnd.openxmlformats-officedocument.presentationml.slideLayout+xml"/>
  <Override PartName="/ppt/slideLayouts/slideLayout254.xml" ContentType="application/vnd.openxmlformats-officedocument.presentationml.slideLayout+xml"/>
  <Override PartName="/ppt/slideLayouts/slideLayout253.xml" ContentType="application/vnd.openxmlformats-officedocument.presentationml.slideLayout+xml"/>
  <Override PartName="/ppt/slideLayouts/slideLayout252.xml" ContentType="application/vnd.openxmlformats-officedocument.presentationml.slideLayout+xml"/>
  <Override PartName="/ppt/slideLayouts/slideLayout259.xml" ContentType="application/vnd.openxmlformats-officedocument.presentationml.slideLayout+xml"/>
  <Override PartName="/ppt/slideLayouts/slideLayout34.xml" ContentType="application/vnd.openxmlformats-officedocument.presentationml.slideLayout+xml"/>
  <Override PartName="/ppt/slideLayouts/slideLayout241.xml" ContentType="application/vnd.openxmlformats-officedocument.presentationml.slideLayout+xml"/>
  <Override PartName="/ppt/slideLayouts/slideLayout233.xml" ContentType="application/vnd.openxmlformats-officedocument.presentationml.slideLayout+xml"/>
  <Override PartName="/ppt/slideLayouts/slideLayout232.xml" ContentType="application/vnd.openxmlformats-officedocument.presentationml.slideLayout+xml"/>
  <Override PartName="/ppt/slideLayouts/slideLayout35.xml" ContentType="application/vnd.openxmlformats-officedocument.presentationml.slideLayout+xml"/>
  <Override PartName="/ppt/slideLayouts/slideLayout231.xml" ContentType="application/vnd.openxmlformats-officedocument.presentationml.slideLayout+xml"/>
  <Override PartName="/ppt/slideLayouts/slideLayout230.xml" ContentType="application/vnd.openxmlformats-officedocument.presentationml.slideLayout+xml"/>
  <Override PartName="/ppt/slideLayouts/slideLayout229.xml" ContentType="application/vnd.openxmlformats-officedocument.presentationml.slideLayout+xml"/>
  <Override PartName="/ppt/slideLayouts/slideLayout228.xml" ContentType="application/vnd.openxmlformats-officedocument.presentationml.slideLayout+xml"/>
  <Override PartName="/ppt/slideLayouts/slideLayout242.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8.xml" ContentType="application/vnd.openxmlformats-officedocument.presentationml.slideLayout+xml"/>
  <Override PartName="/ppt/slideLayouts/slideLayout240.xml" ContentType="application/vnd.openxmlformats-officedocument.presentationml.slideLayout+xml"/>
  <Override PartName="/ppt/slideLayouts/slideLayout239.xml" ContentType="application/vnd.openxmlformats-officedocument.presentationml.slideLayout+xml"/>
  <Override PartName="/ppt/slideLayouts/slideLayout237.xml" ContentType="application/vnd.openxmlformats-officedocument.presentationml.slideLayout+xml"/>
  <Override PartName="/ppt/slideLayouts/slideLayout23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heme/theme6.xml" ContentType="application/vnd.openxmlformats-officedocument.theme+xml"/>
  <Override PartName="/ppt/theme/theme5.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19.xml" ContentType="application/vnd.openxmlformats-officedocument.theme+xml"/>
  <Override PartName="/ppt/theme/theme18.xml" ContentType="application/vnd.openxmlformats-officedocument.theme+xml"/>
  <Override PartName="/ppt/theme/theme25.xml" ContentType="application/vnd.openxmlformats-officedocument.theme+xml"/>
  <Override PartName="/ppt/theme/theme23.xml" ContentType="application/vnd.openxmlformats-officedocument.theme+xml"/>
  <Override PartName="/ppt/theme/theme20.xml" ContentType="application/vnd.openxmlformats-officedocument.theme+xml"/>
  <Override PartName="/ppt/theme/theme24.xml" ContentType="application/vnd.openxmlformats-officedocument.theme+xml"/>
  <Override PartName="/ppt/theme/theme22.xml" ContentType="application/vnd.openxmlformats-officedocument.theme+xml"/>
  <Override PartName="/ppt/theme/theme2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 id="2147483664" r:id="rId16"/>
    <p:sldMasterId id="2147483665" r:id="rId17"/>
    <p:sldMasterId id="2147483666" r:id="rId18"/>
    <p:sldMasterId id="2147483667" r:id="rId19"/>
    <p:sldMasterId id="2147483668" r:id="rId20"/>
    <p:sldMasterId id="2147483669" r:id="rId21"/>
    <p:sldMasterId id="2147483670" r:id="rId22"/>
    <p:sldMasterId id="2147483671" r:id="rId23"/>
    <p:sldMasterId id="2147487479" r:id="rId24"/>
  </p:sldMasterIdLst>
  <p:notesMasterIdLst>
    <p:notesMasterId r:id="rId61"/>
  </p:notesMasterIdLst>
  <p:sldIdLst>
    <p:sldId id="345" r:id="rId25"/>
    <p:sldId id="420" r:id="rId26"/>
    <p:sldId id="296" r:id="rId27"/>
    <p:sldId id="421" r:id="rId28"/>
    <p:sldId id="261" r:id="rId29"/>
    <p:sldId id="422" r:id="rId30"/>
    <p:sldId id="265" r:id="rId31"/>
    <p:sldId id="264" r:id="rId32"/>
    <p:sldId id="267" r:id="rId33"/>
    <p:sldId id="423" r:id="rId34"/>
    <p:sldId id="269" r:id="rId35"/>
    <p:sldId id="270" r:id="rId36"/>
    <p:sldId id="271" r:id="rId37"/>
    <p:sldId id="272" r:id="rId38"/>
    <p:sldId id="273" r:id="rId39"/>
    <p:sldId id="424" r:id="rId40"/>
    <p:sldId id="300" r:id="rId41"/>
    <p:sldId id="346" r:id="rId42"/>
    <p:sldId id="301" r:id="rId43"/>
    <p:sldId id="425" r:id="rId44"/>
    <p:sldId id="302" r:id="rId45"/>
    <p:sldId id="426" r:id="rId46"/>
    <p:sldId id="286" r:id="rId47"/>
    <p:sldId id="287" r:id="rId48"/>
    <p:sldId id="436" r:id="rId49"/>
    <p:sldId id="437" r:id="rId50"/>
    <p:sldId id="438" r:id="rId51"/>
    <p:sldId id="439" r:id="rId52"/>
    <p:sldId id="440" r:id="rId53"/>
    <p:sldId id="292" r:id="rId54"/>
    <p:sldId id="444" r:id="rId55"/>
    <p:sldId id="447" r:id="rId56"/>
    <p:sldId id="288" r:id="rId57"/>
    <p:sldId id="427" r:id="rId58"/>
    <p:sldId id="303" r:id="rId59"/>
    <p:sldId id="428" r:id="rId60"/>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AR PL SungtiL GB"/>
        <a:cs typeface="AR PL SungtiL GB"/>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 PL SungtiL GB"/>
        <a:cs typeface="AR PL SungtiL GB"/>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 PL SungtiL GB"/>
        <a:cs typeface="AR PL SungtiL GB"/>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 PL SungtiL GB"/>
        <a:cs typeface="AR PL SungtiL GB"/>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 PL SungtiL GB"/>
        <a:cs typeface="AR PL SungtiL GB"/>
      </a:defRPr>
    </a:lvl5pPr>
    <a:lvl6pPr marL="2286000" algn="l" defTabSz="914400" rtl="0" eaLnBrk="1" latinLnBrk="0" hangingPunct="1">
      <a:defRPr kern="1200">
        <a:solidFill>
          <a:schemeClr val="tx1"/>
        </a:solidFill>
        <a:latin typeface="Arial" panose="020B0604020202020204" pitchFamily="34" charset="0"/>
        <a:ea typeface="AR PL SungtiL GB"/>
        <a:cs typeface="AR PL SungtiL GB"/>
      </a:defRPr>
    </a:lvl6pPr>
    <a:lvl7pPr marL="2743200" algn="l" defTabSz="914400" rtl="0" eaLnBrk="1" latinLnBrk="0" hangingPunct="1">
      <a:defRPr kern="1200">
        <a:solidFill>
          <a:schemeClr val="tx1"/>
        </a:solidFill>
        <a:latin typeface="Arial" panose="020B0604020202020204" pitchFamily="34" charset="0"/>
        <a:ea typeface="AR PL SungtiL GB"/>
        <a:cs typeface="AR PL SungtiL GB"/>
      </a:defRPr>
    </a:lvl7pPr>
    <a:lvl8pPr marL="3200400" algn="l" defTabSz="914400" rtl="0" eaLnBrk="1" latinLnBrk="0" hangingPunct="1">
      <a:defRPr kern="1200">
        <a:solidFill>
          <a:schemeClr val="tx1"/>
        </a:solidFill>
        <a:latin typeface="Arial" panose="020B0604020202020204" pitchFamily="34" charset="0"/>
        <a:ea typeface="AR PL SungtiL GB"/>
        <a:cs typeface="AR PL SungtiL GB"/>
      </a:defRPr>
    </a:lvl8pPr>
    <a:lvl9pPr marL="3657600" algn="l" defTabSz="914400" rtl="0" eaLnBrk="1" latinLnBrk="0" hangingPunct="1">
      <a:defRPr kern="1200">
        <a:solidFill>
          <a:schemeClr val="tx1"/>
        </a:solidFill>
        <a:latin typeface="Arial" panose="020B0604020202020204" pitchFamily="34" charset="0"/>
        <a:ea typeface="AR PL SungtiL GB"/>
        <a:cs typeface="AR PL SungtiL GB"/>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5C349"/>
    <a:srgbClr val="006600"/>
    <a:srgbClr val="008080"/>
    <a:srgbClr val="B1B2DD"/>
    <a:srgbClr val="B9C8D5"/>
    <a:srgbClr val="8FE2FF"/>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69942" autoAdjust="0"/>
  </p:normalViewPr>
  <p:slideViewPr>
    <p:cSldViewPr>
      <p:cViewPr varScale="1">
        <p:scale>
          <a:sx n="76" d="100"/>
          <a:sy n="76" d="100"/>
        </p:scale>
        <p:origin x="2334"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4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customXml" Target="../customXml/item1.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customXml" Target="../customXml/item2.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5938" name="Freeform 1"/>
          <p:cNvSpPr>
            <a:spLocks/>
          </p:cNvSpPr>
          <p:nvPr/>
        </p:nvSpPr>
        <p:spPr bwMode="auto">
          <a:xfrm>
            <a:off x="0" y="0"/>
            <a:ext cx="6858000" cy="91440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95939" name="Text Box 2"/>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295940" name="Text Box 3"/>
          <p:cNvSpPr txBox="1">
            <a:spLocks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295941" name="Rectangle 4"/>
          <p:cNvSpPr>
            <a:spLocks noGrp="1" noRot="1" noChangeAspect="1" noChangeArrowheads="1"/>
          </p:cNvSpPr>
          <p:nvPr>
            <p:ph type="sldImg"/>
          </p:nvPr>
        </p:nvSpPr>
        <p:spPr bwMode="auto">
          <a:xfrm>
            <a:off x="1143000" y="685800"/>
            <a:ext cx="4570413"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sp>
      <p:sp>
        <p:nvSpPr>
          <p:cNvPr id="2" name="Rectangle 5"/>
          <p:cNvSpPr txBox="1">
            <a:spLocks noGrp="1" noChangeArrowheads="1"/>
          </p:cNvSpPr>
          <p:nvPr>
            <p:ph type="body"/>
          </p:nvPr>
        </p:nvSpPr>
        <p:spPr bwMode="auto">
          <a:xfrm>
            <a:off x="685800" y="4343400"/>
            <a:ext cx="5486400" cy="4114800"/>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p>
            <a:pPr lvl="0"/>
            <a:endParaRPr lang="en-US" noProof="0" dirty="0"/>
          </a:p>
        </p:txBody>
      </p:sp>
      <p:sp>
        <p:nvSpPr>
          <p:cNvPr id="295943" name="Text Box 6"/>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3" name="Rectangle 7"/>
          <p:cNvSpPr>
            <a:spLocks noGrp="1" noChangeArrowheads="1"/>
          </p:cNvSpPr>
          <p:nvPr>
            <p:ph type="sldNum"/>
          </p:nvPr>
        </p:nvSpPr>
        <p:spPr bwMode="auto">
          <a:xfrm>
            <a:off x="3884613" y="8685213"/>
            <a:ext cx="2970212" cy="455612"/>
          </a:xfrm>
          <a:prstGeom prst="rect">
            <a:avLst/>
          </a:prstGeom>
          <a:noFill/>
          <a:ln w="12600" cap="flat">
            <a:noFill/>
            <a:miter lim="800000"/>
            <a:headEnd/>
            <a:tailEnd/>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Lucida Sans Unicode" panose="020B0602030504020204" pitchFamily="34" charset="0"/>
              </a:defRPr>
            </a:lvl1pPr>
          </a:lstStyle>
          <a:p>
            <a:pPr>
              <a:defRPr/>
            </a:pPr>
            <a:fld id="{AAFD3848-6269-4983-A395-E0D48A3353D1}" type="slidenum">
              <a:rPr lang="fr-FR" altLang="fr-FR"/>
              <a:pPr>
                <a:defRPr/>
              </a:pPr>
              <a:t>‹N°›</a:t>
            </a:fld>
            <a:endParaRPr lang="fr-FR" altLang="fr-FR"/>
          </a:p>
        </p:txBody>
      </p:sp>
    </p:spTree>
    <p:extLst>
      <p:ext uri="{BB962C8B-B14F-4D97-AF65-F5344CB8AC3E}">
        <p14:creationId xmlns:p14="http://schemas.microsoft.com/office/powerpoint/2010/main" val="324911042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Espace réservé des notes 1"/>
          <p:cNvSpPr txBox="1">
            <a:spLocks noGrp="1" noChangeArrowheads="1"/>
          </p:cNvSpPr>
          <p:nvPr>
            <p:ph type="body"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Mot de bienvenue.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Demandez à chaque participant de récupérer son chevalet et de le poser devant lui. </a:t>
            </a:r>
            <a:endParaRPr lang="fr-FR" altLang="fr-FR">
              <a:latin typeface="Calibri" panose="020F0502020204030204" pitchFamily="34" charset="0"/>
            </a:endParaRPr>
          </a:p>
        </p:txBody>
      </p:sp>
      <p:sp>
        <p:nvSpPr>
          <p:cNvPr id="2" name="Espace réservé de l'image des diapositives 1">
            <a:extLst>
              <a:ext uri="{FF2B5EF4-FFF2-40B4-BE49-F238E27FC236}">
                <a16:creationId xmlns:a16="http://schemas.microsoft.com/office/drawing/2014/main" id="{6D0025B9-B0AB-4AF3-AD88-DF8C6CE2F8E8}"/>
              </a:ext>
            </a:extLst>
          </p:cNvPr>
          <p:cNvSpPr>
            <a:spLocks noGrp="1" noRot="1" noChangeAspect="1"/>
          </p:cNvSpPr>
          <p:nvPr>
            <p:ph type="sldImg"/>
          </p:nvPr>
        </p:nvSpPr>
        <p:spPr/>
      </p:sp>
    </p:spTree>
    <p:extLst>
      <p:ext uri="{BB962C8B-B14F-4D97-AF65-F5344CB8AC3E}">
        <p14:creationId xmlns:p14="http://schemas.microsoft.com/office/powerpoint/2010/main" val="244226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Espace réservé de l'image des diapositives 1"/>
          <p:cNvSpPr>
            <a:spLocks noGrp="1" noRot="1" noChangeAspect="1" noChangeArrowheads="1" noTextEdit="1"/>
          </p:cNvSpPr>
          <p:nvPr>
            <p:ph type="sldImg"/>
          </p:nvPr>
        </p:nvSpPr>
        <p:spPr/>
      </p:sp>
      <p:sp>
        <p:nvSpPr>
          <p:cNvPr id="316419"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Expérimenter différentes activités collectives favorisant le bien-être.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Times New Roman" panose="02020603050405020304" pitchFamily="18" charset="0"/>
            </a:endParaRPr>
          </a:p>
        </p:txBody>
      </p:sp>
      <p:sp>
        <p:nvSpPr>
          <p:cNvPr id="316420"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BC42D6B7-7743-4094-A415-05A6C5EBB14D}" type="slidenum">
              <a:rPr lang="fr-FR" altLang="fr-FR" smtClean="0">
                <a:solidFill>
                  <a:srgbClr val="000000"/>
                </a:solidFill>
                <a:cs typeface="Lucida Sans Unicode" panose="020B0602030504020204" pitchFamily="34" charset="0"/>
              </a:rPr>
              <a:pPr/>
              <a:t>10</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246402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8466"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513D8F0A-964A-4E6A-8D9B-251CD3DA73EF}" type="slidenum">
              <a:rPr lang="fr-FR" altLang="fr-FR" smtClean="0">
                <a:solidFill>
                  <a:srgbClr val="000000"/>
                </a:solidFill>
                <a:cs typeface="Lucida Sans Unicode" panose="020B0602030504020204" pitchFamily="34" charset="0"/>
              </a:rPr>
              <a:pPr/>
              <a:t>11</a:t>
            </a:fld>
            <a:endParaRPr lang="fr-FR" altLang="fr-FR">
              <a:solidFill>
                <a:srgbClr val="000000"/>
              </a:solidFill>
              <a:cs typeface="Lucida Sans Unicode" panose="020B0602030504020204" pitchFamily="34" charset="0"/>
            </a:endParaRPr>
          </a:p>
        </p:txBody>
      </p:sp>
      <p:sp>
        <p:nvSpPr>
          <p:cNvPr id="318469" name="Rectangle 3"/>
          <p:cNvSpPr>
            <a:spLocks noGrp="1" noRot="1" noChangeAspect="1"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12326" name="Text Box 4"/>
          <p:cNvSpPr txBox="1">
            <a:spLocks noGrp="1" noChangeArrowheads="1"/>
          </p:cNvSpPr>
          <p:nvPr>
            <p:ph type="body" idx="1"/>
          </p:nvPr>
        </p:nvSpPr>
        <p:spPr>
          <a:xfrm>
            <a:off x="685800" y="4343400"/>
            <a:ext cx="5486400" cy="4208463"/>
          </a:xfrm>
          <a:ln w="9525"/>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ial" panose="020B0604020202020204" pitchFamily="34" charset="0"/>
              </a:rPr>
              <a:t>Pour développer des relations positives, il est nécessaire de :</a:t>
            </a:r>
          </a:p>
          <a:p>
            <a:pPr marL="171450" indent="-171450"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ial" panose="020B0604020202020204" pitchFamily="34" charset="0"/>
              </a:rPr>
              <a:t>Savoir communiquer : aller vers les autres en souriant, répondre à leurs questions, s’intéresser à eux, donner et prendre des nouvelles.</a:t>
            </a:r>
          </a:p>
          <a:p>
            <a:pPr marL="171450" indent="-171450"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sz="800" dirty="0">
              <a:latin typeface="Arial" panose="020B0604020202020204" pitchFamily="34" charset="0"/>
              <a:ea typeface="AR PL SungtiL GB"/>
              <a:cs typeface="Arial" panose="020B0604020202020204" pitchFamily="34" charset="0"/>
            </a:endParaRPr>
          </a:p>
          <a:p>
            <a:pPr marL="171450" indent="-171450"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ial" panose="020B0604020202020204" pitchFamily="34" charset="0"/>
              </a:rPr>
              <a:t>Savoir écouter et soutenir : être à l’écoute, être présent, rendre service, manifester son soutien en cas de besoin.</a:t>
            </a:r>
          </a:p>
          <a:p>
            <a:pPr marL="171450" indent="-171450"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sz="800" dirty="0">
              <a:latin typeface="Arial" panose="020B0604020202020204" pitchFamily="34" charset="0"/>
              <a:ea typeface="AR PL SungtiL GB"/>
              <a:cs typeface="Arial" panose="020B0604020202020204" pitchFamily="34" charset="0"/>
            </a:endParaRPr>
          </a:p>
          <a:p>
            <a:pPr marL="171450" indent="-171450"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ial" panose="020B0604020202020204" pitchFamily="34" charset="0"/>
              </a:rPr>
              <a:t>S’investir pour le bien commun : contribuer au bien-être de la collectivité sur plan social, éducatif, écologique, citoyen…</a:t>
            </a:r>
          </a:p>
          <a:p>
            <a:pPr marL="171450" indent="-171450"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sz="800" dirty="0">
              <a:latin typeface="Arial" panose="020B0604020202020204" pitchFamily="34" charset="0"/>
              <a:ea typeface="AR PL SungtiL GB"/>
              <a:cs typeface="Arial" panose="020B0604020202020204" pitchFamily="34" charset="0"/>
            </a:endParaRPr>
          </a:p>
          <a:p>
            <a:pPr marL="171450" indent="-171450"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ial" panose="020B0604020202020204" pitchFamily="34" charset="0"/>
              </a:rPr>
              <a:t>Faire avec les autres : pratiquer régulièrement des activités collectives sportives, culturelles, de loisirs, repas en famille ou entre amis…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a:latin typeface="Arial" panose="020B0604020202020204" pitchFamily="34" charset="0"/>
              <a:ea typeface="AR PL SungtiL GB"/>
              <a:cs typeface="Arial" panose="020B0604020202020204" pitchFamily="34" charset="0"/>
            </a:endParaRPr>
          </a:p>
        </p:txBody>
      </p:sp>
    </p:spTree>
    <p:extLst>
      <p:ext uri="{BB962C8B-B14F-4D97-AF65-F5344CB8AC3E}">
        <p14:creationId xmlns:p14="http://schemas.microsoft.com/office/powerpoint/2010/main" val="235971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0514"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5C46FBDE-EEFA-48B0-8EEC-F3F2CBCD55C8}" type="slidenum">
              <a:rPr lang="fr-FR" altLang="fr-FR" smtClean="0">
                <a:solidFill>
                  <a:srgbClr val="000000"/>
                </a:solidFill>
                <a:cs typeface="Lucida Sans Unicode" panose="020B0602030504020204" pitchFamily="34" charset="0"/>
              </a:rPr>
              <a:pPr/>
              <a:t>12</a:t>
            </a:fld>
            <a:endParaRPr lang="fr-FR" altLang="fr-FR">
              <a:solidFill>
                <a:srgbClr val="000000"/>
              </a:solidFill>
              <a:cs typeface="Lucida Sans Unicode" panose="020B0602030504020204" pitchFamily="34" charset="0"/>
            </a:endParaRPr>
          </a:p>
        </p:txBody>
      </p:sp>
      <p:sp>
        <p:nvSpPr>
          <p:cNvPr id="320517" name="Rectangle 3"/>
          <p:cNvSpPr>
            <a:spLocks noGrp="1" noRot="1" noChangeAspect="1"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20518" name="Text Box 4"/>
          <p:cNvSpPr txBox="1">
            <a:spLocks noGrp="1"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ea typeface="AR PL SungtiL GB"/>
                <a:cs typeface="Arial" panose="020B0604020202020204" pitchFamily="34" charset="0"/>
              </a:rPr>
              <a:t>Invitez le premier groupe à animer son activité en veillant au temps qui passe </a:t>
            </a:r>
            <a:r>
              <a:rPr lang="fr-FR" altLang="fr-FR" b="1" dirty="0">
                <a:latin typeface="Arial" panose="020B0604020202020204" pitchFamily="34" charset="0"/>
                <a:ea typeface="AR PL SungtiL GB"/>
                <a:cs typeface="Arial" panose="020B0604020202020204" pitchFamily="34" charset="0"/>
              </a:rPr>
              <a:t>(15 mn pour l’activité et 5 mn pour le débriefing).</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ea typeface="AR PL SungtiL GB"/>
                <a:cs typeface="Arial" panose="020B0604020202020204" pitchFamily="34" charset="0"/>
              </a:rPr>
              <a:t>Demandez aux animateurs de l’activité comment ils ont vécu ce moment de partage dont ils avaient la charge.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ea typeface="AR PL SungtiL GB"/>
                <a:cs typeface="Arial" panose="020B0604020202020204" pitchFamily="34" charset="0"/>
              </a:rPr>
              <a:t>Animez un débriefing autour des émotions ressenties et des bienfaits de l’activité physique (la détente physique favorise la détente psychique, une meilleure oxygénation, l’évacuation des tensions…). Faire une activité physique à plusieurs renforce la motivation et la régularité de l’activité.</a:t>
            </a:r>
            <a:r>
              <a:rPr lang="fr-FR" altLang="fr-FR" dirty="0">
                <a:latin typeface="Arial" panose="020B0604020202020204" pitchFamily="34" charset="0"/>
                <a:cs typeface="Arial" panose="020B0604020202020204" pitchFamily="34" charset="0"/>
              </a:rPr>
              <a:t>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cs typeface="Arial" panose="020B0604020202020204" pitchFamily="34" charset="0"/>
              </a:rPr>
              <a:t>Remerciez les membres du groupe pour l’animation de l’activité.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dirty="0">
              <a:latin typeface="Arial" panose="020B0604020202020204" pitchFamily="34" charset="0"/>
              <a:ea typeface="AR PL SungtiL GB"/>
              <a:cs typeface="Arial" panose="020B0604020202020204" pitchFamily="34" charset="0"/>
            </a:endParaRPr>
          </a:p>
        </p:txBody>
      </p:sp>
    </p:spTree>
    <p:extLst>
      <p:ext uri="{BB962C8B-B14F-4D97-AF65-F5344CB8AC3E}">
        <p14:creationId xmlns:p14="http://schemas.microsoft.com/office/powerpoint/2010/main" val="3119650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2562"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75D9898B-F32C-4401-A9AF-84724FF56A01}" type="slidenum">
              <a:rPr lang="fr-FR" altLang="fr-FR" smtClean="0">
                <a:solidFill>
                  <a:srgbClr val="000000"/>
                </a:solidFill>
                <a:cs typeface="Lucida Sans Unicode" panose="020B0602030504020204" pitchFamily="34" charset="0"/>
              </a:rPr>
              <a:pPr/>
              <a:t>13</a:t>
            </a:fld>
            <a:endParaRPr lang="fr-FR" altLang="fr-FR">
              <a:solidFill>
                <a:srgbClr val="000000"/>
              </a:solidFill>
              <a:cs typeface="Lucida Sans Unicode" panose="020B0602030504020204" pitchFamily="34" charset="0"/>
            </a:endParaRPr>
          </a:p>
        </p:txBody>
      </p:sp>
      <p:sp>
        <p:nvSpPr>
          <p:cNvPr id="322565" name="Rectangle 3"/>
          <p:cNvSpPr>
            <a:spLocks noGrp="1" noRot="1" noChangeAspect="1"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22566" name="Text Box 4"/>
          <p:cNvSpPr txBox="1">
            <a:spLocks noGrp="1"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Invitez le groupe à animer son activité en veillant au temps qui passe </a:t>
            </a:r>
            <a:r>
              <a:rPr lang="fr-FR" altLang="fr-FR" b="1">
                <a:latin typeface="Arial" panose="020B0604020202020204" pitchFamily="34" charset="0"/>
                <a:ea typeface="AR PL SungtiL GB"/>
                <a:cs typeface="AR PL SungtiL GB"/>
              </a:rPr>
              <a:t>(15 mn pour l’activité et 5 mn pour le débriefing).</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Demandez aux animateurs de l’activité comment ils ont vécu ce moment de partage dont ils avaient la charge.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Animez un débriefing autour des émotions ressenties et des bienfaits des activités manuelles et artistiques (permet de se concentrer, de ressentir de la fierté…). Faire une activité manuelle ou artistique à plusieurs permet de renforcer les liens, de produire quelque chose de collectif qui peut être utile et/ou faire plaisir à d’autres, de se réaliser ensemble.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Remerciez les animateurs.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ea typeface="AR PL SungtiL GB"/>
              <a:cs typeface="AR PL SungtiL GB"/>
            </a:endParaRPr>
          </a:p>
        </p:txBody>
      </p:sp>
    </p:spTree>
    <p:extLst>
      <p:ext uri="{BB962C8B-B14F-4D97-AF65-F5344CB8AC3E}">
        <p14:creationId xmlns:p14="http://schemas.microsoft.com/office/powerpoint/2010/main" val="3118877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4610"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9944AD60-8E22-4E41-99BC-BEC324500D37}" type="slidenum">
              <a:rPr lang="fr-FR" altLang="fr-FR" smtClean="0">
                <a:solidFill>
                  <a:srgbClr val="000000"/>
                </a:solidFill>
                <a:cs typeface="Lucida Sans Unicode" panose="020B0602030504020204" pitchFamily="34" charset="0"/>
              </a:rPr>
              <a:pPr/>
              <a:t>14</a:t>
            </a:fld>
            <a:endParaRPr lang="fr-FR" altLang="fr-FR">
              <a:solidFill>
                <a:srgbClr val="000000"/>
              </a:solidFill>
              <a:cs typeface="Lucida Sans Unicode" panose="020B0602030504020204" pitchFamily="34" charset="0"/>
            </a:endParaRPr>
          </a:p>
        </p:txBody>
      </p:sp>
      <p:sp>
        <p:nvSpPr>
          <p:cNvPr id="324613" name="Rectangle 3"/>
          <p:cNvSpPr>
            <a:spLocks noGrp="1" noRot="1" noChangeAspect="1"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24614" name="Text Box 4"/>
          <p:cNvSpPr txBox="1">
            <a:spLocks noGrp="1"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Invitez le groupe à animer son activité en veillant au temps qui passe </a:t>
            </a:r>
            <a:r>
              <a:rPr lang="fr-FR" altLang="fr-FR" b="1">
                <a:latin typeface="Arial" panose="020B0604020202020204" pitchFamily="34" charset="0"/>
                <a:ea typeface="AR PL SungtiL GB"/>
                <a:cs typeface="AR PL SungtiL GB"/>
              </a:rPr>
              <a:t>(15 mn pour l’activité et 5 mn pour le débriefing).</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Demandez aux animateurs de l’activité comment ils ont vécu ce moment de partage dont ils avaient la charge.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Animez un débriefing autour des émotions ressenties et des bienfaits des jeux (se faire plaisir, rire, se détendre…).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Faire un jeu collectif renforce la cohésion du groupe. Rire ensemble renforce le système immunitaire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Tous les jeux n’ont pas les mêmes effets, il faut éviter les jeux de compétition et de rivalité car les émotions ne seront de la même nature (agacement, colère, jalousie…). Faites attention également à ne pas mettre des personnes en difficulté pour des jeux pour lesquels ils n’ont pas forcément le bon niveau de compétence.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Remerciez les animateurs.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ea typeface="AR PL SungtiL GB"/>
              <a:cs typeface="AR PL SungtiL GB"/>
            </a:endParaRPr>
          </a:p>
        </p:txBody>
      </p:sp>
    </p:spTree>
    <p:extLst>
      <p:ext uri="{BB962C8B-B14F-4D97-AF65-F5344CB8AC3E}">
        <p14:creationId xmlns:p14="http://schemas.microsoft.com/office/powerpoint/2010/main" val="877630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6658"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1C602263-E835-4CF5-B1A6-E6A4918EFB36}" type="slidenum">
              <a:rPr lang="fr-FR" altLang="fr-FR" smtClean="0">
                <a:solidFill>
                  <a:srgbClr val="000000"/>
                </a:solidFill>
                <a:cs typeface="Lucida Sans Unicode" panose="020B0602030504020204" pitchFamily="34" charset="0"/>
              </a:rPr>
              <a:pPr/>
              <a:t>15</a:t>
            </a:fld>
            <a:endParaRPr lang="fr-FR" altLang="fr-FR">
              <a:solidFill>
                <a:srgbClr val="000000"/>
              </a:solidFill>
              <a:cs typeface="Lucida Sans Unicode" panose="020B0602030504020204" pitchFamily="34" charset="0"/>
            </a:endParaRPr>
          </a:p>
        </p:txBody>
      </p:sp>
      <p:sp>
        <p:nvSpPr>
          <p:cNvPr id="32665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E41040A9-9CD3-47A9-87DA-3E5C0089C7CB}" type="slidenum">
              <a:rPr lang="fr-FR" altLang="fr-FR" sz="1200">
                <a:solidFill>
                  <a:srgbClr val="000000"/>
                </a:solidFill>
                <a:cs typeface="Lucida Sans Unicode" panose="020B0602030504020204" pitchFamily="34" charset="0"/>
              </a:rPr>
              <a:pPr algn="r" eaLnBrk="1" hangingPunct="1">
                <a:buClr>
                  <a:srgbClr val="000000"/>
                </a:buClr>
                <a:buSzPct val="100000"/>
                <a:buFont typeface="Times New Roman" panose="02020603050405020304" pitchFamily="18" charset="0"/>
                <a:buNone/>
              </a:pPr>
              <a:t>15</a:t>
            </a:fld>
            <a:endParaRPr lang="fr-FR" altLang="fr-FR" sz="1200">
              <a:solidFill>
                <a:srgbClr val="000000"/>
              </a:solidFill>
              <a:cs typeface="Lucida Sans Unicode" panose="020B0602030504020204" pitchFamily="34" charset="0"/>
            </a:endParaRPr>
          </a:p>
        </p:txBody>
      </p:sp>
      <p:sp>
        <p:nvSpPr>
          <p:cNvPr id="326660" name="Rectangle 2"/>
          <p:cNvSpPr>
            <a:spLocks noGrp="1" noRot="1" noChangeAspect="1"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26661" name="Text Box 3"/>
          <p:cNvSpPr txBox="1">
            <a:spLocks noGrp="1" noChangeArrowheads="1"/>
          </p:cNvSpPr>
          <p:nvPr>
            <p:ph type="body" idx="1"/>
          </p:nvPr>
        </p:nvSpPr>
        <p:spPr>
          <a:xfrm>
            <a:off x="685800" y="4343400"/>
            <a:ext cx="5486400" cy="4208463"/>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ial" panose="020B0604020202020204" pitchFamily="34" charset="0"/>
              </a:rPr>
              <a:t>Invitez les participants à reprendre la fiche des ressources locales identifiées.</a:t>
            </a:r>
          </a:p>
          <a:p>
            <a:pPr>
              <a:defRPr/>
            </a:pPr>
            <a:r>
              <a:rPr lang="fr-FR" dirty="0">
                <a:latin typeface="Arial" panose="020B0604020202020204" pitchFamily="34" charset="0"/>
                <a:cs typeface="Arial" panose="020B0604020202020204" pitchFamily="34" charset="0"/>
              </a:rPr>
              <a:t>Listez les possibilités locales que vous avez identifiées et ajoutez la dimension altruiste : engagement bénévole, coup de main pour les manifestations organisées, le rangement…</a:t>
            </a:r>
          </a:p>
          <a:p>
            <a:pPr>
              <a:defRPr/>
            </a:pPr>
            <a:r>
              <a:rPr lang="fr-FR" dirty="0">
                <a:latin typeface="Arial" panose="020B0604020202020204" pitchFamily="34" charset="0"/>
                <a:cs typeface="Arial" panose="020B0604020202020204" pitchFamily="34" charset="0"/>
              </a:rPr>
              <a:t>Citez aussi l’engagement citoyen (vie de la commune…) et les associations à vocation sociale et humanitaire.</a:t>
            </a:r>
          </a:p>
          <a:p>
            <a:pPr>
              <a:defRPr/>
            </a:pPr>
            <a:endParaRPr lang="fr-FR" altLang="fr-FR" dirty="0">
              <a:latin typeface="Arial" panose="020B0604020202020204" pitchFamily="34" charset="0"/>
              <a:ea typeface="AR PL SungtiL GB"/>
              <a:cs typeface="Arial" panose="020B0604020202020204" pitchFamily="34" charset="0"/>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ial" panose="020B0604020202020204" pitchFamily="34" charset="0"/>
              </a:rPr>
              <a:t>N’oubliez pas d’indiquer aux participants que la MSA organise d’autres types de programmes qui peuvent également permettre de continuer à développer des relations positives avec les autres tout en maintenant le cap vers le bien-être :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cs typeface="Arial" panose="020B0604020202020204" pitchFamily="34" charset="0"/>
              </a:rPr>
              <a:t>Ateliers Vitalité : pour aborder les thèmes généraux autour de la santé (sommeil, médicaments, activités physiques…)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cs typeface="Arial" panose="020B0604020202020204" pitchFamily="34" charset="0"/>
              </a:rPr>
              <a:t>Peps Eurêka : pour travailler sur la mémoire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cs typeface="Arial" panose="020B0604020202020204" pitchFamily="34" charset="0"/>
              </a:rPr>
              <a:t>Ateliers Nutri Activ’ : Pour aborder l’alimentation et l’activité physique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ial" panose="020B0604020202020204" pitchFamily="34" charset="0"/>
              </a:rPr>
              <a:t>Ateliers PHARE : Pour aborder les addictions (alcool, tabac, médicaments…)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i="1" dirty="0">
              <a:solidFill>
                <a:schemeClr val="accent5">
                  <a:lumMod val="50000"/>
                </a:schemeClr>
              </a:solidFill>
              <a:latin typeface="Arial" panose="020B0604020202020204" pitchFamily="34" charset="0"/>
              <a:cs typeface="Arial" panose="020B0604020202020204" pitchFamily="34" charset="0"/>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i="1" dirty="0">
                <a:solidFill>
                  <a:schemeClr val="accent5">
                    <a:lumMod val="50000"/>
                  </a:schemeClr>
                </a:solidFill>
                <a:latin typeface="Arial" panose="020B0604020202020204" pitchFamily="34" charset="0"/>
                <a:cs typeface="Arial" panose="020B0604020202020204" pitchFamily="34" charset="0"/>
              </a:rPr>
              <a:t>Pause optionnelle ! Si vous souhaitez faire une pause au milieu de l’étape, vous pouvez proposer aux participants de la faire à la fin de cette séquence</a:t>
            </a:r>
            <a:r>
              <a:rPr lang="fr-FR" altLang="fr-FR" dirty="0">
                <a:solidFill>
                  <a:schemeClr val="accent5">
                    <a:lumMod val="50000"/>
                  </a:schemeClr>
                </a:solidFill>
                <a:latin typeface="Arial" panose="020B0604020202020204" pitchFamily="34" charset="0"/>
                <a:cs typeface="Arial" panose="020B0604020202020204" pitchFamily="34" charset="0"/>
              </a:rPr>
              <a:t>.</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a:latin typeface="Arial" panose="020B0604020202020204" pitchFamily="34" charset="0"/>
              <a:ea typeface="AR PL SungtiL GB"/>
              <a:cs typeface="Arial" panose="020B0604020202020204" pitchFamily="34" charset="0"/>
            </a:endParaRPr>
          </a:p>
        </p:txBody>
      </p:sp>
    </p:spTree>
    <p:extLst>
      <p:ext uri="{BB962C8B-B14F-4D97-AF65-F5344CB8AC3E}">
        <p14:creationId xmlns:p14="http://schemas.microsoft.com/office/powerpoint/2010/main" val="2776778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Espace réservé de l'image des diapositives 1"/>
          <p:cNvSpPr>
            <a:spLocks noGrp="1" noRot="1" noChangeAspect="1" noChangeArrowheads="1" noTextEdit="1"/>
          </p:cNvSpPr>
          <p:nvPr>
            <p:ph type="sldImg"/>
          </p:nvPr>
        </p:nvSpPr>
        <p:spPr/>
      </p:sp>
      <p:sp>
        <p:nvSpPr>
          <p:cNvPr id="328707"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Rappeler les principaux contenus de la quatrième étape.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ea typeface="AR PL SungtiL GB"/>
              <a:cs typeface="AR PL SungtiL GB"/>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 Qu’est ce que vous avez appris ? Retenu ?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Times New Roman" panose="02020603050405020304" pitchFamily="18" charset="0"/>
            </a:endParaRPr>
          </a:p>
        </p:txBody>
      </p:sp>
      <p:sp>
        <p:nvSpPr>
          <p:cNvPr id="328708"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3CDB5138-217C-4AA8-BD0C-51FE39371C74}" type="slidenum">
              <a:rPr lang="fr-FR" altLang="fr-FR" smtClean="0">
                <a:solidFill>
                  <a:srgbClr val="000000"/>
                </a:solidFill>
                <a:cs typeface="Lucida Sans Unicode" panose="020B0602030504020204" pitchFamily="34" charset="0"/>
              </a:rPr>
              <a:pPr/>
              <a:t>16</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1717364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0754"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0E8326E-86F4-4A4E-A582-0B3484FFF07A}" type="slidenum">
              <a:rPr lang="fr-FR" altLang="fr-FR" smtClean="0">
                <a:solidFill>
                  <a:srgbClr val="000000"/>
                </a:solidFill>
                <a:cs typeface="Lucida Sans Unicode" panose="020B0602030504020204" pitchFamily="34" charset="0"/>
              </a:rPr>
              <a:pPr/>
              <a:t>17</a:t>
            </a:fld>
            <a:endParaRPr lang="fr-FR" altLang="fr-FR">
              <a:solidFill>
                <a:srgbClr val="000000"/>
              </a:solidFill>
              <a:cs typeface="Lucida Sans Unicode" panose="020B0602030504020204" pitchFamily="34" charset="0"/>
            </a:endParaRPr>
          </a:p>
        </p:txBody>
      </p:sp>
      <p:sp>
        <p:nvSpPr>
          <p:cNvPr id="330756" name="Rectangle 2"/>
          <p:cNvSpPr>
            <a:spLocks noGrp="1" noRot="1" noChangeAspect="1"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81925" name="Text Box 3"/>
          <p:cNvSpPr txBox="1">
            <a:spLocks noGrp="1" noChangeArrowheads="1"/>
          </p:cNvSpPr>
          <p:nvPr>
            <p:ph type="body" idx="1"/>
          </p:nvPr>
        </p:nvSpPr>
        <p:spPr>
          <a:xfrm>
            <a:off x="685800" y="4343400"/>
            <a:ext cx="5486400" cy="4208463"/>
          </a:xfrm>
          <a:ln w="9525"/>
        </p:spPr>
        <p:txBody>
          <a:bodyPr lIns="90000" tIns="46800" rIns="90000" bIns="46800"/>
          <a:lstStyle/>
          <a:p>
            <a:pPr marL="341313" indent="-339725" algn="just" eaLnBrk="1" hangingPunct="1">
              <a:spcBef>
                <a:spcPts val="450"/>
              </a:spcBef>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itchFamily="34" charset="0"/>
                <a:ea typeface="AR PL SungtiL GB" charset="0"/>
                <a:cs typeface="Arial" pitchFamily="34" charset="0"/>
              </a:rPr>
              <a:t>Mettez l’accent sur les 2 éléments à retenir de la quatrième étape :</a:t>
            </a:r>
          </a:p>
          <a:p>
            <a:pPr marL="341313" indent="-339725" algn="just" eaLnBrk="1" hangingPunct="1">
              <a:spcBef>
                <a:spcPts val="450"/>
              </a:spcBef>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itchFamily="34" charset="0"/>
                <a:ea typeface="AR PL SungtiL GB" charset="0"/>
                <a:cs typeface="Arial" pitchFamily="34" charset="0"/>
              </a:rPr>
              <a:t>Pour développer vos compétences sociales :</a:t>
            </a:r>
          </a:p>
          <a:p>
            <a:pPr marL="341313" indent="-339725" algn="just"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itchFamily="34" charset="0"/>
                <a:ea typeface="AR PL SungtiL GB" charset="0"/>
                <a:cs typeface="Arial" pitchFamily="34" charset="0"/>
              </a:rPr>
              <a:t>trouvez le temps pour une activité collective (si ce n’est pas déjà fait !),</a:t>
            </a:r>
          </a:p>
          <a:p>
            <a:pPr marL="341313" indent="-339725" algn="just"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itchFamily="34" charset="0"/>
                <a:ea typeface="AR PL SungtiL GB" charset="0"/>
                <a:cs typeface="Arial" pitchFamily="34" charset="0"/>
              </a:rPr>
              <a:t>Veillez à votre intégration sociale.</a:t>
            </a:r>
          </a:p>
          <a:p>
            <a:pPr marL="341313" indent="-339725" algn="just"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a:latin typeface="Arial" pitchFamily="34" charset="0"/>
              <a:ea typeface="AR PL SungtiL GB" charset="0"/>
              <a:cs typeface="Arial" pitchFamily="34" charset="0"/>
            </a:endParaRPr>
          </a:p>
          <a:p>
            <a:pPr indent="1588" algn="just"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dirty="0">
                <a:latin typeface="Arial" panose="020B0604020202020204" pitchFamily="34" charset="0"/>
                <a:cs typeface="Arial" pitchFamily="34" charset="0"/>
              </a:rPr>
              <a:t>Enfin, ne pas oublier qu’il est important d’avoir confiance en soi : chacun possède une utilité sociale. Il faut prendre en compte ses propres ressources personnelles : nous avons tous quelque chose à apporter aux autres.</a:t>
            </a:r>
            <a:endParaRPr lang="fr-FR" altLang="fr-FR" dirty="0">
              <a:latin typeface="Arial" panose="020B0604020202020204" pitchFamily="34" charset="0"/>
              <a:ea typeface="AR PL SungtiL GB" charset="0"/>
              <a:cs typeface="Arial" pitchFamily="34" charset="0"/>
            </a:endParaRPr>
          </a:p>
          <a:p>
            <a:pPr algn="just" eaLnBrk="1" hangingPunct="1">
              <a:spcBef>
                <a:spcPts val="450"/>
              </a:spcBef>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a:latin typeface="Arial" panose="020B0604020202020204" pitchFamily="34" charset="0"/>
              <a:ea typeface="AR PL SungtiL GB" charset="0"/>
              <a:cs typeface="Arial" pitchFamily="34" charset="0"/>
            </a:endParaRPr>
          </a:p>
          <a:p>
            <a:pPr algn="just" eaLnBrk="1" hangingPunct="1">
              <a:spcBef>
                <a:spcPts val="450"/>
              </a:spcBef>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dirty="0">
                <a:latin typeface="Arial" panose="020B0604020202020204" pitchFamily="34" charset="0"/>
                <a:cs typeface="Arial" panose="020B0604020202020204" pitchFamily="34" charset="0"/>
              </a:rPr>
              <a:t>Remettez aux participants la fiche synthèse de l’étape 4.  </a:t>
            </a:r>
          </a:p>
          <a:p>
            <a:pPr algn="just" eaLnBrk="1" hangingPunct="1">
              <a:spcBef>
                <a:spcPts val="450"/>
              </a:spcBef>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a:latin typeface="Arial" panose="020B0604020202020204" pitchFamily="34" charset="0"/>
              <a:ea typeface="AR PL SungtiL GB" charset="0"/>
              <a:cs typeface="Arial" pitchFamily="34" charset="0"/>
            </a:endParaRPr>
          </a:p>
        </p:txBody>
      </p:sp>
    </p:spTree>
    <p:extLst>
      <p:ext uri="{BB962C8B-B14F-4D97-AF65-F5344CB8AC3E}">
        <p14:creationId xmlns:p14="http://schemas.microsoft.com/office/powerpoint/2010/main" val="3303504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32804" name="Espace réservé des notes 2"/>
          <p:cNvSpPr txBox="1">
            <a:spLocks noGrp="1" noChangeArrowheads="1"/>
          </p:cNvSpPr>
          <p:nvPr>
            <p:ph type="body" sz="quarter"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Rappeler les principaux messages à retenir du parcours Cap Bien-être.</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Tahoma" panose="020B0604030504040204" pitchFamily="34" charset="0"/>
            </a:endParaRPr>
          </a:p>
        </p:txBody>
      </p:sp>
      <p:sp>
        <p:nvSpPr>
          <p:cNvPr id="6" name="Rectangle 7">
            <a:extLst>
              <a:ext uri="{FF2B5EF4-FFF2-40B4-BE49-F238E27FC236}">
                <a16:creationId xmlns:a16="http://schemas.microsoft.com/office/drawing/2014/main" id="{62232E87-EA5E-4754-8FBB-6568E8492727}"/>
              </a:ext>
            </a:extLst>
          </p:cNvPr>
          <p:cNvSpPr>
            <a:spLocks noGrp="1" noChangeArrowheads="1"/>
          </p:cNvSpPr>
          <p:nvPr>
            <p:ph type="sldNum" sz="quarter"/>
          </p:nvPr>
        </p:nvSpPr>
        <p:spPr>
          <a:xfrm>
            <a:off x="3884613" y="8685213"/>
            <a:ext cx="2970212" cy="4556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0E8326E-86F4-4A4E-A582-0B3484FFF07A}" type="slidenum">
              <a:rPr lang="fr-FR" altLang="fr-FR" smtClean="0">
                <a:solidFill>
                  <a:srgbClr val="000000"/>
                </a:solidFill>
                <a:cs typeface="Lucida Sans Unicode" panose="020B0602030504020204" pitchFamily="34" charset="0"/>
              </a:rPr>
              <a:pPr/>
              <a:t>18</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1378965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CB3CD0F5-5468-4A40-89ED-A8323C6C1142}" type="slidenum">
              <a:rPr lang="fr-FR" altLang="fr-FR" smtClean="0">
                <a:solidFill>
                  <a:srgbClr val="000000"/>
                </a:solidFill>
                <a:cs typeface="Lucida Sans Unicode" panose="020B0602030504020204" pitchFamily="34" charset="0"/>
              </a:rPr>
              <a:pPr/>
              <a:t>19</a:t>
            </a:fld>
            <a:endParaRPr lang="fr-FR" altLang="fr-FR">
              <a:solidFill>
                <a:srgbClr val="000000"/>
              </a:solidFill>
              <a:cs typeface="Lucida Sans Unicode" panose="020B0602030504020204" pitchFamily="34" charset="0"/>
            </a:endParaRPr>
          </a:p>
        </p:txBody>
      </p:sp>
      <p:sp>
        <p:nvSpPr>
          <p:cNvPr id="334852" name="Rectangle 2"/>
          <p:cNvSpPr>
            <a:spLocks noGrp="1" noRot="1" noChangeAspect="1"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34853" name="Text Box 3"/>
          <p:cNvSpPr txBox="1">
            <a:spLocks noGrp="1"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r>
              <a:rPr lang="fr-FR" altLang="fr-FR" u="sng" dirty="0">
                <a:latin typeface="Arial" panose="020B0604020202020204" pitchFamily="34" charset="0"/>
                <a:cs typeface="Arial" panose="020B0604020202020204" pitchFamily="34" charset="0"/>
              </a:rPr>
              <a:t>Objectif</a:t>
            </a:r>
            <a:r>
              <a:rPr lang="fr-FR" altLang="fr-FR" dirty="0">
                <a:latin typeface="Arial" panose="020B0604020202020204" pitchFamily="34" charset="0"/>
                <a:cs typeface="Arial" panose="020B0604020202020204" pitchFamily="34" charset="0"/>
              </a:rPr>
              <a:t> : Rappeler les essentiels des étapes pour garder le Cap vers le Bien-être.</a:t>
            </a:r>
          </a:p>
          <a:p>
            <a:pPr algn="just" eaLnBrk="1" hangingPunct="1"/>
            <a:endParaRPr lang="fr-FR" altLang="fr-FR" dirty="0">
              <a:latin typeface="Arial" panose="020B0604020202020204" pitchFamily="34" charset="0"/>
              <a:cs typeface="Arial" panose="020B0604020202020204" pitchFamily="34" charset="0"/>
            </a:endParaRPr>
          </a:p>
          <a:p>
            <a:pPr algn="just" eaLnBrk="1" hangingPunct="1"/>
            <a:r>
              <a:rPr lang="fr-FR" altLang="fr-FR" dirty="0">
                <a:latin typeface="Arial" panose="020B0604020202020204" pitchFamily="34" charset="0"/>
                <a:cs typeface="Arial" panose="020B0604020202020204" pitchFamily="34" charset="0"/>
              </a:rPr>
              <a:t>De façon synthétique, mettez l’accent sur les 8 éléments essentiels à retenir pour l’ensemble du programme Cap Bien-être avant d’inviter les participants à travailler sur leurs engagements.</a:t>
            </a:r>
          </a:p>
          <a:p>
            <a:pPr eaLnBrk="1" hangingPunct="1">
              <a:spcBef>
                <a:spcPts val="450"/>
              </a:spcBef>
            </a:pPr>
            <a:r>
              <a:rPr lang="fr-FR" altLang="fr-FR" dirty="0">
                <a:latin typeface="Arial" panose="020B0604020202020204" pitchFamily="34" charset="0"/>
                <a:cs typeface="Arial" panose="020B0604020202020204" pitchFamily="34" charset="0"/>
              </a:rPr>
              <a:t>Les participants pourront se reporter aux fiches synthèses reprenant l’ensemble de ces essentiels.</a:t>
            </a:r>
            <a:endParaRPr lang="fr-FR" altLang="fr-FR" dirty="0">
              <a:latin typeface="Arial" panose="020B0604020202020204" pitchFamily="34" charset="0"/>
              <a:ea typeface="AR PL SungtiL GB"/>
              <a:cs typeface="Arial" panose="020B0604020202020204" pitchFamily="34" charset="0"/>
            </a:endParaRPr>
          </a:p>
        </p:txBody>
      </p:sp>
    </p:spTree>
    <p:extLst>
      <p:ext uri="{BB962C8B-B14F-4D97-AF65-F5344CB8AC3E}">
        <p14:creationId xmlns:p14="http://schemas.microsoft.com/office/powerpoint/2010/main" val="385161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Espace réservé de l'image des diapositives 1"/>
          <p:cNvSpPr>
            <a:spLocks noGrp="1" noRot="1" noChangeAspect="1" noChangeArrowheads="1" noTextEdit="1"/>
          </p:cNvSpPr>
          <p:nvPr>
            <p:ph type="sldImg"/>
          </p:nvPr>
        </p:nvSpPr>
        <p:spPr/>
      </p:sp>
      <p:sp>
        <p:nvSpPr>
          <p:cNvPr id="300035"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Présenter l’étape 4 (sans demander aux participants de se lever)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Présentez le déroulement de l’étape 4 et en donner les objectifs : comprendre l’importance de la vie sociale pour la santé et prendre des résolutions pour gérer le stress et les émotions.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Avant de partir, prenez connaissance de la météo du groupe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Times New Roman" panose="02020603050405020304" pitchFamily="18" charset="0"/>
            </a:endParaRPr>
          </a:p>
        </p:txBody>
      </p:sp>
      <p:sp>
        <p:nvSpPr>
          <p:cNvPr id="300036"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982BDCCE-A79F-43C0-B3DE-3AF0A494A22C}" type="slidenum">
              <a:rPr lang="fr-FR" altLang="fr-FR" smtClean="0">
                <a:solidFill>
                  <a:srgbClr val="000000"/>
                </a:solidFill>
                <a:cs typeface="Lucida Sans Unicode" panose="020B0602030504020204" pitchFamily="34" charset="0"/>
              </a:rPr>
              <a:pPr/>
              <a:t>2</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1375355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Espace réservé de l'image des diapositives 1"/>
          <p:cNvSpPr>
            <a:spLocks noGrp="1" noRot="1" noChangeAspect="1" noChangeArrowheads="1" noTextEdit="1"/>
          </p:cNvSpPr>
          <p:nvPr>
            <p:ph type="sldImg"/>
          </p:nvPr>
        </p:nvSpPr>
        <p:spPr/>
      </p:sp>
      <p:sp>
        <p:nvSpPr>
          <p:cNvPr id="336899"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Inciter les participants à prendre des engagements à différentes échéances pour mieux gérer le stress et les émotions.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Times New Roman" panose="02020603050405020304" pitchFamily="18" charset="0"/>
            </a:endParaRPr>
          </a:p>
        </p:txBody>
      </p:sp>
      <p:sp>
        <p:nvSpPr>
          <p:cNvPr id="336900"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EF903741-CDAB-4A81-97FF-773BCB237C4D}" type="slidenum">
              <a:rPr lang="fr-FR" altLang="fr-FR" smtClean="0">
                <a:solidFill>
                  <a:srgbClr val="000000"/>
                </a:solidFill>
                <a:cs typeface="Lucida Sans Unicode" panose="020B0602030504020204" pitchFamily="34" charset="0"/>
              </a:rPr>
              <a:pPr/>
              <a:t>20</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458093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0B67A2AD-5993-4E07-98AB-F5FEFE468FB9}" type="slidenum">
              <a:rPr lang="fr-FR" altLang="fr-FR" smtClean="0">
                <a:solidFill>
                  <a:srgbClr val="000000"/>
                </a:solidFill>
                <a:cs typeface="Lucida Sans Unicode" panose="020B0602030504020204" pitchFamily="34" charset="0"/>
              </a:rPr>
              <a:pPr/>
              <a:t>21</a:t>
            </a:fld>
            <a:endParaRPr lang="fr-FR" altLang="fr-FR">
              <a:solidFill>
                <a:srgbClr val="000000"/>
              </a:solidFill>
              <a:cs typeface="Lucida Sans Unicode" panose="020B0602030504020204" pitchFamily="34" charset="0"/>
            </a:endParaRPr>
          </a:p>
        </p:txBody>
      </p:sp>
      <p:sp>
        <p:nvSpPr>
          <p:cNvPr id="338948" name="Rectangle 2"/>
          <p:cNvSpPr>
            <a:spLocks noGrp="1" noRot="1" noChangeAspect="1"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38949" name="Text Box 3"/>
          <p:cNvSpPr txBox="1">
            <a:spLocks noGrp="1"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ea typeface="AR PL SungtiL GB"/>
                <a:cs typeface="AR PL SungtiL GB"/>
              </a:rPr>
              <a:t>Proposez aux participants de formuler par écrit des engagements personnels à différentes échéances :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ea typeface="AR PL SungtiL GB"/>
                <a:cs typeface="AR PL SungtiL GB"/>
              </a:rPr>
              <a:t>Demain, la semaine prochaine, dans le mois qui vient, dans l’année qui suit.</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ea typeface="AR PL SungtiL GB"/>
                <a:cs typeface="AR PL SungtiL GB"/>
              </a:rPr>
              <a:t>Ces éléments seront abordés lors de l’étape 5 : il est nécessaire que les participants gardent la fiche identifiant leurs engagements et s’y réfèrent pour l’entretien téléphonique.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dirty="0">
              <a:latin typeface="Arial" panose="020B0604020202020204" pitchFamily="34" charset="0"/>
              <a:ea typeface="AR PL SungtiL GB"/>
              <a:cs typeface="AR PL SungtiL GB"/>
            </a:endParaRPr>
          </a:p>
        </p:txBody>
      </p:sp>
    </p:spTree>
    <p:extLst>
      <p:ext uri="{BB962C8B-B14F-4D97-AF65-F5344CB8AC3E}">
        <p14:creationId xmlns:p14="http://schemas.microsoft.com/office/powerpoint/2010/main" val="2982700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40996" name="Espace réservé des notes 2"/>
          <p:cNvSpPr txBox="1">
            <a:spLocks noGrp="1" noChangeArrowheads="1"/>
          </p:cNvSpPr>
          <p:nvPr>
            <p:ph type="body" sz="quarter"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Renouveler l’identification des piliers de la qualité de vie et en mesurer l’évolution.</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Tahoma" panose="020B0604030504040204" pitchFamily="34" charset="0"/>
            </a:endParaRPr>
          </a:p>
        </p:txBody>
      </p:sp>
      <p:sp>
        <p:nvSpPr>
          <p:cNvPr id="6" name="Rectangle 7">
            <a:extLst>
              <a:ext uri="{FF2B5EF4-FFF2-40B4-BE49-F238E27FC236}">
                <a16:creationId xmlns:a16="http://schemas.microsoft.com/office/drawing/2014/main" id="{A80982BF-5739-4D81-A8C5-775AD9E85C0D}"/>
              </a:ext>
            </a:extLst>
          </p:cNvPr>
          <p:cNvSpPr>
            <a:spLocks noGrp="1" noChangeArrowheads="1"/>
          </p:cNvSpPr>
          <p:nvPr>
            <p:ph type="sldNum" sz="quarter"/>
          </p:nvPr>
        </p:nvSpPr>
        <p:spPr>
          <a:xfrm>
            <a:off x="3884613" y="8685213"/>
            <a:ext cx="2970212" cy="4556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0E8326E-86F4-4A4E-A582-0B3484FFF07A}" type="slidenum">
              <a:rPr lang="fr-FR" altLang="fr-FR" smtClean="0">
                <a:solidFill>
                  <a:srgbClr val="000000"/>
                </a:solidFill>
                <a:cs typeface="Lucida Sans Unicode" panose="020B0602030504020204" pitchFamily="34" charset="0"/>
              </a:rPr>
              <a:pPr/>
              <a:t>22</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2467643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43043" name="Espace réservé des notes 2"/>
          <p:cNvSpPr txBox="1">
            <a:spLocks noGrp="1" noChangeArrowheads="1"/>
          </p:cNvSpPr>
          <p:nvPr>
            <p:ph type="body" sz="quarter"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Annoncez aux participants qu’ils vont à nouveau réfléchir à leur qualité de vie à travers l’évaluation des piliers de leur qualité de vie (comme réalisé en étape 1).</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1</a:t>
            </a:r>
            <a:r>
              <a:rPr lang="fr-FR" altLang="fr-FR" baseline="30000">
                <a:latin typeface="Arial" panose="020B0604020202020204" pitchFamily="34" charset="0"/>
                <a:ea typeface="AR PL SungtiL GB"/>
                <a:cs typeface="AR PL SungtiL GB"/>
              </a:rPr>
              <a:t>ère</a:t>
            </a:r>
            <a:r>
              <a:rPr lang="fr-FR" altLang="fr-FR">
                <a:latin typeface="Arial" panose="020B0604020202020204" pitchFamily="34" charset="0"/>
                <a:ea typeface="AR PL SungtiL GB"/>
                <a:cs typeface="AR PL SungtiL GB"/>
              </a:rPr>
              <a:t> étape : distribuez les feuilles de passation et demandez aux participants d’inscrire à côté de chaque couleur un élément essentiel pour leur qualité de vie.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Comme lors de l’étape 1, encouragez chacun à en inscrire 5 mais ajoutez que ce n’est pas grave s’il y en a moins.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Si besoin, vous pouvez reformuler de la façon suivante : « Qu’est ce qui est important pour vous pour avoir une bonne et belle vie ? ». Evitez de donner des exemples pour ne pas influencer la réflexion des participants.</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Tahoma" panose="020B0604030504040204" pitchFamily="34" charset="0"/>
            </a:endParaRPr>
          </a:p>
        </p:txBody>
      </p:sp>
      <p:sp>
        <p:nvSpPr>
          <p:cNvPr id="4" name="Rectangle 7">
            <a:extLst>
              <a:ext uri="{FF2B5EF4-FFF2-40B4-BE49-F238E27FC236}">
                <a16:creationId xmlns:a16="http://schemas.microsoft.com/office/drawing/2014/main" id="{A79AB82C-6F66-47F4-8139-1A2D807FF19A}"/>
              </a:ext>
            </a:extLst>
          </p:cNvPr>
          <p:cNvSpPr>
            <a:spLocks noGrp="1" noChangeArrowheads="1"/>
          </p:cNvSpPr>
          <p:nvPr>
            <p:ph type="sldNum" sz="quarter"/>
          </p:nvPr>
        </p:nvSpPr>
        <p:spPr>
          <a:xfrm>
            <a:off x="3884613" y="8685213"/>
            <a:ext cx="2970212" cy="4556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0E8326E-86F4-4A4E-A582-0B3484FFF07A}" type="slidenum">
              <a:rPr lang="fr-FR" altLang="fr-FR" smtClean="0">
                <a:solidFill>
                  <a:srgbClr val="000000"/>
                </a:solidFill>
                <a:cs typeface="Lucida Sans Unicode" panose="020B0602030504020204" pitchFamily="34" charset="0"/>
              </a:rPr>
              <a:pPr/>
              <a:t>23</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2018960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45091" name="Espace réservé des notes 2"/>
          <p:cNvSpPr txBox="1">
            <a:spLocks noGrp="1" noChangeArrowheads="1"/>
          </p:cNvSpPr>
          <p:nvPr>
            <p:ph type="body" sz="quarter"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algn="just" eaLnBrk="1" hangingPunct="1"/>
            <a:r>
              <a:rPr lang="fr-FR" altLang="fr-FR">
                <a:latin typeface="Arial" panose="020B0604020202020204" pitchFamily="34" charset="0"/>
                <a:cs typeface="Tahoma" panose="020B0604030504040204" pitchFamily="34" charset="0"/>
              </a:rPr>
              <a:t>2</a:t>
            </a:r>
            <a:r>
              <a:rPr lang="fr-FR" altLang="fr-FR" baseline="30000">
                <a:latin typeface="Arial" panose="020B0604020202020204" pitchFamily="34" charset="0"/>
                <a:cs typeface="Tahoma" panose="020B0604030504040204" pitchFamily="34" charset="0"/>
              </a:rPr>
              <a:t>ème</a:t>
            </a:r>
            <a:r>
              <a:rPr lang="fr-FR" altLang="fr-FR">
                <a:latin typeface="Arial" panose="020B0604020202020204" pitchFamily="34" charset="0"/>
                <a:cs typeface="Tahoma" panose="020B0604030504040204" pitchFamily="34" charset="0"/>
              </a:rPr>
              <a:t> étape : distribuez les baromètres et demandez aux participants de déterminer l’importance relative de chaque élément en faisant coulisser les disques intermédiaires. Prenez un baromètre et faites le même exercice pour montrer aux participants.</a:t>
            </a:r>
          </a:p>
          <a:p>
            <a:pPr algn="just" eaLnBrk="1" hangingPunct="1"/>
            <a:r>
              <a:rPr lang="fr-FR" altLang="fr-FR">
                <a:latin typeface="Arial" panose="020B0604020202020204" pitchFamily="34" charset="0"/>
                <a:cs typeface="Tahoma" panose="020B0604030504040204" pitchFamily="34" charset="0"/>
              </a:rPr>
              <a:t>Autrement dit, dès que chacun a trouvé les éléments importants pour sa qualité de vie, il doit utiliser le baromètre pour indiquer quelle importance il accorde à chacun des éléments choisis. </a:t>
            </a:r>
          </a:p>
          <a:p>
            <a:pPr algn="just" eaLnBrk="1" hangingPunct="1"/>
            <a:endParaRPr lang="fr-FR" altLang="fr-FR">
              <a:latin typeface="Arial" panose="020B0604020202020204" pitchFamily="34" charset="0"/>
              <a:cs typeface="Tahoma" panose="020B0604030504040204" pitchFamily="34" charset="0"/>
            </a:endParaRPr>
          </a:p>
          <a:p>
            <a:pPr algn="just" eaLnBrk="1" hangingPunct="1"/>
            <a:r>
              <a:rPr lang="fr-FR" altLang="fr-FR">
                <a:latin typeface="Arial" panose="020B0604020202020204" pitchFamily="34" charset="0"/>
                <a:cs typeface="Tahoma" panose="020B0604030504040204" pitchFamily="34" charset="0"/>
              </a:rPr>
              <a:t>Exemple : j'ai choisi comme éléments la famille (couleur bleue) , la santé (couleur blanche) , la maison (rouge), les voyages (vert) … je détermine le niveau d’importance de ces éléments avec les disques colorés. Faites l'exercice en même temps avec votre baromètre =&gt; par exemple j’accorde moins d’importance à la famille (part bleue) et aux voyages (part verte) par rapport  à la santé (part blanche) et à la maison (part rouge).</a:t>
            </a:r>
          </a:p>
          <a:p>
            <a:pPr algn="just" eaLnBrk="1" hangingPunct="1"/>
            <a:endParaRPr lang="fr-FR" altLang="fr-FR">
              <a:latin typeface="Arial" panose="020B0604020202020204" pitchFamily="34" charset="0"/>
              <a:cs typeface="Tahoma" panose="020B0604030504040204" pitchFamily="34" charset="0"/>
            </a:endParaRPr>
          </a:p>
          <a:p>
            <a:pPr eaLnBrk="1" hangingPunct="1"/>
            <a:endParaRPr lang="fr-FR" altLang="fr-FR">
              <a:latin typeface="Arial" panose="020B0604020202020204" pitchFamily="34" charset="0"/>
              <a:cs typeface="Tahoma" panose="020B0604030504040204" pitchFamily="34" charset="0"/>
            </a:endParaRPr>
          </a:p>
        </p:txBody>
      </p:sp>
      <p:sp>
        <p:nvSpPr>
          <p:cNvPr id="4" name="Rectangle 7">
            <a:extLst>
              <a:ext uri="{FF2B5EF4-FFF2-40B4-BE49-F238E27FC236}">
                <a16:creationId xmlns:a16="http://schemas.microsoft.com/office/drawing/2014/main" id="{757309D6-2C9F-4B43-B6CC-950C60566C75}"/>
              </a:ext>
            </a:extLst>
          </p:cNvPr>
          <p:cNvSpPr>
            <a:spLocks noGrp="1" noChangeArrowheads="1"/>
          </p:cNvSpPr>
          <p:nvPr>
            <p:ph type="sldNum" sz="quarter"/>
          </p:nvPr>
        </p:nvSpPr>
        <p:spPr>
          <a:xfrm>
            <a:off x="3884613" y="8685213"/>
            <a:ext cx="2970212" cy="4556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0E8326E-86F4-4A4E-A582-0B3484FFF07A}" type="slidenum">
              <a:rPr lang="fr-FR" altLang="fr-FR" smtClean="0">
                <a:solidFill>
                  <a:srgbClr val="000000"/>
                </a:solidFill>
                <a:cs typeface="Lucida Sans Unicode" panose="020B0602030504020204" pitchFamily="34" charset="0"/>
              </a:rPr>
              <a:pPr/>
              <a:t>24</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918308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47139" name="Espace réservé des notes 2"/>
          <p:cNvSpPr txBox="1">
            <a:spLocks noGrp="1" noChangeArrowheads="1"/>
          </p:cNvSpPr>
          <p:nvPr>
            <p:ph type="body" sz="quarter"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algn="just" eaLnBrk="1" hangingPunct="1"/>
            <a:r>
              <a:rPr lang="fr-FR" altLang="fr-FR">
                <a:latin typeface="Arial" panose="020B0604020202020204" pitchFamily="34" charset="0"/>
                <a:cs typeface="Tahoma" panose="020B0604030504040204" pitchFamily="34" charset="0"/>
              </a:rPr>
              <a:t>3</a:t>
            </a:r>
            <a:r>
              <a:rPr lang="fr-FR" altLang="fr-FR" baseline="30000">
                <a:latin typeface="Arial" panose="020B0604020202020204" pitchFamily="34" charset="0"/>
                <a:cs typeface="Tahoma" panose="020B0604030504040204" pitchFamily="34" charset="0"/>
              </a:rPr>
              <a:t>ème</a:t>
            </a:r>
            <a:r>
              <a:rPr lang="fr-FR" altLang="fr-FR">
                <a:latin typeface="Arial" panose="020B0604020202020204" pitchFamily="34" charset="0"/>
                <a:cs typeface="Tahoma" panose="020B0604030504040204" pitchFamily="34" charset="0"/>
              </a:rPr>
              <a:t> étape : demandez ensuite à chacun de noter le nombre de graduations pour chaque couleur sur la feuille de passation.</a:t>
            </a:r>
          </a:p>
          <a:p>
            <a:pPr algn="just" eaLnBrk="1" hangingPunct="1"/>
            <a:endParaRPr lang="fr-FR" altLang="fr-FR">
              <a:latin typeface="Arial" panose="020B0604020202020204" pitchFamily="34" charset="0"/>
              <a:cs typeface="Tahoma" panose="020B0604030504040204" pitchFamily="34" charset="0"/>
            </a:endParaRPr>
          </a:p>
          <a:p>
            <a:pPr algn="just" eaLnBrk="1" hangingPunct="1"/>
            <a:r>
              <a:rPr lang="fr-FR" altLang="fr-FR">
                <a:latin typeface="Arial" panose="020B0604020202020204" pitchFamily="34" charset="0"/>
                <a:cs typeface="Tahoma" panose="020B0604030504040204" pitchFamily="34" charset="0"/>
              </a:rPr>
              <a:t>Tout le monde doit obtenir un total de 20 graduations.</a:t>
            </a:r>
          </a:p>
          <a:p>
            <a:pPr eaLnBrk="1" hangingPunct="1"/>
            <a:endParaRPr lang="fr-FR" altLang="fr-FR">
              <a:latin typeface="Arial" panose="020B0604020202020204" pitchFamily="34" charset="0"/>
              <a:cs typeface="Tahoma" panose="020B0604030504040204" pitchFamily="34" charset="0"/>
            </a:endParaRPr>
          </a:p>
        </p:txBody>
      </p:sp>
      <p:sp>
        <p:nvSpPr>
          <p:cNvPr id="4" name="Rectangle 7">
            <a:extLst>
              <a:ext uri="{FF2B5EF4-FFF2-40B4-BE49-F238E27FC236}">
                <a16:creationId xmlns:a16="http://schemas.microsoft.com/office/drawing/2014/main" id="{814782FB-0B9A-47EF-8B79-831C51F1B453}"/>
              </a:ext>
            </a:extLst>
          </p:cNvPr>
          <p:cNvSpPr>
            <a:spLocks noGrp="1" noChangeArrowheads="1"/>
          </p:cNvSpPr>
          <p:nvPr>
            <p:ph type="sldNum" sz="quarter"/>
          </p:nvPr>
        </p:nvSpPr>
        <p:spPr>
          <a:xfrm>
            <a:off x="3884613" y="8685213"/>
            <a:ext cx="2970212" cy="4556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0E8326E-86F4-4A4E-A582-0B3484FFF07A}" type="slidenum">
              <a:rPr lang="fr-FR" altLang="fr-FR" smtClean="0">
                <a:solidFill>
                  <a:srgbClr val="000000"/>
                </a:solidFill>
                <a:cs typeface="Lucida Sans Unicode" panose="020B0602030504020204" pitchFamily="34" charset="0"/>
              </a:rPr>
              <a:pPr/>
              <a:t>25</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3772673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4" name="Espace réservé des notes 2"/>
          <p:cNvSpPr txBox="1">
            <a:spLocks noGrp="1"/>
          </p:cNvSpPr>
          <p:nvPr>
            <p:ph type="body" sz="quarter" idx="1"/>
          </p:nvPr>
        </p:nvSpPr>
        <p:spPr>
          <a:xfrm>
            <a:off x="685800" y="4343400"/>
            <a:ext cx="5486400" cy="4208463"/>
          </a:xfrm>
        </p:spPr>
        <p:txBody>
          <a:bodyPr>
            <a:noAutofit/>
          </a:bodyPr>
          <a:lstStyle/>
          <a:p>
            <a:pPr algn="just" eaLnBrk="1" fontAlgn="auto" hangingPunct="1">
              <a:spcAft>
                <a:spcPts val="0"/>
              </a:spcAft>
              <a:defRPr/>
            </a:pPr>
            <a:r>
              <a:rPr dirty="0">
                <a:latin typeface="Arial" panose="020B0604020202020204" pitchFamily="34" charset="0"/>
                <a:cs typeface="Arial" panose="020B0604020202020204" pitchFamily="34" charset="0"/>
              </a:rPr>
              <a:t>4ème étape : </a:t>
            </a:r>
            <a:r>
              <a:rPr lang="fr-FR" dirty="0">
                <a:latin typeface="Arial" panose="020B0604020202020204" pitchFamily="34" charset="0"/>
                <a:cs typeface="Arial" panose="020B0604020202020204" pitchFamily="34" charset="0"/>
              </a:rPr>
              <a:t>e</a:t>
            </a:r>
            <a:r>
              <a:rPr dirty="0" err="1">
                <a:latin typeface="Arial" panose="020B0604020202020204" pitchFamily="34" charset="0"/>
                <a:cs typeface="Arial" panose="020B0604020202020204" pitchFamily="34" charset="0"/>
              </a:rPr>
              <a:t>xpliquez</a:t>
            </a:r>
            <a:r>
              <a:rPr dirty="0">
                <a:latin typeface="Arial" panose="020B0604020202020204" pitchFamily="34" charset="0"/>
                <a:cs typeface="Arial" panose="020B0604020202020204" pitchFamily="34" charset="0"/>
              </a:rPr>
              <a:t> que les éléments qui constituent notre qualité de vie peuvent être différents d’un individu à un autre mais nous pouvons les retrouver dans les 4 grands piliers de la qualité de vie : </a:t>
            </a:r>
          </a:p>
          <a:p>
            <a:pPr marL="171450" indent="-171450" algn="just" eaLnBrk="1" fontAlgn="auto" hangingPunct="1">
              <a:spcAft>
                <a:spcPts val="0"/>
              </a:spcAft>
              <a:buFont typeface="Arial" panose="020B0604020202020204" pitchFamily="34" charset="0"/>
              <a:buChar char="•"/>
              <a:defRPr/>
            </a:pPr>
            <a:r>
              <a:rPr dirty="0">
                <a:latin typeface="Arial" panose="020B0604020202020204" pitchFamily="34" charset="0"/>
                <a:cs typeface="Arial" panose="020B0604020202020204" pitchFamily="34" charset="0"/>
              </a:rPr>
              <a:t>sécurité &amp; cadre de vie, </a:t>
            </a:r>
          </a:p>
          <a:p>
            <a:pPr marL="171450" indent="-171450" algn="just" eaLnBrk="1" fontAlgn="auto" hangingPunct="1">
              <a:spcAft>
                <a:spcPts val="0"/>
              </a:spcAft>
              <a:buFont typeface="Arial" panose="020B0604020202020204" pitchFamily="34" charset="0"/>
              <a:buChar char="•"/>
              <a:defRPr/>
            </a:pPr>
            <a:r>
              <a:rPr dirty="0">
                <a:latin typeface="Arial" panose="020B0604020202020204" pitchFamily="34" charset="0"/>
                <a:cs typeface="Arial" panose="020B0604020202020204" pitchFamily="34" charset="0"/>
              </a:rPr>
              <a:t>santé &amp; autonomie,</a:t>
            </a:r>
          </a:p>
          <a:p>
            <a:pPr marL="171450" indent="-171450" algn="just" eaLnBrk="1" fontAlgn="auto" hangingPunct="1">
              <a:spcAft>
                <a:spcPts val="0"/>
              </a:spcAft>
              <a:buFont typeface="Arial" panose="020B0604020202020204" pitchFamily="34" charset="0"/>
              <a:buChar char="•"/>
              <a:defRPr/>
            </a:pPr>
            <a:r>
              <a:rPr dirty="0">
                <a:latin typeface="Arial" panose="020B0604020202020204" pitchFamily="34" charset="0"/>
                <a:cs typeface="Arial" panose="020B0604020202020204" pitchFamily="34" charset="0"/>
              </a:rPr>
              <a:t>relation aux autres, </a:t>
            </a:r>
          </a:p>
          <a:p>
            <a:pPr marL="171450" indent="-171450" algn="just" eaLnBrk="1" fontAlgn="auto" hangingPunct="1">
              <a:spcAft>
                <a:spcPts val="0"/>
              </a:spcAft>
              <a:buFont typeface="Arial" panose="020B0604020202020204" pitchFamily="34" charset="0"/>
              <a:buChar char="•"/>
              <a:defRPr/>
            </a:pPr>
            <a:r>
              <a:rPr dirty="0">
                <a:latin typeface="Arial" panose="020B0604020202020204" pitchFamily="34" charset="0"/>
                <a:cs typeface="Arial" panose="020B0604020202020204" pitchFamily="34" charset="0"/>
              </a:rPr>
              <a:t>ressources personnelles.</a:t>
            </a:r>
          </a:p>
          <a:p>
            <a:pPr algn="just" eaLnBrk="1" fontAlgn="auto" hangingPunct="1">
              <a:spcAft>
                <a:spcPts val="0"/>
              </a:spcAft>
              <a:buFont typeface="Arial" panose="020B0604020202020204" pitchFamily="34" charset="0"/>
              <a:buNone/>
              <a:defRPr/>
            </a:pPr>
            <a:r>
              <a:rPr dirty="0">
                <a:latin typeface="Arial" panose="020B0604020202020204" pitchFamily="34" charset="0"/>
                <a:cs typeface="Arial" panose="020B0604020202020204" pitchFamily="34" charset="0"/>
              </a:rPr>
              <a:t>Passez les diapos </a:t>
            </a:r>
            <a:r>
              <a:rPr dirty="0" err="1">
                <a:latin typeface="Arial" panose="020B0604020202020204" pitchFamily="34" charset="0"/>
                <a:cs typeface="Arial" panose="020B0604020202020204" pitchFamily="34" charset="0"/>
              </a:rPr>
              <a:t>suivantes</a:t>
            </a:r>
            <a:r>
              <a:rPr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27</a:t>
            </a:r>
            <a:r>
              <a:rPr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28</a:t>
            </a:r>
            <a:r>
              <a:rPr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29</a:t>
            </a:r>
            <a:r>
              <a:rPr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30</a:t>
            </a:r>
            <a:r>
              <a:rPr dirty="0">
                <a:latin typeface="Arial" panose="020B0604020202020204" pitchFamily="34" charset="0"/>
                <a:cs typeface="Arial" panose="020B0604020202020204" pitchFamily="34" charset="0"/>
              </a:rPr>
              <a:t>) pour présenter les 4 piliers de la qualité de vie. </a:t>
            </a:r>
          </a:p>
        </p:txBody>
      </p:sp>
      <p:sp>
        <p:nvSpPr>
          <p:cNvPr id="5" name="Rectangle 7">
            <a:extLst>
              <a:ext uri="{FF2B5EF4-FFF2-40B4-BE49-F238E27FC236}">
                <a16:creationId xmlns:a16="http://schemas.microsoft.com/office/drawing/2014/main" id="{BF9131F0-57AD-4FF6-919D-DCC75A8B69F3}"/>
              </a:ext>
            </a:extLst>
          </p:cNvPr>
          <p:cNvSpPr>
            <a:spLocks noGrp="1" noChangeArrowheads="1"/>
          </p:cNvSpPr>
          <p:nvPr>
            <p:ph type="sldNum" sz="quarter"/>
          </p:nvPr>
        </p:nvSpPr>
        <p:spPr>
          <a:xfrm>
            <a:off x="3884613" y="8685213"/>
            <a:ext cx="2970212" cy="4556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0E8326E-86F4-4A4E-A582-0B3484FFF07A}" type="slidenum">
              <a:rPr lang="fr-FR" altLang="fr-FR" smtClean="0">
                <a:solidFill>
                  <a:srgbClr val="000000"/>
                </a:solidFill>
                <a:cs typeface="Lucida Sans Unicode" panose="020B0602030504020204" pitchFamily="34" charset="0"/>
              </a:rPr>
              <a:pPr/>
              <a:t>26</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1416159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51235" name="Espace réservé des notes 2"/>
          <p:cNvSpPr txBox="1">
            <a:spLocks noGrp="1" noChangeArrowheads="1"/>
          </p:cNvSpPr>
          <p:nvPr>
            <p:ph type="body" sz="quarter"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algn="just" eaLnBrk="1" hangingPunct="1"/>
            <a:r>
              <a:rPr lang="fr-FR" altLang="fr-FR">
                <a:latin typeface="Arial" panose="020B0604020202020204" pitchFamily="34" charset="0"/>
                <a:cs typeface="Tahoma" panose="020B0604030504040204" pitchFamily="34" charset="0"/>
              </a:rPr>
              <a:t>Dans le pilier « Sécurité et cadre de vie », nous pouvons retrouver les exemples suivants (lire la diapo). </a:t>
            </a:r>
          </a:p>
          <a:p>
            <a:pPr algn="just" eaLnBrk="1" hangingPunct="1"/>
            <a:r>
              <a:rPr lang="fr-FR" altLang="fr-FR">
                <a:latin typeface="Arial" panose="020B0604020202020204" pitchFamily="34" charset="0"/>
                <a:cs typeface="Tahoma" panose="020B0604030504040204" pitchFamily="34" charset="0"/>
              </a:rPr>
              <a:t>Tout ce qui concerne les aspects financiers (avoir les ressources financières pour pouvoir faire face à ses dépenses), matériels (avoir un logement, du confort) l’environnement (cadre de vie, conditions climatiques agréables, absence de pollution, vivre dans la nature…), la société dans laquelle on vit (absence de conflits, se sentir en sécurité)… font partie de ce pilier.</a:t>
            </a:r>
          </a:p>
          <a:p>
            <a:pPr algn="just" eaLnBrk="1" hangingPunct="1"/>
            <a:endParaRPr lang="fr-FR" altLang="fr-FR">
              <a:latin typeface="Arial" panose="020B0604020202020204" pitchFamily="34" charset="0"/>
              <a:cs typeface="Tahoma" panose="020B0604030504040204" pitchFamily="34" charset="0"/>
            </a:endParaRPr>
          </a:p>
          <a:p>
            <a:pPr eaLnBrk="1" hangingPunct="1"/>
            <a:endParaRPr lang="fr-FR" altLang="fr-FR">
              <a:latin typeface="Arial" panose="020B0604020202020204" pitchFamily="34" charset="0"/>
              <a:cs typeface="Tahoma" panose="020B0604030504040204" pitchFamily="34" charset="0"/>
            </a:endParaRPr>
          </a:p>
        </p:txBody>
      </p:sp>
      <p:sp>
        <p:nvSpPr>
          <p:cNvPr id="4" name="Rectangle 7">
            <a:extLst>
              <a:ext uri="{FF2B5EF4-FFF2-40B4-BE49-F238E27FC236}">
                <a16:creationId xmlns:a16="http://schemas.microsoft.com/office/drawing/2014/main" id="{6650350D-C087-45E6-8832-F96F756CE18F}"/>
              </a:ext>
            </a:extLst>
          </p:cNvPr>
          <p:cNvSpPr>
            <a:spLocks noGrp="1" noChangeArrowheads="1"/>
          </p:cNvSpPr>
          <p:nvPr>
            <p:ph type="sldNum" sz="quarter"/>
          </p:nvPr>
        </p:nvSpPr>
        <p:spPr>
          <a:xfrm>
            <a:off x="3884613" y="8685213"/>
            <a:ext cx="2970212" cy="4556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0E8326E-86F4-4A4E-A582-0B3484FFF07A}" type="slidenum">
              <a:rPr lang="fr-FR" altLang="fr-FR" smtClean="0">
                <a:solidFill>
                  <a:srgbClr val="000000"/>
                </a:solidFill>
                <a:cs typeface="Lucida Sans Unicode" panose="020B0602030504020204" pitchFamily="34" charset="0"/>
              </a:rPr>
              <a:pPr/>
              <a:t>27</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3990032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53283" name="Espace réservé des notes 2"/>
          <p:cNvSpPr txBox="1">
            <a:spLocks noGrp="1" noChangeArrowheads="1"/>
          </p:cNvSpPr>
          <p:nvPr>
            <p:ph type="body" sz="quarter"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algn="just" eaLnBrk="1" hangingPunct="1"/>
            <a:r>
              <a:rPr lang="fr-FR" altLang="fr-FR" dirty="0">
                <a:latin typeface="Arial" panose="020B0604020202020204" pitchFamily="34" charset="0"/>
                <a:cs typeface="Tahoma" panose="020B0604030504040204" pitchFamily="34" charset="0"/>
              </a:rPr>
              <a:t>Dans le pilier « Santé et autonomie », nous pouvons retrouver les exemples suivants (lire la diapo). </a:t>
            </a:r>
          </a:p>
          <a:p>
            <a:pPr algn="just" eaLnBrk="1" hangingPunct="1"/>
            <a:r>
              <a:rPr lang="fr-FR" altLang="fr-FR" dirty="0">
                <a:latin typeface="Arial" panose="020B0604020202020204" pitchFamily="34" charset="0"/>
                <a:cs typeface="Tahoma" panose="020B0604030504040204" pitchFamily="34" charset="0"/>
              </a:rPr>
              <a:t>Il s’agit de la santé physique et mentale, la possibilité d’être autonome (pouvoir accomplir les tâches quotidiennes), l’alimentation (manger équilibré pour sa santé), l’activité physique (réalisé dans le but d’entretenir sa forme), le sommeil, les soins, les traitements médicaux…</a:t>
            </a:r>
          </a:p>
          <a:p>
            <a:pPr eaLnBrk="1" hangingPunct="1"/>
            <a:endParaRPr lang="fr-FR" altLang="fr-FR" dirty="0">
              <a:latin typeface="Arial" panose="020B0604020202020204" pitchFamily="34" charset="0"/>
              <a:cs typeface="Tahoma" panose="020B0604030504040204" pitchFamily="34" charset="0"/>
            </a:endParaRPr>
          </a:p>
        </p:txBody>
      </p:sp>
      <p:sp>
        <p:nvSpPr>
          <p:cNvPr id="4" name="Rectangle 7">
            <a:extLst>
              <a:ext uri="{FF2B5EF4-FFF2-40B4-BE49-F238E27FC236}">
                <a16:creationId xmlns:a16="http://schemas.microsoft.com/office/drawing/2014/main" id="{E95E408D-4A0B-4910-AB5B-16254DA02A39}"/>
              </a:ext>
            </a:extLst>
          </p:cNvPr>
          <p:cNvSpPr>
            <a:spLocks noGrp="1" noChangeArrowheads="1"/>
          </p:cNvSpPr>
          <p:nvPr>
            <p:ph type="sldNum" sz="quarter"/>
          </p:nvPr>
        </p:nvSpPr>
        <p:spPr>
          <a:xfrm>
            <a:off x="3884613" y="8685213"/>
            <a:ext cx="2970212" cy="4556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0E8326E-86F4-4A4E-A582-0B3484FFF07A}" type="slidenum">
              <a:rPr lang="fr-FR" altLang="fr-FR" smtClean="0">
                <a:solidFill>
                  <a:srgbClr val="000000"/>
                </a:solidFill>
                <a:cs typeface="Lucida Sans Unicode" panose="020B0602030504020204" pitchFamily="34" charset="0"/>
              </a:rPr>
              <a:pPr/>
              <a:t>28</a:t>
            </a:fld>
            <a:endParaRPr lang="fr-FR" altLang="fr-FR" dirty="0">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274799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55331" name="Espace réservé des notes 2"/>
          <p:cNvSpPr txBox="1">
            <a:spLocks noGrp="1" noChangeArrowheads="1"/>
          </p:cNvSpPr>
          <p:nvPr>
            <p:ph type="body" sz="quarter"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algn="just" eaLnBrk="1" hangingPunct="1"/>
            <a:r>
              <a:rPr lang="fr-FR" altLang="fr-FR">
                <a:latin typeface="Arial" panose="020B0604020202020204" pitchFamily="34" charset="0"/>
                <a:cs typeface="Tahoma" panose="020B0604030504040204" pitchFamily="34" charset="0"/>
              </a:rPr>
              <a:t>Dans le pilier « Relation aux autres », nous pouvons retrouver les exemples suivants (lire la diapo).</a:t>
            </a:r>
          </a:p>
          <a:p>
            <a:pPr algn="just" eaLnBrk="1" hangingPunct="1"/>
            <a:r>
              <a:rPr lang="fr-FR" altLang="fr-FR">
                <a:latin typeface="Arial" panose="020B0604020202020204" pitchFamily="34" charset="0"/>
                <a:cs typeface="Tahoma" panose="020B0604030504040204" pitchFamily="34" charset="0"/>
              </a:rPr>
              <a:t>Ce pilier se compose de tout ce qui concerne la vie affective et sociale, le couple, la famille restreinte ou élargie, les amis, les animaux de compagnie… Tout ce qui est en lien avec le rapport aux autres.</a:t>
            </a:r>
          </a:p>
          <a:p>
            <a:pPr eaLnBrk="1" hangingPunct="1"/>
            <a:endParaRPr lang="fr-FR" altLang="fr-FR">
              <a:latin typeface="Arial" panose="020B0604020202020204" pitchFamily="34" charset="0"/>
              <a:cs typeface="Tahoma" panose="020B0604030504040204" pitchFamily="34" charset="0"/>
            </a:endParaRPr>
          </a:p>
        </p:txBody>
      </p:sp>
      <p:sp>
        <p:nvSpPr>
          <p:cNvPr id="4" name="Rectangle 7">
            <a:extLst>
              <a:ext uri="{FF2B5EF4-FFF2-40B4-BE49-F238E27FC236}">
                <a16:creationId xmlns:a16="http://schemas.microsoft.com/office/drawing/2014/main" id="{C316ECFC-E208-4042-BB54-9B174F144FC0}"/>
              </a:ext>
            </a:extLst>
          </p:cNvPr>
          <p:cNvSpPr>
            <a:spLocks noGrp="1" noChangeArrowheads="1"/>
          </p:cNvSpPr>
          <p:nvPr>
            <p:ph type="sldNum" sz="quarter"/>
          </p:nvPr>
        </p:nvSpPr>
        <p:spPr>
          <a:xfrm>
            <a:off x="3884613" y="8685213"/>
            <a:ext cx="2970212" cy="4556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0E8326E-86F4-4A4E-A582-0B3484FFF07A}" type="slidenum">
              <a:rPr lang="fr-FR" altLang="fr-FR" smtClean="0">
                <a:solidFill>
                  <a:srgbClr val="000000"/>
                </a:solidFill>
                <a:cs typeface="Lucida Sans Unicode" panose="020B0602030504020204" pitchFamily="34" charset="0"/>
              </a:rPr>
              <a:pPr/>
              <a:t>29</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184289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02084" name="Espace réservé des notes 2"/>
          <p:cNvSpPr txBox="1">
            <a:spLocks noGrp="1"/>
          </p:cNvSpPr>
          <p:nvPr>
            <p:ph type="body" sz="quarter"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Evaluer le ressenti des participants.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Invitez chaque participant à indiquer dans quel état d’esprit il se trouve au début de l’atelier 4 sans que ces derniers ne se lèvent.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Prêt pour le parcours ?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ea typeface="AR PL SungtiL GB"/>
              <a:cs typeface="AR PL SungtiL GB"/>
            </a:endParaRPr>
          </a:p>
          <a:p>
            <a:pPr algn="just"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Tahoma" panose="020B0604030504040204" pitchFamily="34" charset="0"/>
            </a:endParaRPr>
          </a:p>
        </p:txBody>
      </p:sp>
      <p:sp>
        <p:nvSpPr>
          <p:cNvPr id="5" name="Espace réservé du numéro de diapositive 3">
            <a:extLst>
              <a:ext uri="{FF2B5EF4-FFF2-40B4-BE49-F238E27FC236}">
                <a16:creationId xmlns:a16="http://schemas.microsoft.com/office/drawing/2014/main" id="{5B390D50-4940-4279-B91A-D00EFE7A2F9F}"/>
              </a:ext>
            </a:extLst>
          </p:cNvPr>
          <p:cNvSpPr>
            <a:spLocks noGrp="1" noChangeArrowheads="1"/>
          </p:cNvSpPr>
          <p:nvPr>
            <p:ph type="sldNum" sz="quarter"/>
          </p:nvPr>
        </p:nvSpPr>
        <p:spPr>
          <a:xfrm>
            <a:off x="3884613" y="8685213"/>
            <a:ext cx="2970212" cy="4556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982BDCCE-A79F-43C0-B3DE-3AF0A494A22C}" type="slidenum">
              <a:rPr lang="fr-FR" altLang="fr-FR" smtClean="0">
                <a:solidFill>
                  <a:srgbClr val="000000"/>
                </a:solidFill>
                <a:cs typeface="Lucida Sans Unicode" panose="020B0602030504020204" pitchFamily="34" charset="0"/>
              </a:rPr>
              <a:pPr/>
              <a:t>3</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1994959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57379" name="Espace réservé des notes 2"/>
          <p:cNvSpPr txBox="1">
            <a:spLocks noGrp="1" noChangeArrowheads="1"/>
          </p:cNvSpPr>
          <p:nvPr>
            <p:ph type="body" sz="quarter"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algn="just" eaLnBrk="1" hangingPunct="1"/>
            <a:r>
              <a:rPr lang="fr-FR" altLang="fr-FR">
                <a:latin typeface="Arial" panose="020B0604020202020204" pitchFamily="34" charset="0"/>
                <a:cs typeface="Tahoma" panose="020B0604030504040204" pitchFamily="34" charset="0"/>
              </a:rPr>
              <a:t>Dans le pilier « Ressources personnelles », nous pouvons retrouver les exemples suivants (lire la diapo).</a:t>
            </a:r>
          </a:p>
          <a:p>
            <a:pPr algn="just" eaLnBrk="1" hangingPunct="1"/>
            <a:r>
              <a:rPr lang="fr-FR" altLang="fr-FR">
                <a:latin typeface="Arial" panose="020B0604020202020204" pitchFamily="34" charset="0"/>
                <a:cs typeface="Tahoma" panose="020B0604030504040204" pitchFamily="34" charset="0"/>
              </a:rPr>
              <a:t>Il s’agit, dans ce pilier, de tout ce qui a rapport à soi, à son bien-être, à ses valeurs, les compétences, les qualités, les aspirations personnelles comme la liberté, la tranquillité d’esprit, être fier de soi, vivre dans la joie, les activités artistiques, les loisirs, les voyages…</a:t>
            </a:r>
          </a:p>
        </p:txBody>
      </p:sp>
      <p:sp>
        <p:nvSpPr>
          <p:cNvPr id="4" name="Rectangle 7">
            <a:extLst>
              <a:ext uri="{FF2B5EF4-FFF2-40B4-BE49-F238E27FC236}">
                <a16:creationId xmlns:a16="http://schemas.microsoft.com/office/drawing/2014/main" id="{88851592-D3F8-41E5-8226-C3DF7F4E597E}"/>
              </a:ext>
            </a:extLst>
          </p:cNvPr>
          <p:cNvSpPr>
            <a:spLocks noGrp="1" noChangeArrowheads="1"/>
          </p:cNvSpPr>
          <p:nvPr>
            <p:ph type="sldNum" sz="quarter"/>
          </p:nvPr>
        </p:nvSpPr>
        <p:spPr>
          <a:xfrm>
            <a:off x="3884613" y="8685213"/>
            <a:ext cx="2970212" cy="4556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0E8326E-86F4-4A4E-A582-0B3484FFF07A}" type="slidenum">
              <a:rPr lang="fr-FR" altLang="fr-FR" smtClean="0">
                <a:solidFill>
                  <a:srgbClr val="000000"/>
                </a:solidFill>
                <a:cs typeface="Lucida Sans Unicode" panose="020B0602030504020204" pitchFamily="34" charset="0"/>
              </a:rPr>
              <a:pPr/>
              <a:t>30</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1450356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59427" name="Espace réservé des notes 2"/>
          <p:cNvSpPr txBox="1">
            <a:spLocks noGrp="1" noChangeArrowheads="1"/>
          </p:cNvSpPr>
          <p:nvPr>
            <p:ph type="body" sz="quarter"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algn="just" eaLnBrk="1" hangingPunct="1"/>
            <a:r>
              <a:rPr lang="fr-FR" altLang="fr-FR">
                <a:latin typeface="Arial" panose="020B0604020202020204" pitchFamily="34" charset="0"/>
                <a:cs typeface="Tahoma" panose="020B0604030504040204" pitchFamily="34" charset="0"/>
              </a:rPr>
              <a:t>4ème étape : distribuez aux participants la fiche technique « Piliers de la qualité de vie » pour qu’ils puissent s’y référer si besoin.</a:t>
            </a:r>
          </a:p>
          <a:p>
            <a:pPr algn="just" eaLnBrk="1" hangingPunct="1"/>
            <a:endParaRPr lang="fr-FR" altLang="fr-FR">
              <a:latin typeface="Arial" panose="020B0604020202020204" pitchFamily="34" charset="0"/>
              <a:cs typeface="Tahoma" panose="020B0604030504040204" pitchFamily="34" charset="0"/>
            </a:endParaRPr>
          </a:p>
          <a:p>
            <a:pPr algn="just" eaLnBrk="1" hangingPunct="1"/>
            <a:r>
              <a:rPr lang="fr-FR" altLang="fr-FR">
                <a:latin typeface="Arial" panose="020B0604020202020204" pitchFamily="34" charset="0"/>
                <a:cs typeface="Tahoma" panose="020B0604030504040204" pitchFamily="34" charset="0"/>
              </a:rPr>
              <a:t>Demandez aux participants d’écrire sur la feuille de passation le nom de chaque pilier concerné pour chaque élément cité. </a:t>
            </a:r>
          </a:p>
          <a:p>
            <a:pPr algn="just" eaLnBrk="1" hangingPunct="1"/>
            <a:r>
              <a:rPr lang="fr-FR" altLang="fr-FR">
                <a:latin typeface="Arial" panose="020B0604020202020204" pitchFamily="34" charset="0"/>
                <a:cs typeface="Tahoma" panose="020B0604030504040204" pitchFamily="34" charset="0"/>
              </a:rPr>
              <a:t>Exemples : </a:t>
            </a:r>
          </a:p>
          <a:p>
            <a:pPr algn="just" eaLnBrk="1" hangingPunct="1"/>
            <a:r>
              <a:rPr lang="fr-FR" altLang="fr-FR">
                <a:latin typeface="Arial" panose="020B0604020202020204" pitchFamily="34" charset="0"/>
                <a:cs typeface="Tahoma" panose="020B0604030504040204" pitchFamily="34" charset="0"/>
              </a:rPr>
              <a:t>J’ai choisi comme élément « la famille », alors, je note qu’il fait partie du pilier « Relations »</a:t>
            </a:r>
          </a:p>
          <a:p>
            <a:pPr algn="just" eaLnBrk="1" hangingPunct="1"/>
            <a:r>
              <a:rPr lang="fr-FR" altLang="fr-FR">
                <a:latin typeface="Arial" panose="020B0604020202020204" pitchFamily="34" charset="0"/>
                <a:cs typeface="Tahoma" panose="020B0604030504040204" pitchFamily="34" charset="0"/>
              </a:rPr>
              <a:t>J’ai choisi comme élément « la santé », alors je note qu’il fait partie du pilier « Santé »…</a:t>
            </a:r>
          </a:p>
          <a:p>
            <a:pPr algn="just" eaLnBrk="1" hangingPunct="1"/>
            <a:endParaRPr lang="fr-FR" altLang="fr-FR">
              <a:latin typeface="Arial" panose="020B0604020202020204" pitchFamily="34" charset="0"/>
              <a:cs typeface="Tahoma" panose="020B0604030504040204" pitchFamily="34" charset="0"/>
            </a:endParaRPr>
          </a:p>
          <a:p>
            <a:pPr algn="just" eaLnBrk="1" hangingPunct="1"/>
            <a:r>
              <a:rPr lang="fr-FR" altLang="fr-FR">
                <a:latin typeface="Arial" panose="020B0604020202020204" pitchFamily="34" charset="0"/>
                <a:cs typeface="Tahoma" panose="020B0604030504040204" pitchFamily="34" charset="0"/>
              </a:rPr>
              <a:t>Répondez aux questions et vérifiez que tous les participants peuvent catégoriser leurs réponses. Si besoin, allez vers les participants qui ont des difficultés à catégoriser leurs éléments dans les piliers.</a:t>
            </a:r>
          </a:p>
          <a:p>
            <a:pPr algn="just" eaLnBrk="1" hangingPunct="1"/>
            <a:endParaRPr lang="fr-FR" altLang="fr-FR">
              <a:latin typeface="Arial" panose="020B0604020202020204" pitchFamily="34" charset="0"/>
              <a:cs typeface="Tahoma" panose="020B0604030504040204" pitchFamily="34" charset="0"/>
            </a:endParaRPr>
          </a:p>
        </p:txBody>
      </p:sp>
      <p:sp>
        <p:nvSpPr>
          <p:cNvPr id="4" name="Rectangle 7">
            <a:extLst>
              <a:ext uri="{FF2B5EF4-FFF2-40B4-BE49-F238E27FC236}">
                <a16:creationId xmlns:a16="http://schemas.microsoft.com/office/drawing/2014/main" id="{2F02C4AA-82E6-41F7-8063-9847E48F1D65}"/>
              </a:ext>
            </a:extLst>
          </p:cNvPr>
          <p:cNvSpPr>
            <a:spLocks noGrp="1" noChangeArrowheads="1"/>
          </p:cNvSpPr>
          <p:nvPr>
            <p:ph type="sldNum" sz="quarter"/>
          </p:nvPr>
        </p:nvSpPr>
        <p:spPr>
          <a:xfrm>
            <a:off x="3884613" y="8685213"/>
            <a:ext cx="2970212" cy="4556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0E8326E-86F4-4A4E-A582-0B3484FFF07A}" type="slidenum">
              <a:rPr lang="fr-FR" altLang="fr-FR" smtClean="0">
                <a:solidFill>
                  <a:srgbClr val="000000"/>
                </a:solidFill>
                <a:cs typeface="Lucida Sans Unicode" panose="020B0602030504020204" pitchFamily="34" charset="0"/>
              </a:rPr>
              <a:pPr/>
              <a:t>31</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424502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61475" name="Espace réservé des notes 2"/>
          <p:cNvSpPr txBox="1">
            <a:spLocks noGrp="1" noChangeArrowheads="1"/>
          </p:cNvSpPr>
          <p:nvPr>
            <p:ph type="body" sz="quarter"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algn="just" eaLnBrk="1" hangingPunct="1"/>
            <a:r>
              <a:rPr lang="fr-FR" altLang="fr-FR">
                <a:latin typeface="Arial" panose="020B0604020202020204" pitchFamily="34" charset="0"/>
                <a:cs typeface="Tahoma" panose="020B0604030504040204" pitchFamily="34" charset="0"/>
              </a:rPr>
              <a:t>5</a:t>
            </a:r>
            <a:r>
              <a:rPr lang="fr-FR" altLang="fr-FR" baseline="30000">
                <a:latin typeface="Arial" panose="020B0604020202020204" pitchFamily="34" charset="0"/>
                <a:cs typeface="Tahoma" panose="020B0604030504040204" pitchFamily="34" charset="0"/>
              </a:rPr>
              <a:t>ème</a:t>
            </a:r>
            <a:r>
              <a:rPr lang="fr-FR" altLang="fr-FR">
                <a:latin typeface="Arial" panose="020B0604020202020204" pitchFamily="34" charset="0"/>
                <a:cs typeface="Tahoma" panose="020B0604030504040204" pitchFamily="34" charset="0"/>
              </a:rPr>
              <a:t> étape : pour chaque pilier, demandez aux participants de calculer le nombre de graduations accordées lors de l'étape 4 et de noter le résultat dans la colonne 5.</a:t>
            </a:r>
          </a:p>
          <a:p>
            <a:pPr algn="just" eaLnBrk="1" hangingPunct="1"/>
            <a:r>
              <a:rPr lang="fr-FR" altLang="fr-FR">
                <a:latin typeface="Arial" panose="020B0604020202020204" pitchFamily="34" charset="0"/>
                <a:cs typeface="Tahoma" panose="020B0604030504040204" pitchFamily="34" charset="0"/>
              </a:rPr>
              <a:t>Vérifiez que tout le monde obtient bien un total de 20 graduations.</a:t>
            </a:r>
          </a:p>
          <a:p>
            <a:pPr algn="just" eaLnBrk="1" hangingPunct="1"/>
            <a:endParaRPr lang="fr-FR" altLang="fr-FR">
              <a:latin typeface="Arial" panose="020B0604020202020204" pitchFamily="34" charset="0"/>
              <a:cs typeface="Tahoma" panose="020B0604030504040204" pitchFamily="34" charset="0"/>
            </a:endParaRPr>
          </a:p>
          <a:p>
            <a:pPr algn="just" eaLnBrk="1" hangingPunct="1"/>
            <a:r>
              <a:rPr lang="fr-FR" altLang="fr-FR">
                <a:latin typeface="Arial" panose="020B0604020202020204" pitchFamily="34" charset="0"/>
                <a:cs typeface="Tahoma" panose="020B0604030504040204" pitchFamily="34" charset="0"/>
              </a:rPr>
              <a:t>Si un pilier n’est pas cité, le participant note 0 en face. </a:t>
            </a:r>
          </a:p>
        </p:txBody>
      </p:sp>
      <p:sp>
        <p:nvSpPr>
          <p:cNvPr id="4" name="Rectangle 7">
            <a:extLst>
              <a:ext uri="{FF2B5EF4-FFF2-40B4-BE49-F238E27FC236}">
                <a16:creationId xmlns:a16="http://schemas.microsoft.com/office/drawing/2014/main" id="{AFB3842B-DF0D-4809-8674-744497F8DF70}"/>
              </a:ext>
            </a:extLst>
          </p:cNvPr>
          <p:cNvSpPr>
            <a:spLocks noGrp="1" noChangeArrowheads="1"/>
          </p:cNvSpPr>
          <p:nvPr>
            <p:ph type="sldNum" sz="quarter"/>
          </p:nvPr>
        </p:nvSpPr>
        <p:spPr>
          <a:xfrm>
            <a:off x="3884613" y="8685213"/>
            <a:ext cx="2970212" cy="4556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0E8326E-86F4-4A4E-A582-0B3484FFF07A}" type="slidenum">
              <a:rPr lang="fr-FR" altLang="fr-FR" smtClean="0">
                <a:solidFill>
                  <a:srgbClr val="000000"/>
                </a:solidFill>
                <a:cs typeface="Lucida Sans Unicode" panose="020B0602030504020204" pitchFamily="34" charset="0"/>
              </a:rPr>
              <a:pPr/>
              <a:t>32</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895004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B5C1A16C-25BA-49D9-BAD5-D7B16434108E}" type="slidenum">
              <a:rPr lang="fr-FR" altLang="fr-FR" smtClean="0">
                <a:solidFill>
                  <a:srgbClr val="000000"/>
                </a:solidFill>
                <a:cs typeface="Lucida Sans Unicode" panose="020B0602030504020204" pitchFamily="34" charset="0"/>
              </a:rPr>
              <a:pPr/>
              <a:t>33</a:t>
            </a:fld>
            <a:endParaRPr lang="fr-FR" altLang="fr-FR">
              <a:solidFill>
                <a:srgbClr val="000000"/>
              </a:solidFill>
              <a:cs typeface="Lucida Sans Unicode" panose="020B0602030504020204" pitchFamily="34" charset="0"/>
            </a:endParaRPr>
          </a:p>
        </p:txBody>
      </p:sp>
      <p:sp>
        <p:nvSpPr>
          <p:cNvPr id="363524" name="Rectangle 2"/>
          <p:cNvSpPr>
            <a:spLocks noGrp="1" noRot="1" noChangeAspect="1"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63525" name="Text Box 3"/>
          <p:cNvSpPr txBox="1">
            <a:spLocks noGrp="1"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ea typeface="AR PL SungtiL GB"/>
                <a:cs typeface="AR PL SungtiL GB"/>
              </a:rPr>
              <a:t>Distribuez les feuilles de passation de l’étape 1 aux participants qui vous les avaient remises et /ou demandez aux autres participants (qui avaient gardé leurs feuilles) de les reprendre.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ea typeface="AR PL SungtiL GB"/>
                <a:cs typeface="AR PL SungtiL GB"/>
              </a:rPr>
              <a:t>Demandez aux participants si le nombre de piliers à changé et si le nombre de graduations des ressources personnelles a évolué.</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ea typeface="AR PL SungtiL GB"/>
                <a:cs typeface="AR PL SungtiL GB"/>
              </a:rPr>
              <a:t>Discutez avec le groupe de l’atteinte de l’objectif du parcours concernant la place des ressources personnelles.</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800" dirty="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dirty="0">
              <a:latin typeface="Arial" panose="020B0604020202020204" pitchFamily="34" charset="0"/>
              <a:ea typeface="AR PL SungtiL GB"/>
              <a:cs typeface="AR PL SungtiL GB"/>
            </a:endParaRPr>
          </a:p>
        </p:txBody>
      </p:sp>
    </p:spTree>
    <p:extLst>
      <p:ext uri="{BB962C8B-B14F-4D97-AF65-F5344CB8AC3E}">
        <p14:creationId xmlns:p14="http://schemas.microsoft.com/office/powerpoint/2010/main" val="2359035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Espace réservé de l'image des diapositives 1"/>
          <p:cNvSpPr>
            <a:spLocks noGrp="1" noRot="1" noChangeAspect="1" noChangeArrowheads="1" noTextEdit="1"/>
          </p:cNvSpPr>
          <p:nvPr>
            <p:ph type="sldImg"/>
          </p:nvPr>
        </p:nvSpPr>
        <p:spPr/>
      </p:sp>
      <p:sp>
        <p:nvSpPr>
          <p:cNvPr id="365571"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Rappeler les objectifs et la durée de l’entretien téléphonique et organiser la prise de rendez-vous.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ea typeface="AR PL SungtiL GB"/>
              <a:cs typeface="AR PL SungtiL GB"/>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Les étapes en groupe sont maintenant terminées, place à la préparation de l’étape 5.</a:t>
            </a:r>
          </a:p>
        </p:txBody>
      </p:sp>
      <p:sp>
        <p:nvSpPr>
          <p:cNvPr id="365572"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066E51C6-5B90-464C-8308-142FC82915A6}" type="slidenum">
              <a:rPr lang="fr-FR" altLang="fr-FR" smtClean="0">
                <a:solidFill>
                  <a:srgbClr val="000000"/>
                </a:solidFill>
                <a:cs typeface="Lucida Sans Unicode" panose="020B0602030504020204" pitchFamily="34" charset="0"/>
              </a:rPr>
              <a:pPr/>
              <a:t>34</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1562365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BFCCE64E-87ED-41BD-AA4F-1531E2B24FAE}" type="slidenum">
              <a:rPr lang="fr-FR" altLang="fr-FR" smtClean="0">
                <a:solidFill>
                  <a:srgbClr val="000000"/>
                </a:solidFill>
                <a:cs typeface="Lucida Sans Unicode" panose="020B0602030504020204" pitchFamily="34" charset="0"/>
              </a:rPr>
              <a:pPr/>
              <a:t>35</a:t>
            </a:fld>
            <a:endParaRPr lang="fr-FR" altLang="fr-FR">
              <a:solidFill>
                <a:srgbClr val="000000"/>
              </a:solidFill>
              <a:cs typeface="Lucida Sans Unicode" panose="020B0602030504020204" pitchFamily="34" charset="0"/>
            </a:endParaRPr>
          </a:p>
        </p:txBody>
      </p:sp>
      <p:sp>
        <p:nvSpPr>
          <p:cNvPr id="367620" name="Rectangle 2"/>
          <p:cNvSpPr>
            <a:spLocks noGrp="1" noRot="1" noChangeAspect="1"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67621" name="Text Box 3"/>
          <p:cNvSpPr txBox="1">
            <a:spLocks noGrp="1"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ea typeface="AR PL SungtiL GB"/>
                <a:cs typeface="Arial" panose="020B0604020202020204" pitchFamily="34" charset="0"/>
              </a:rPr>
              <a:t>Rappelez les objectifs de l’entretien téléphonique de l’étape 5 : faire le point avec eux sur là où ils en sont au niveau des engagements, s’ils ont utilisé des techniques apprises lors des étapes ou autres, sur ce qu’ils ont pensé du programme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ea typeface="AR PL SungtiL GB"/>
                <a:cs typeface="Arial" panose="020B0604020202020204" pitchFamily="34" charset="0"/>
              </a:rPr>
              <a:t>Faites circuler dans le groupe la fiche de rendez-vous pour l’entretien téléphonique (voir fiche technique). Demandez à chaque participant de noter son prénom, son nom, son numéro de téléphone et d’entourer les créneaux où il pense être le plus disponible pour répondre à votre appel.</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ea typeface="AR PL SungtiL GB"/>
                <a:cs typeface="Arial" panose="020B0604020202020204" pitchFamily="34" charset="0"/>
              </a:rPr>
              <a:t>Si vous le pouvez, donnez aux participants un numéro (ou un mail) où vous pouvez être joint en cas d’indisponibilité d’un participant.</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dirty="0">
              <a:latin typeface="Arial" panose="020B0604020202020204" pitchFamily="34" charset="0"/>
              <a:ea typeface="AR PL SungtiL GB"/>
              <a:cs typeface="Arial" panose="020B0604020202020204" pitchFamily="34" charset="0"/>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cs typeface="Arial" panose="020B0604020202020204" pitchFamily="34" charset="0"/>
              </a:rPr>
              <a:t>Avant le remplissage du T1, revenir sur l’entretien d’évaluation T2 (réalisé par un opérateur extérieur sur un échantillon de participants) afin de bien le différencier de l’entretien de l’étape 5.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cs typeface="Arial" panose="020B0604020202020204" pitchFamily="34" charset="0"/>
              </a:rPr>
              <a:t>Lors du T2, les participants faisant partie du panel représentatif seront questionnés sur les éventuels comportements qu’ils ont adoptés/maintenus et sur la plus-value du parcours Cap Bien-être. Il ne s’agit pas d’un suivi du parcours du participant comme réalisé avec vous lors de l’étape 5 mais bien d’évaluer l’efficacité de Cap Bien-être.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dirty="0">
              <a:latin typeface="Arial" panose="020B0604020202020204" pitchFamily="34" charset="0"/>
              <a:ea typeface="AR PL SungtiL GB"/>
              <a:cs typeface="Arial" panose="020B0604020202020204" pitchFamily="34" charset="0"/>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latin typeface="Arial" panose="020B0604020202020204" pitchFamily="34" charset="0"/>
                <a:ea typeface="AR PL SungtiL GB"/>
                <a:cs typeface="Arial" panose="020B0604020202020204" pitchFamily="34" charset="0"/>
              </a:rPr>
              <a:t>Distribuez et faites remplir le questionnaire T1 de l’évaluation.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dirty="0">
              <a:latin typeface="Arial" panose="020B0604020202020204" pitchFamily="34" charset="0"/>
              <a:ea typeface="AR PL SungtiL GB"/>
              <a:cs typeface="Arial" panose="020B0604020202020204" pitchFamily="34" charset="0"/>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dirty="0">
              <a:latin typeface="Arial" panose="020B0604020202020204" pitchFamily="34" charset="0"/>
              <a:ea typeface="AR PL SungtiL GB"/>
              <a:cs typeface="Arial" panose="020B0604020202020204" pitchFamily="34" charset="0"/>
            </a:endParaRPr>
          </a:p>
        </p:txBody>
      </p:sp>
    </p:spTree>
    <p:extLst>
      <p:ext uri="{BB962C8B-B14F-4D97-AF65-F5344CB8AC3E}">
        <p14:creationId xmlns:p14="http://schemas.microsoft.com/office/powerpoint/2010/main" val="2022223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Espace réservé des notes 1"/>
          <p:cNvSpPr txBox="1">
            <a:spLocks noGrp="1" noChangeArrowheads="1"/>
          </p:cNvSpPr>
          <p:nvPr>
            <p:ph type="body"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fr-FR" altLang="fr-FR" u="sng">
                <a:latin typeface="Arial" panose="020B0604020202020204" pitchFamily="34" charset="0"/>
                <a:cs typeface="Tahoma" panose="020B0604030504040204" pitchFamily="34" charset="0"/>
              </a:rPr>
              <a:t>Objectif</a:t>
            </a:r>
            <a:r>
              <a:rPr lang="fr-FR" altLang="fr-FR">
                <a:latin typeface="Arial" panose="020B0604020202020204" pitchFamily="34" charset="0"/>
                <a:cs typeface="Tahoma" panose="020B0604030504040204" pitchFamily="34" charset="0"/>
              </a:rPr>
              <a:t> : Clôturer la quatrième étape de Cap Bien-être.</a:t>
            </a:r>
          </a:p>
          <a:p>
            <a:pPr algn="just" eaLnBrk="1" hangingPunct="1"/>
            <a:endParaRPr lang="fr-FR" altLang="fr-FR">
              <a:latin typeface="Arial" panose="020B0604020202020204" pitchFamily="34" charset="0"/>
              <a:cs typeface="Tahoma" panose="020B0604030504040204" pitchFamily="34" charset="0"/>
            </a:endParaRPr>
          </a:p>
          <a:p>
            <a:pPr algn="just" eaLnBrk="1" hangingPunct="1"/>
            <a:r>
              <a:rPr lang="fr-FR" altLang="fr-FR">
                <a:latin typeface="Arial" panose="020B0604020202020204" pitchFamily="34" charset="0"/>
                <a:cs typeface="Tahoma" panose="020B0604030504040204" pitchFamily="34" charset="0"/>
              </a:rPr>
              <a:t>Remerciez les participants et donnez leur rendez-vous pour les échanges téléphoniques !</a:t>
            </a:r>
          </a:p>
          <a:p>
            <a:pPr eaLnBrk="1" hangingPunct="1"/>
            <a:endParaRPr lang="fr-FR" altLang="fr-FR">
              <a:latin typeface="Calibri" panose="020F0502020204030204" pitchFamily="34" charset="0"/>
            </a:endParaRPr>
          </a:p>
        </p:txBody>
      </p:sp>
      <p:sp>
        <p:nvSpPr>
          <p:cNvPr id="2" name="Espace réservé de l'image des diapositives 1">
            <a:extLst>
              <a:ext uri="{FF2B5EF4-FFF2-40B4-BE49-F238E27FC236}">
                <a16:creationId xmlns:a16="http://schemas.microsoft.com/office/drawing/2014/main" id="{84E38D58-A6BA-4CF3-A46E-6BFFF812D56B}"/>
              </a:ext>
            </a:extLst>
          </p:cNvPr>
          <p:cNvSpPr>
            <a:spLocks noGrp="1" noRot="1" noChangeAspect="1"/>
          </p:cNvSpPr>
          <p:nvPr>
            <p:ph type="sldImg"/>
          </p:nvPr>
        </p:nvSpPr>
        <p:spPr/>
      </p:sp>
      <p:sp>
        <p:nvSpPr>
          <p:cNvPr id="4" name="Rectangle 7">
            <a:extLst>
              <a:ext uri="{FF2B5EF4-FFF2-40B4-BE49-F238E27FC236}">
                <a16:creationId xmlns:a16="http://schemas.microsoft.com/office/drawing/2014/main" id="{973445BB-A498-4A3C-ADFE-0382E26E308B}"/>
              </a:ext>
            </a:extLst>
          </p:cNvPr>
          <p:cNvSpPr>
            <a:spLocks noGrp="1" noChangeArrowheads="1"/>
          </p:cNvSpPr>
          <p:nvPr>
            <p:ph type="sldNum" sz="quarter"/>
          </p:nvPr>
        </p:nvSpPr>
        <p:spPr>
          <a:xfrm>
            <a:off x="3884613" y="8685213"/>
            <a:ext cx="2970212" cy="4556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0E8326E-86F4-4A4E-A582-0B3484FFF07A}" type="slidenum">
              <a:rPr lang="fr-FR" altLang="fr-FR" smtClean="0">
                <a:solidFill>
                  <a:srgbClr val="000000"/>
                </a:solidFill>
                <a:cs typeface="Lucida Sans Unicode" panose="020B0602030504020204" pitchFamily="34" charset="0"/>
              </a:rPr>
              <a:pPr/>
              <a:t>36</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201697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Espace réservé de l'image des diapositives 1"/>
          <p:cNvSpPr>
            <a:spLocks noGrp="1" noRot="1" noChangeAspect="1" noChangeArrowheads="1" noTextEdit="1"/>
          </p:cNvSpPr>
          <p:nvPr>
            <p:ph type="sldImg"/>
          </p:nvPr>
        </p:nvSpPr>
        <p:spPr/>
      </p:sp>
      <p:sp>
        <p:nvSpPr>
          <p:cNvPr id="304131"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Préparer le déroulement des activités collectives.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Times New Roman" panose="02020603050405020304" pitchFamily="18" charset="0"/>
            </a:endParaRPr>
          </a:p>
        </p:txBody>
      </p:sp>
      <p:sp>
        <p:nvSpPr>
          <p:cNvPr id="304132"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6A3105B9-6B3F-420E-9174-864A0060FC03}" type="slidenum">
              <a:rPr lang="fr-FR" altLang="fr-FR" smtClean="0">
                <a:solidFill>
                  <a:srgbClr val="000000"/>
                </a:solidFill>
                <a:cs typeface="Lucida Sans Unicode" panose="020B0602030504020204" pitchFamily="34" charset="0"/>
              </a:rPr>
              <a:pPr/>
              <a:t>4</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99143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178"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C4C12F78-4D56-4889-AF55-361C11931844}" type="slidenum">
              <a:rPr lang="fr-FR" altLang="fr-FR" smtClean="0">
                <a:solidFill>
                  <a:srgbClr val="000000"/>
                </a:solidFill>
                <a:cs typeface="Lucida Sans Unicode" panose="020B0602030504020204" pitchFamily="34" charset="0"/>
              </a:rPr>
              <a:pPr/>
              <a:t>5</a:t>
            </a:fld>
            <a:endParaRPr lang="fr-FR" altLang="fr-FR">
              <a:solidFill>
                <a:srgbClr val="000000"/>
              </a:solidFill>
              <a:cs typeface="Lucida Sans Unicode" panose="020B0602030504020204" pitchFamily="34" charset="0"/>
            </a:endParaRPr>
          </a:p>
        </p:txBody>
      </p:sp>
      <p:sp>
        <p:nvSpPr>
          <p:cNvPr id="3061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063C962F-78F7-458E-A265-9F9FEAE300F9}" type="slidenum">
              <a:rPr lang="fr-FR" altLang="fr-FR" sz="1200">
                <a:solidFill>
                  <a:srgbClr val="000000"/>
                </a:solidFill>
                <a:cs typeface="Lucida Sans Unicode" panose="020B0602030504020204" pitchFamily="34" charset="0"/>
              </a:rPr>
              <a:pPr algn="r" eaLnBrk="1" hangingPunct="1">
                <a:buClr>
                  <a:srgbClr val="000000"/>
                </a:buClr>
                <a:buSzPct val="100000"/>
                <a:buFont typeface="Times New Roman" panose="02020603050405020304" pitchFamily="18" charset="0"/>
                <a:buNone/>
              </a:pPr>
              <a:t>5</a:t>
            </a:fld>
            <a:endParaRPr lang="fr-FR" altLang="fr-FR" sz="1200">
              <a:solidFill>
                <a:srgbClr val="000000"/>
              </a:solidFill>
              <a:cs typeface="Lucida Sans Unicode" panose="020B0602030504020204" pitchFamily="34" charset="0"/>
            </a:endParaRPr>
          </a:p>
        </p:txBody>
      </p:sp>
      <p:sp>
        <p:nvSpPr>
          <p:cNvPr id="306180" name="Rectangle 2"/>
          <p:cNvSpPr>
            <a:spLocks noGrp="1" noRot="1" noChangeAspect="1"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06181" name="Text Box 3"/>
          <p:cNvSpPr txBox="1">
            <a:spLocks noGrp="1"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Demandez à tout le monde comment s’est passé la préparation des activités de groupe : plaisir de faire ? Émotions ressenties (trac, stress, impatience, excitation…)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Choisissez avec eux un ordre de passage pour les activités qui se feront un peu plus tard après la séquence sur la recherche et la vie sociale.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Notez sur paperboard le nom des activités et l’ordre de passage.</a:t>
            </a:r>
          </a:p>
        </p:txBody>
      </p:sp>
    </p:spTree>
    <p:extLst>
      <p:ext uri="{BB962C8B-B14F-4D97-AF65-F5344CB8AC3E}">
        <p14:creationId xmlns:p14="http://schemas.microsoft.com/office/powerpoint/2010/main" val="254893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Espace réservé de l'image des diapositives 1"/>
          <p:cNvSpPr>
            <a:spLocks noGrp="1" noRot="1" noChangeAspect="1" noChangeArrowheads="1" noTextEdit="1"/>
          </p:cNvSpPr>
          <p:nvPr>
            <p:ph type="sldImg"/>
          </p:nvPr>
        </p:nvSpPr>
        <p:spPr/>
      </p:sp>
      <p:sp>
        <p:nvSpPr>
          <p:cNvPr id="308227"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Exposer les acquis de la recherche sur l’influence de la vie sociale sur la santé.</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Times New Roman" panose="02020603050405020304" pitchFamily="18" charset="0"/>
            </a:endParaRPr>
          </a:p>
        </p:txBody>
      </p:sp>
      <p:sp>
        <p:nvSpPr>
          <p:cNvPr id="308228"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F5AF9857-2909-40BB-91C0-B8A6CD757C69}" type="slidenum">
              <a:rPr lang="fr-FR" altLang="fr-FR" smtClean="0">
                <a:solidFill>
                  <a:srgbClr val="000000"/>
                </a:solidFill>
                <a:cs typeface="Lucida Sans Unicode" panose="020B0602030504020204" pitchFamily="34" charset="0"/>
              </a:rPr>
              <a:pPr/>
              <a:t>6</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2305169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0274"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49403419-CD12-4A20-AFC5-00B47E48DD42}" type="slidenum">
              <a:rPr lang="fr-FR" altLang="fr-FR" smtClean="0">
                <a:solidFill>
                  <a:srgbClr val="000000"/>
                </a:solidFill>
                <a:cs typeface="Lucida Sans Unicode" panose="020B0602030504020204" pitchFamily="34" charset="0"/>
              </a:rPr>
              <a:pPr/>
              <a:t>7</a:t>
            </a:fld>
            <a:endParaRPr lang="fr-FR" altLang="fr-FR">
              <a:solidFill>
                <a:srgbClr val="000000"/>
              </a:solidFill>
              <a:cs typeface="Lucida Sans Unicode" panose="020B0602030504020204" pitchFamily="34" charset="0"/>
            </a:endParaRPr>
          </a:p>
        </p:txBody>
      </p:sp>
      <p:sp>
        <p:nvSpPr>
          <p:cNvPr id="310275"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fld id="{262DC495-AAC1-49E8-89E5-38C157219777}" type="slidenum">
              <a:rPr lang="fr-FR" altLang="fr-FR" sz="1200">
                <a:solidFill>
                  <a:srgbClr val="000000"/>
                </a:solidFill>
              </a:rPr>
              <a:pPr algn="r" eaLnBrk="1" hangingPunct="1">
                <a:buClr>
                  <a:srgbClr val="000000"/>
                </a:buClr>
                <a:buSzPct val="100000"/>
                <a:buFont typeface="Times New Roman" panose="02020603050405020304" pitchFamily="18" charset="0"/>
                <a:buNone/>
              </a:pPr>
              <a:t>7</a:t>
            </a:fld>
            <a:endParaRPr lang="fr-FR" altLang="fr-FR" sz="1200">
              <a:solidFill>
                <a:srgbClr val="000000"/>
              </a:solidFill>
            </a:endParaRPr>
          </a:p>
        </p:txBody>
      </p:sp>
      <p:sp>
        <p:nvSpPr>
          <p:cNvPr id="310277" name="Rectangle 3"/>
          <p:cNvSpPr>
            <a:spLocks noGrp="1" noRot="1" noChangeAspect="1"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00038" name="Text Box 4"/>
          <p:cNvSpPr txBox="1">
            <a:spLocks noGrp="1" noChangeArrowheads="1"/>
          </p:cNvSpPr>
          <p:nvPr>
            <p:ph type="body" idx="1"/>
          </p:nvPr>
        </p:nvSpPr>
        <p:spPr>
          <a:xfrm>
            <a:off x="685800" y="4343400"/>
            <a:ext cx="5486400" cy="4208463"/>
          </a:xfrm>
          <a:ln w="9525"/>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 PL SungtiL GB"/>
              </a:rPr>
              <a:t>« Souvenez-vous, lors de l’étape 3, nous avions vu que développer certaines compétences personnelles pouvaient nous aider à mieux réagir face aux difficultés de la vie. ». En plus de la gestion du stress et des émotions, plusieurs autres compétences font référence à la vie sociale :</a:t>
            </a:r>
          </a:p>
          <a:p>
            <a:pPr marL="171450" indent="-171450"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 PL SungtiL GB"/>
              </a:rPr>
              <a:t>Être bienveillant avec les autres,</a:t>
            </a:r>
          </a:p>
          <a:p>
            <a:pPr marL="171450" indent="-171450"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 PL SungtiL GB"/>
              </a:rPr>
              <a:t>Savoir se faire comprendre et savoir créer des relations.</a:t>
            </a:r>
          </a:p>
          <a:p>
            <a:pPr marL="171450" indent="-171450" algn="just"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a:latin typeface="Arial" panose="020B0604020202020204" pitchFamily="34" charset="0"/>
              <a:ea typeface="AR PL SungtiL GB"/>
              <a:cs typeface="AR PL SungtiL GB"/>
            </a:endParaRP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dirty="0">
                <a:latin typeface="Arial" panose="020B0604020202020204" pitchFamily="34" charset="0"/>
                <a:ea typeface="AR PL SungtiL GB"/>
                <a:cs typeface="AR PL SungtiL GB"/>
              </a:rPr>
              <a:t>« Rappelez-vous, dans les critères communs au grand âge permettant de soutenir l’autonomie, l’étude montrait l’intérêt de développer les compétences individuelles pour « bien vieillir ». Six critères communs au bien-être psychologique et au vieillissement réussi avaient été ciblés : s’accepter tel qu’on est, rester autonome, continuer à apprendre, prendre les décisions, donner du sens à sa vie et </a:t>
            </a:r>
            <a:r>
              <a:rPr lang="fr-FR" altLang="fr-FR" b="1" dirty="0">
                <a:latin typeface="Arial" panose="020B0604020202020204" pitchFamily="34" charset="0"/>
                <a:ea typeface="AR PL SungtiL GB"/>
                <a:cs typeface="AR PL SungtiL GB"/>
              </a:rPr>
              <a:t>entretenir des relations positives avec autrui.</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b="1" dirty="0">
                <a:latin typeface="Arial" panose="020B0604020202020204" pitchFamily="34" charset="0"/>
                <a:ea typeface="AR PL SungtiL GB"/>
                <a:cs typeface="AR PL SungtiL GB"/>
              </a:rPr>
              <a:t>Avoir de bonnes relations avec les autres est une caractéristique commune des personnes qui vivent bien le grand âge.</a:t>
            </a:r>
          </a:p>
          <a:p>
            <a:pPr algn="just" eaLnBrk="1" hangingPunct="1">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altLang="fr-FR" dirty="0">
              <a:latin typeface="Arial" panose="020B0604020202020204" pitchFamily="34" charset="0"/>
              <a:ea typeface="AR PL SungtiL GB"/>
              <a:cs typeface="AR PL SungtiL GB"/>
            </a:endParaRPr>
          </a:p>
        </p:txBody>
      </p:sp>
    </p:spTree>
    <p:extLst>
      <p:ext uri="{BB962C8B-B14F-4D97-AF65-F5344CB8AC3E}">
        <p14:creationId xmlns:p14="http://schemas.microsoft.com/office/powerpoint/2010/main" val="3017753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2322"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8A3ED15C-4DFE-4B5E-9823-3B0E72C7A39A}" type="slidenum">
              <a:rPr lang="fr-FR" altLang="fr-FR" smtClean="0">
                <a:solidFill>
                  <a:srgbClr val="000000"/>
                </a:solidFill>
                <a:cs typeface="Lucida Sans Unicode" panose="020B0602030504020204" pitchFamily="34" charset="0"/>
              </a:rPr>
              <a:pPr/>
              <a:t>8</a:t>
            </a:fld>
            <a:endParaRPr lang="fr-FR" altLang="fr-FR">
              <a:solidFill>
                <a:srgbClr val="000000"/>
              </a:solidFill>
              <a:cs typeface="Lucida Sans Unicode" panose="020B0602030504020204" pitchFamily="34" charset="0"/>
            </a:endParaRPr>
          </a:p>
        </p:txBody>
      </p:sp>
      <p:sp>
        <p:nvSpPr>
          <p:cNvPr id="312325" name="Rectangle 3"/>
          <p:cNvSpPr>
            <a:spLocks noGrp="1" noRot="1" noChangeAspect="1"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12326" name="Text Box 4"/>
          <p:cNvSpPr txBox="1">
            <a:spLocks noGrp="1"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ial" panose="020B0604020202020204" pitchFamily="34" charset="0"/>
              </a:rPr>
              <a:t>Pour rappel, le fait de vivre des émotions positives a un impact sur notre bien-être mais les partager avec d’autres a également un effet sur la santé.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ial" panose="020B0604020202020204" pitchFamily="34" charset="0"/>
              </a:rPr>
              <a:t>Par exemple, regarder une vidéo humoristique à plusieurs activent le système immunitaire (ce qui n’est pas le cas si l’on regarde la vidéo seul).</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ial" panose="020B0604020202020204" pitchFamily="34" charset="0"/>
              </a:rPr>
              <a:t>En quelques mots : en regardant à plusieurs une vidéo qui génère des émotions positives ou agréables, la branche para-sympathique du système nerveux se met en route (c'est-à-dire non pas le système de tension, mais celui du relâchement). Dès qu'il s'active, tous les mécanismes de récupération du corps se mettent en branle, et le système immunitaire est optimal.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a:latin typeface="Arial" panose="020B0604020202020204" pitchFamily="34" charset="0"/>
                <a:ea typeface="AR PL SungtiL GB"/>
                <a:cs typeface="Arial" panose="020B0604020202020204" pitchFamily="34" charset="0"/>
              </a:rPr>
              <a:t>En conclusion : le bien-être avec les autres a une influence sur le bien-être personnel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b="1">
              <a:latin typeface="Arial" panose="020B0604020202020204" pitchFamily="34" charset="0"/>
              <a:ea typeface="AR PL SungtiL GB"/>
              <a:cs typeface="Arial" panose="020B0604020202020204" pitchFamily="34"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a:latin typeface="Arial" panose="020B0604020202020204" pitchFamily="34" charset="0"/>
                <a:ea typeface="AR PL SungtiL GB"/>
                <a:cs typeface="Arial" panose="020B0604020202020204" pitchFamily="34" charset="0"/>
              </a:rPr>
              <a:t>+ </a:t>
            </a:r>
            <a:r>
              <a:rPr lang="fr-FR" altLang="fr-FR">
                <a:latin typeface="Arial" panose="020B0604020202020204" pitchFamily="34" charset="0"/>
                <a:ea typeface="AR PL SungtiL GB"/>
                <a:cs typeface="Arial" panose="020B0604020202020204" pitchFamily="34" charset="0"/>
              </a:rPr>
              <a:t>La reconnaissance sociale est un facteur qui influence positivement la santé.</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ial" panose="020B0604020202020204" pitchFamily="34" charset="0"/>
              </a:rPr>
              <a:t>Le bien-être personnel influence de même le bien-être avec les autres. Ressentir des émotions positives aide à cette reconnaissance sociale. </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b="1">
              <a:latin typeface="Arial" panose="020B0604020202020204" pitchFamily="34" charset="0"/>
              <a:ea typeface="AR PL SungtiL GB"/>
              <a:cs typeface="Arial" panose="020B0604020202020204" pitchFamily="34" charset="0"/>
            </a:endParaRPr>
          </a:p>
        </p:txBody>
      </p:sp>
    </p:spTree>
    <p:extLst>
      <p:ext uri="{BB962C8B-B14F-4D97-AF65-F5344CB8AC3E}">
        <p14:creationId xmlns:p14="http://schemas.microsoft.com/office/powerpoint/2010/main" val="3680886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4370"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fld id="{C4854DB5-0F9F-4E12-8293-4B8CC0E4C7CE}" type="slidenum">
              <a:rPr lang="fr-FR" altLang="fr-FR" smtClean="0">
                <a:solidFill>
                  <a:srgbClr val="000000"/>
                </a:solidFill>
                <a:cs typeface="Lucida Sans Unicode" panose="020B0602030504020204" pitchFamily="34" charset="0"/>
              </a:rPr>
              <a:pPr/>
              <a:t>9</a:t>
            </a:fld>
            <a:endParaRPr lang="fr-FR" altLang="fr-FR">
              <a:solidFill>
                <a:srgbClr val="000000"/>
              </a:solidFill>
              <a:cs typeface="Lucida Sans Unicode" panose="020B0602030504020204" pitchFamily="34" charset="0"/>
            </a:endParaRPr>
          </a:p>
        </p:txBody>
      </p:sp>
      <p:sp>
        <p:nvSpPr>
          <p:cNvPr id="314373" name="Rectangle 3"/>
          <p:cNvSpPr>
            <a:spLocks noGrp="1" noRot="1" noChangeAspect="1" noChangeArrowheads="1" noTextEdit="1"/>
          </p:cNvSpPr>
          <p:nvPr>
            <p:ph type="sldImg"/>
          </p:nvPr>
        </p:nvSpPr>
        <p:spPr>
          <a:xfrm>
            <a:off x="1143000" y="685800"/>
            <a:ext cx="4572000" cy="3429000"/>
          </a:xfrm>
          <a:solidFill>
            <a:srgbClr val="FFFFFF"/>
          </a:solidFill>
          <a:ln w="12600">
            <a:solidFill>
              <a:srgbClr val="000000"/>
            </a:solidFill>
            <a:miter lim="800000"/>
            <a:headEnd/>
            <a:tailEnd/>
          </a:ln>
        </p:spPr>
      </p:sp>
      <p:sp>
        <p:nvSpPr>
          <p:cNvPr id="314374" name="Text Box 4"/>
          <p:cNvSpPr txBox="1">
            <a:spLocks noGrp="1" noChangeArrowheads="1"/>
          </p:cNvSpPr>
          <p:nvPr>
            <p:ph type="body" idx="1"/>
          </p:nvPr>
        </p:nvSpPr>
        <p:spPr>
          <a:xfrm>
            <a:off x="685800" y="4343400"/>
            <a:ext cx="5486400" cy="42084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Etre bien avec les membres de sa famille, avoir de vieux amis, s’en faire de nouveaux, s’engager pour les autres, tout cela a une grande influence sur l’intégration sociale, le sentiment d’utilité sociale, le soutien social. Le fait de bien vivre avec les autres participe au bien-être personnel et vice et versa.</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Etre intégré socialement, c’est avoir une place dans une communauté, dans un groupe, un village, aller au-delà de son cercle familial.</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Vivre un sentiment d’utilisé sociale, c’est avoir un rôle et se sentir utile.</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Le fait d’avoir une place, un rôle dans la vie sociale vous permet d’être soutenu, d’avoir de l’aide par la communauté en cas de difficulté.</a:t>
            </a:r>
          </a:p>
          <a:p>
            <a:pPr algn="just"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Arial" panose="020B0604020202020204" pitchFamily="34" charset="0"/>
                <a:ea typeface="AR PL SungtiL GB"/>
                <a:cs typeface="AR PL SungtiL GB"/>
              </a:rPr>
              <a:t>Le fait de bien vivre avec les autres participe au bien-être personnel et vice-versa.</a:t>
            </a:r>
          </a:p>
        </p:txBody>
      </p:sp>
    </p:spTree>
    <p:extLst>
      <p:ext uri="{BB962C8B-B14F-4D97-AF65-F5344CB8AC3E}">
        <p14:creationId xmlns:p14="http://schemas.microsoft.com/office/powerpoint/2010/main" val="184789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5936ED3C-0382-495A-BFFC-9C8DEE6C294A}" type="slidenum">
              <a:rPr lang="fr-FR" altLang="fr-FR"/>
              <a:pPr>
                <a:defRPr/>
              </a:pPr>
              <a:t>‹N°›</a:t>
            </a:fld>
            <a:endParaRPr lang="fr-FR" altLang="fr-FR"/>
          </a:p>
        </p:txBody>
      </p:sp>
    </p:spTree>
    <p:extLst>
      <p:ext uri="{BB962C8B-B14F-4D97-AF65-F5344CB8AC3E}">
        <p14:creationId xmlns:p14="http://schemas.microsoft.com/office/powerpoint/2010/main" val="13546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965DE267-9BFE-439E-A1DB-83F7C8901E14}" type="slidenum">
              <a:rPr lang="fr-FR" altLang="fr-FR"/>
              <a:pPr>
                <a:defRPr/>
              </a:pPr>
              <a:t>‹N°›</a:t>
            </a:fld>
            <a:endParaRPr lang="fr-FR" altLang="fr-FR"/>
          </a:p>
        </p:txBody>
      </p:sp>
    </p:spTree>
    <p:extLst>
      <p:ext uri="{BB962C8B-B14F-4D97-AF65-F5344CB8AC3E}">
        <p14:creationId xmlns:p14="http://schemas.microsoft.com/office/powerpoint/2010/main" val="1481025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D168F351-28D7-45C3-AEA4-6DE6985683E6}" type="slidenum">
              <a:rPr lang="fr-FR" altLang="fr-FR"/>
              <a:pPr>
                <a:defRPr/>
              </a:pPr>
              <a:t>‹N°›</a:t>
            </a:fld>
            <a:endParaRPr lang="fr-FR" altLang="fr-FR"/>
          </a:p>
        </p:txBody>
      </p:sp>
    </p:spTree>
    <p:extLst>
      <p:ext uri="{BB962C8B-B14F-4D97-AF65-F5344CB8AC3E}">
        <p14:creationId xmlns:p14="http://schemas.microsoft.com/office/powerpoint/2010/main" val="11003368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D485D449-BEFF-4608-A6C3-92E00BEDF05D}" type="slidenum">
              <a:rPr lang="fr-FR" altLang="fr-FR"/>
              <a:pPr>
                <a:defRPr/>
              </a:pPr>
              <a:t>‹N°›</a:t>
            </a:fld>
            <a:endParaRPr lang="fr-FR" altLang="fr-FR"/>
          </a:p>
        </p:txBody>
      </p:sp>
    </p:spTree>
    <p:extLst>
      <p:ext uri="{BB962C8B-B14F-4D97-AF65-F5344CB8AC3E}">
        <p14:creationId xmlns:p14="http://schemas.microsoft.com/office/powerpoint/2010/main" val="29738653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35D851C9-0EEC-434F-B8DB-72D2AEFB41E0}" type="slidenum">
              <a:rPr lang="fr-FR" altLang="fr-FR"/>
              <a:pPr>
                <a:defRPr/>
              </a:pPr>
              <a:t>‹N°›</a:t>
            </a:fld>
            <a:endParaRPr lang="fr-FR" altLang="fr-FR"/>
          </a:p>
        </p:txBody>
      </p:sp>
    </p:spTree>
    <p:extLst>
      <p:ext uri="{BB962C8B-B14F-4D97-AF65-F5344CB8AC3E}">
        <p14:creationId xmlns:p14="http://schemas.microsoft.com/office/powerpoint/2010/main" val="1322307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39750" y="1557338"/>
            <a:ext cx="3954463"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557338"/>
            <a:ext cx="395605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A2672127-7724-403E-8729-ABEC070DFBC3}" type="slidenum">
              <a:rPr lang="fr-FR" altLang="fr-FR"/>
              <a:pPr>
                <a:defRPr/>
              </a:pPr>
              <a:t>‹N°›</a:t>
            </a:fld>
            <a:endParaRPr lang="fr-FR" altLang="fr-FR"/>
          </a:p>
        </p:txBody>
      </p:sp>
    </p:spTree>
    <p:extLst>
      <p:ext uri="{BB962C8B-B14F-4D97-AF65-F5344CB8AC3E}">
        <p14:creationId xmlns:p14="http://schemas.microsoft.com/office/powerpoint/2010/main" val="20037270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idx="10"/>
          </p:nvPr>
        </p:nvSpPr>
        <p:spPr/>
        <p:txBody>
          <a:bodyPr/>
          <a:lstStyle>
            <a:lvl1pPr>
              <a:defRPr/>
            </a:lvl1pPr>
          </a:lstStyle>
          <a:p>
            <a:pPr>
              <a:defRPr/>
            </a:pPr>
            <a:r>
              <a:rPr lang="fr-FR" altLang="fr-FR"/>
              <a:t> –     </a:t>
            </a:r>
            <a:fld id="{5C01D429-D6A3-4AF0-B6F2-15F29E18111A}" type="slidenum">
              <a:rPr lang="fr-FR" altLang="fr-FR"/>
              <a:pPr>
                <a:defRPr/>
              </a:pPr>
              <a:t>‹N°›</a:t>
            </a:fld>
            <a:endParaRPr lang="fr-FR" altLang="fr-FR"/>
          </a:p>
        </p:txBody>
      </p:sp>
    </p:spTree>
    <p:extLst>
      <p:ext uri="{BB962C8B-B14F-4D97-AF65-F5344CB8AC3E}">
        <p14:creationId xmlns:p14="http://schemas.microsoft.com/office/powerpoint/2010/main" val="13629255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sldNum" idx="10"/>
          </p:nvPr>
        </p:nvSpPr>
        <p:spPr/>
        <p:txBody>
          <a:bodyPr/>
          <a:lstStyle>
            <a:lvl1pPr>
              <a:defRPr/>
            </a:lvl1pPr>
          </a:lstStyle>
          <a:p>
            <a:pPr>
              <a:defRPr/>
            </a:pPr>
            <a:r>
              <a:rPr lang="fr-FR" altLang="fr-FR"/>
              <a:t> –     </a:t>
            </a:r>
            <a:fld id="{E9EFF560-56B5-4C42-ACB6-7398A467C126}" type="slidenum">
              <a:rPr lang="fr-FR" altLang="fr-FR"/>
              <a:pPr>
                <a:defRPr/>
              </a:pPr>
              <a:t>‹N°›</a:t>
            </a:fld>
            <a:endParaRPr lang="fr-FR" altLang="fr-FR"/>
          </a:p>
        </p:txBody>
      </p:sp>
    </p:spTree>
    <p:extLst>
      <p:ext uri="{BB962C8B-B14F-4D97-AF65-F5344CB8AC3E}">
        <p14:creationId xmlns:p14="http://schemas.microsoft.com/office/powerpoint/2010/main" val="29582038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p:txBody>
          <a:bodyPr/>
          <a:lstStyle>
            <a:lvl1pPr>
              <a:defRPr/>
            </a:lvl1pPr>
          </a:lstStyle>
          <a:p>
            <a:pPr>
              <a:defRPr/>
            </a:pPr>
            <a:r>
              <a:rPr lang="fr-FR" altLang="fr-FR"/>
              <a:t> –     </a:t>
            </a:r>
            <a:fld id="{52FE1F99-16DD-48C2-8C95-A05631CC78F8}" type="slidenum">
              <a:rPr lang="fr-FR" altLang="fr-FR"/>
              <a:pPr>
                <a:defRPr/>
              </a:pPr>
              <a:t>‹N°›</a:t>
            </a:fld>
            <a:endParaRPr lang="fr-FR" altLang="fr-FR"/>
          </a:p>
        </p:txBody>
      </p:sp>
    </p:spTree>
    <p:extLst>
      <p:ext uri="{BB962C8B-B14F-4D97-AF65-F5344CB8AC3E}">
        <p14:creationId xmlns:p14="http://schemas.microsoft.com/office/powerpoint/2010/main" val="42195677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463F33D2-3D5E-4E2B-A32C-989AD3B3FC92}" type="slidenum">
              <a:rPr lang="fr-FR" altLang="fr-FR"/>
              <a:pPr>
                <a:defRPr/>
              </a:pPr>
              <a:t>‹N°›</a:t>
            </a:fld>
            <a:endParaRPr lang="fr-FR" altLang="fr-FR"/>
          </a:p>
        </p:txBody>
      </p:sp>
    </p:spTree>
    <p:extLst>
      <p:ext uri="{BB962C8B-B14F-4D97-AF65-F5344CB8AC3E}">
        <p14:creationId xmlns:p14="http://schemas.microsoft.com/office/powerpoint/2010/main" val="5434266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D914D5CA-C35D-4854-91A4-BF1B28C681CE}" type="slidenum">
              <a:rPr lang="fr-FR" altLang="fr-FR"/>
              <a:pPr>
                <a:defRPr/>
              </a:pPr>
              <a:t>‹N°›</a:t>
            </a:fld>
            <a:endParaRPr lang="fr-FR" altLang="fr-FR"/>
          </a:p>
        </p:txBody>
      </p:sp>
    </p:spTree>
    <p:extLst>
      <p:ext uri="{BB962C8B-B14F-4D97-AF65-F5344CB8AC3E}">
        <p14:creationId xmlns:p14="http://schemas.microsoft.com/office/powerpoint/2010/main" val="1322138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9E87F5C4-21D6-4B9C-AB95-F1B9B22ED30B}" type="slidenum">
              <a:rPr lang="fr-FR" altLang="fr-FR"/>
              <a:pPr>
                <a:defRPr/>
              </a:pPr>
              <a:t>‹N°›</a:t>
            </a:fld>
            <a:endParaRPr lang="fr-FR" altLang="fr-FR"/>
          </a:p>
        </p:txBody>
      </p:sp>
    </p:spTree>
    <p:extLst>
      <p:ext uri="{BB962C8B-B14F-4D97-AF65-F5344CB8AC3E}">
        <p14:creationId xmlns:p14="http://schemas.microsoft.com/office/powerpoint/2010/main" val="187006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4881562"/>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48815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CC9FBA49-5134-40C1-8F41-EBC11B35E00A}" type="slidenum">
              <a:rPr lang="fr-FR" altLang="fr-FR"/>
              <a:pPr>
                <a:defRPr/>
              </a:pPr>
              <a:t>‹N°›</a:t>
            </a:fld>
            <a:endParaRPr lang="fr-FR" altLang="fr-FR"/>
          </a:p>
        </p:txBody>
      </p:sp>
    </p:spTree>
    <p:extLst>
      <p:ext uri="{BB962C8B-B14F-4D97-AF65-F5344CB8AC3E}">
        <p14:creationId xmlns:p14="http://schemas.microsoft.com/office/powerpoint/2010/main" val="32870012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88125" y="242888"/>
            <a:ext cx="2014538" cy="49133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39750" y="242888"/>
            <a:ext cx="5895975" cy="4913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BB271E96-887B-4F4A-968D-5104DAC29A8E}" type="slidenum">
              <a:rPr lang="fr-FR" altLang="fr-FR"/>
              <a:pPr>
                <a:defRPr/>
              </a:pPr>
              <a:t>‹N°›</a:t>
            </a:fld>
            <a:endParaRPr lang="fr-FR" altLang="fr-FR"/>
          </a:p>
        </p:txBody>
      </p:sp>
    </p:spTree>
    <p:extLst>
      <p:ext uri="{BB962C8B-B14F-4D97-AF65-F5344CB8AC3E}">
        <p14:creationId xmlns:p14="http://schemas.microsoft.com/office/powerpoint/2010/main" val="36726258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20B8F973-E6F1-4874-B669-E855A1F72FE4}" type="slidenum">
              <a:rPr lang="fr-FR" altLang="fr-FR"/>
              <a:pPr>
                <a:defRPr/>
              </a:pPr>
              <a:t>‹N°›</a:t>
            </a:fld>
            <a:endParaRPr lang="fr-FR" altLang="fr-FR"/>
          </a:p>
        </p:txBody>
      </p:sp>
    </p:spTree>
    <p:extLst>
      <p:ext uri="{BB962C8B-B14F-4D97-AF65-F5344CB8AC3E}">
        <p14:creationId xmlns:p14="http://schemas.microsoft.com/office/powerpoint/2010/main" val="24488889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8703419C-E9C0-44BF-A516-AB63FC70020A}" type="slidenum">
              <a:rPr lang="fr-FR" altLang="fr-FR"/>
              <a:pPr>
                <a:defRPr/>
              </a:pPr>
              <a:t>‹N°›</a:t>
            </a:fld>
            <a:endParaRPr lang="fr-FR" altLang="fr-FR"/>
          </a:p>
        </p:txBody>
      </p:sp>
    </p:spTree>
    <p:extLst>
      <p:ext uri="{BB962C8B-B14F-4D97-AF65-F5344CB8AC3E}">
        <p14:creationId xmlns:p14="http://schemas.microsoft.com/office/powerpoint/2010/main" val="37795628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C02DAF40-9698-4F4B-B275-8A977288E62C}" type="slidenum">
              <a:rPr lang="fr-FR" altLang="fr-FR"/>
              <a:pPr>
                <a:defRPr/>
              </a:pPr>
              <a:t>‹N°›</a:t>
            </a:fld>
            <a:endParaRPr lang="fr-FR" altLang="fr-FR"/>
          </a:p>
        </p:txBody>
      </p:sp>
    </p:spTree>
    <p:extLst>
      <p:ext uri="{BB962C8B-B14F-4D97-AF65-F5344CB8AC3E}">
        <p14:creationId xmlns:p14="http://schemas.microsoft.com/office/powerpoint/2010/main" val="21808538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39750" y="242888"/>
            <a:ext cx="2870200" cy="4913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62350" y="242888"/>
            <a:ext cx="2871788" cy="4913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E699E105-E4E4-4999-8B23-2E36B6A9FA98}" type="slidenum">
              <a:rPr lang="fr-FR" altLang="fr-FR"/>
              <a:pPr>
                <a:defRPr/>
              </a:pPr>
              <a:t>‹N°›</a:t>
            </a:fld>
            <a:endParaRPr lang="fr-FR" altLang="fr-FR"/>
          </a:p>
        </p:txBody>
      </p:sp>
    </p:spTree>
    <p:extLst>
      <p:ext uri="{BB962C8B-B14F-4D97-AF65-F5344CB8AC3E}">
        <p14:creationId xmlns:p14="http://schemas.microsoft.com/office/powerpoint/2010/main" val="23538436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idx="10"/>
          </p:nvPr>
        </p:nvSpPr>
        <p:spPr/>
        <p:txBody>
          <a:bodyPr/>
          <a:lstStyle>
            <a:lvl1pPr>
              <a:defRPr/>
            </a:lvl1pPr>
          </a:lstStyle>
          <a:p>
            <a:pPr>
              <a:defRPr/>
            </a:pPr>
            <a:r>
              <a:rPr lang="fr-FR" altLang="fr-FR"/>
              <a:t> –     </a:t>
            </a:r>
            <a:fld id="{ECBFD09B-2FF3-4BEC-9454-89DB717D4398}" type="slidenum">
              <a:rPr lang="fr-FR" altLang="fr-FR"/>
              <a:pPr>
                <a:defRPr/>
              </a:pPr>
              <a:t>‹N°›</a:t>
            </a:fld>
            <a:endParaRPr lang="fr-FR" altLang="fr-FR"/>
          </a:p>
        </p:txBody>
      </p:sp>
    </p:spTree>
    <p:extLst>
      <p:ext uri="{BB962C8B-B14F-4D97-AF65-F5344CB8AC3E}">
        <p14:creationId xmlns:p14="http://schemas.microsoft.com/office/powerpoint/2010/main" val="4415643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sldNum" idx="10"/>
          </p:nvPr>
        </p:nvSpPr>
        <p:spPr/>
        <p:txBody>
          <a:bodyPr/>
          <a:lstStyle>
            <a:lvl1pPr>
              <a:defRPr/>
            </a:lvl1pPr>
          </a:lstStyle>
          <a:p>
            <a:pPr>
              <a:defRPr/>
            </a:pPr>
            <a:r>
              <a:rPr lang="fr-FR" altLang="fr-FR"/>
              <a:t> –     </a:t>
            </a:r>
            <a:fld id="{7DC87857-F4D6-4A10-9503-E0F7DA35C668}" type="slidenum">
              <a:rPr lang="fr-FR" altLang="fr-FR"/>
              <a:pPr>
                <a:defRPr/>
              </a:pPr>
              <a:t>‹N°›</a:t>
            </a:fld>
            <a:endParaRPr lang="fr-FR" altLang="fr-FR"/>
          </a:p>
        </p:txBody>
      </p:sp>
    </p:spTree>
    <p:extLst>
      <p:ext uri="{BB962C8B-B14F-4D97-AF65-F5344CB8AC3E}">
        <p14:creationId xmlns:p14="http://schemas.microsoft.com/office/powerpoint/2010/main" val="39257681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p:txBody>
          <a:bodyPr/>
          <a:lstStyle>
            <a:lvl1pPr>
              <a:defRPr/>
            </a:lvl1pPr>
          </a:lstStyle>
          <a:p>
            <a:pPr>
              <a:defRPr/>
            </a:pPr>
            <a:r>
              <a:rPr lang="fr-FR" altLang="fr-FR"/>
              <a:t> –     </a:t>
            </a:r>
            <a:fld id="{D44AF8EB-996A-49A1-9CCB-426B6270DBBA}" type="slidenum">
              <a:rPr lang="fr-FR" altLang="fr-FR"/>
              <a:pPr>
                <a:defRPr/>
              </a:pPr>
              <a:t>‹N°›</a:t>
            </a:fld>
            <a:endParaRPr lang="fr-FR" altLang="fr-FR"/>
          </a:p>
        </p:txBody>
      </p:sp>
    </p:spTree>
    <p:extLst>
      <p:ext uri="{BB962C8B-B14F-4D97-AF65-F5344CB8AC3E}">
        <p14:creationId xmlns:p14="http://schemas.microsoft.com/office/powerpoint/2010/main" val="207132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1F02DC0F-BB4E-411B-92F3-7CAA6A347A51}" type="slidenum">
              <a:rPr lang="fr-FR" altLang="fr-FR"/>
              <a:pPr>
                <a:defRPr/>
              </a:pPr>
              <a:t>‹N°›</a:t>
            </a:fld>
            <a:endParaRPr lang="fr-FR" altLang="fr-FR"/>
          </a:p>
        </p:txBody>
      </p:sp>
    </p:spTree>
    <p:extLst>
      <p:ext uri="{BB962C8B-B14F-4D97-AF65-F5344CB8AC3E}">
        <p14:creationId xmlns:p14="http://schemas.microsoft.com/office/powerpoint/2010/main" val="2802389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284EB63E-EF6F-4D17-B2AE-83D10C141193}" type="slidenum">
              <a:rPr lang="fr-FR" altLang="fr-FR"/>
              <a:pPr>
                <a:defRPr/>
              </a:pPr>
              <a:t>‹N°›</a:t>
            </a:fld>
            <a:endParaRPr lang="fr-FR" altLang="fr-FR"/>
          </a:p>
        </p:txBody>
      </p:sp>
    </p:spTree>
    <p:extLst>
      <p:ext uri="{BB962C8B-B14F-4D97-AF65-F5344CB8AC3E}">
        <p14:creationId xmlns:p14="http://schemas.microsoft.com/office/powerpoint/2010/main" val="1247273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B61E9D1A-9D98-4A42-AAB4-357E0AD8E2FC}" type="slidenum">
              <a:rPr lang="fr-FR" altLang="fr-FR"/>
              <a:pPr>
                <a:defRPr/>
              </a:pPr>
              <a:t>‹N°›</a:t>
            </a:fld>
            <a:endParaRPr lang="fr-FR" altLang="fr-FR"/>
          </a:p>
        </p:txBody>
      </p:sp>
    </p:spTree>
    <p:extLst>
      <p:ext uri="{BB962C8B-B14F-4D97-AF65-F5344CB8AC3E}">
        <p14:creationId xmlns:p14="http://schemas.microsoft.com/office/powerpoint/2010/main" val="13802780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A1A35E97-DED8-4D8F-80ED-364A003779C5}" type="slidenum">
              <a:rPr lang="fr-FR" altLang="fr-FR"/>
              <a:pPr>
                <a:defRPr/>
              </a:pPr>
              <a:t>‹N°›</a:t>
            </a:fld>
            <a:endParaRPr lang="fr-FR" altLang="fr-FR"/>
          </a:p>
        </p:txBody>
      </p:sp>
    </p:spTree>
    <p:extLst>
      <p:ext uri="{BB962C8B-B14F-4D97-AF65-F5344CB8AC3E}">
        <p14:creationId xmlns:p14="http://schemas.microsoft.com/office/powerpoint/2010/main" val="4314190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539750" y="242888"/>
            <a:ext cx="5895975" cy="4913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671955E3-6C1B-446E-9190-861D23D3A047}" type="slidenum">
              <a:rPr lang="fr-FR" altLang="fr-FR"/>
              <a:pPr>
                <a:defRPr/>
              </a:pPr>
              <a:t>‹N°›</a:t>
            </a:fld>
            <a:endParaRPr lang="fr-FR" altLang="fr-FR"/>
          </a:p>
        </p:txBody>
      </p:sp>
    </p:spTree>
    <p:extLst>
      <p:ext uri="{BB962C8B-B14F-4D97-AF65-F5344CB8AC3E}">
        <p14:creationId xmlns:p14="http://schemas.microsoft.com/office/powerpoint/2010/main" val="40133202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14010105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524116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9233491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774454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555214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Tree>
    <p:extLst>
      <p:ext uri="{BB962C8B-B14F-4D97-AF65-F5344CB8AC3E}">
        <p14:creationId xmlns:p14="http://schemas.microsoft.com/office/powerpoint/2010/main" val="29692345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9063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853017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3ACB0993-F404-44D0-9DAA-AFC10F8EA7D7}" type="slidenum">
              <a:rPr lang="fr-FR" altLang="fr-FR"/>
              <a:pPr>
                <a:defRPr/>
              </a:pPr>
              <a:t>‹N°›</a:t>
            </a:fld>
            <a:endParaRPr lang="fr-FR" altLang="fr-FR"/>
          </a:p>
        </p:txBody>
      </p:sp>
    </p:spTree>
    <p:extLst>
      <p:ext uri="{BB962C8B-B14F-4D97-AF65-F5344CB8AC3E}">
        <p14:creationId xmlns:p14="http://schemas.microsoft.com/office/powerpoint/2010/main" val="6202092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8092079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275141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4700"/>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47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438037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33693865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977166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375324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595031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35999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918651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71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BB36C202-9B3B-42DD-B4FD-46D97F2AC76A}" type="slidenum">
              <a:rPr lang="fr-FR" altLang="fr-FR"/>
              <a:pPr>
                <a:defRPr/>
              </a:pPr>
              <a:t>‹N°›</a:t>
            </a:fld>
            <a:endParaRPr lang="fr-FR" altLang="fr-FR"/>
          </a:p>
        </p:txBody>
      </p:sp>
    </p:spTree>
    <p:extLst>
      <p:ext uri="{BB962C8B-B14F-4D97-AF65-F5344CB8AC3E}">
        <p14:creationId xmlns:p14="http://schemas.microsoft.com/office/powerpoint/2010/main" val="24354861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625879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97673179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570976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122363"/>
            <a:ext cx="2057400" cy="5003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1122363"/>
            <a:ext cx="6019800" cy="5003800"/>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666598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40041356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144598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26786329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675581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733764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929718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1DFC135F-09DE-4557-83E1-5A7BE0FD12DF}" type="slidenum">
              <a:rPr lang="fr-FR" altLang="fr-FR"/>
              <a:pPr>
                <a:defRPr/>
              </a:pPr>
              <a:t>‹N°›</a:t>
            </a:fld>
            <a:endParaRPr lang="fr-FR" altLang="fr-FR"/>
          </a:p>
        </p:txBody>
      </p:sp>
    </p:spTree>
    <p:extLst>
      <p:ext uri="{BB962C8B-B14F-4D97-AF65-F5344CB8AC3E}">
        <p14:creationId xmlns:p14="http://schemas.microsoft.com/office/powerpoint/2010/main" val="178433282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4624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4325786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96545386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45373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4788"/>
            <a:ext cx="2057400" cy="59213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4788"/>
            <a:ext cx="6019800" cy="59213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831838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38801028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682881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6960037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23888" y="4589463"/>
            <a:ext cx="3865562"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1850" y="4589463"/>
            <a:ext cx="3867150"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23230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35996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idx="10"/>
          </p:nvPr>
        </p:nvSpPr>
        <p:spPr/>
        <p:txBody>
          <a:bodyPr/>
          <a:lstStyle>
            <a:lvl1pPr>
              <a:defRPr/>
            </a:lvl1pPr>
          </a:lstStyle>
          <a:p>
            <a:pPr>
              <a:defRPr/>
            </a:pPr>
            <a:r>
              <a:rPr lang="fr-FR" altLang="fr-FR"/>
              <a:t> –     </a:t>
            </a:r>
            <a:fld id="{E4318A7F-D5C4-4B70-840D-AB2BA44C4DA8}" type="slidenum">
              <a:rPr lang="fr-FR" altLang="fr-FR"/>
              <a:pPr>
                <a:defRPr/>
              </a:pPr>
              <a:t>‹N°›</a:t>
            </a:fld>
            <a:endParaRPr lang="fr-FR" altLang="fr-FR"/>
          </a:p>
        </p:txBody>
      </p:sp>
    </p:spTree>
    <p:extLst>
      <p:ext uri="{BB962C8B-B14F-4D97-AF65-F5344CB8AC3E}">
        <p14:creationId xmlns:p14="http://schemas.microsoft.com/office/powerpoint/2010/main" val="109271862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8695284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0419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5651323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94948848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473822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38913" y="1709738"/>
            <a:ext cx="1970087" cy="43783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23888" y="1709738"/>
            <a:ext cx="5762625" cy="43783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668856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156448890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4346513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94966913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23582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sldNum" idx="10"/>
          </p:nvPr>
        </p:nvSpPr>
        <p:spPr/>
        <p:txBody>
          <a:bodyPr/>
          <a:lstStyle>
            <a:lvl1pPr>
              <a:defRPr/>
            </a:lvl1pPr>
          </a:lstStyle>
          <a:p>
            <a:pPr>
              <a:defRPr/>
            </a:pPr>
            <a:r>
              <a:rPr lang="fr-FR" altLang="fr-FR"/>
              <a:t> –     </a:t>
            </a:r>
            <a:fld id="{8203211D-C10B-4F09-96DB-A8D7EBF46420}" type="slidenum">
              <a:rPr lang="fr-FR" altLang="fr-FR"/>
              <a:pPr>
                <a:defRPr/>
              </a:pPr>
              <a:t>‹N°›</a:t>
            </a:fld>
            <a:endParaRPr lang="fr-FR" altLang="fr-FR"/>
          </a:p>
        </p:txBody>
      </p:sp>
    </p:spTree>
    <p:extLst>
      <p:ext uri="{BB962C8B-B14F-4D97-AF65-F5344CB8AC3E}">
        <p14:creationId xmlns:p14="http://schemas.microsoft.com/office/powerpoint/2010/main" val="4506793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3921421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2961795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05036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8644912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98319150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5047084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4788"/>
            <a:ext cx="2057400" cy="59213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4788"/>
            <a:ext cx="6019800" cy="59213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14856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317601201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3014012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330953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p:txBody>
          <a:bodyPr/>
          <a:lstStyle>
            <a:lvl1pPr>
              <a:defRPr/>
            </a:lvl1pPr>
          </a:lstStyle>
          <a:p>
            <a:pPr>
              <a:defRPr/>
            </a:pPr>
            <a:r>
              <a:rPr lang="fr-FR" altLang="fr-FR"/>
              <a:t> –     </a:t>
            </a:r>
            <a:fld id="{1564BE29-D62F-4934-AC38-3743BA3D32C8}" type="slidenum">
              <a:rPr lang="fr-FR" altLang="fr-FR"/>
              <a:pPr>
                <a:defRPr/>
              </a:pPr>
              <a:t>‹N°›</a:t>
            </a:fld>
            <a:endParaRPr lang="fr-FR" altLang="fr-FR"/>
          </a:p>
        </p:txBody>
      </p:sp>
    </p:spTree>
    <p:extLst>
      <p:ext uri="{BB962C8B-B14F-4D97-AF65-F5344CB8AC3E}">
        <p14:creationId xmlns:p14="http://schemas.microsoft.com/office/powerpoint/2010/main" val="235350029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1681163"/>
            <a:ext cx="1857375" cy="82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640013" y="1681163"/>
            <a:ext cx="1857375" cy="82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4236190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5508340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6450298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4810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25635029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5139690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0190010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5263" y="365125"/>
            <a:ext cx="1970087" cy="213836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365125"/>
            <a:ext cx="5762625" cy="21383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91398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9811162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5972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C07E69E2-35BA-46DF-8EC6-A708B154BD70}" type="slidenum">
              <a:rPr lang="fr-FR" altLang="fr-FR"/>
              <a:pPr>
                <a:defRPr/>
              </a:pPr>
              <a:t>‹N°›</a:t>
            </a:fld>
            <a:endParaRPr lang="fr-FR" altLang="fr-FR"/>
          </a:p>
        </p:txBody>
      </p:sp>
    </p:spTree>
    <p:extLst>
      <p:ext uri="{BB962C8B-B14F-4D97-AF65-F5344CB8AC3E}">
        <p14:creationId xmlns:p14="http://schemas.microsoft.com/office/powerpoint/2010/main" val="301924884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18456134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416822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755855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04798138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56657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30151411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88038217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2634680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4788"/>
            <a:ext cx="2057400" cy="59213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4788"/>
            <a:ext cx="6019800" cy="59213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321544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82177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3DF53823-B74D-4A60-9E5D-6832493CA180}" type="slidenum">
              <a:rPr lang="fr-FR" altLang="fr-FR"/>
              <a:pPr>
                <a:defRPr/>
              </a:pPr>
              <a:t>‹N°›</a:t>
            </a:fld>
            <a:endParaRPr lang="fr-FR" altLang="fr-FR"/>
          </a:p>
        </p:txBody>
      </p:sp>
    </p:spTree>
    <p:extLst>
      <p:ext uri="{BB962C8B-B14F-4D97-AF65-F5344CB8AC3E}">
        <p14:creationId xmlns:p14="http://schemas.microsoft.com/office/powerpoint/2010/main" val="37419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27BDE49E-99D6-4C09-BE33-F031ED07A0A7}" type="slidenum">
              <a:rPr lang="fr-FR" altLang="fr-FR"/>
              <a:pPr>
                <a:defRPr/>
              </a:pPr>
              <a:t>‹N°›</a:t>
            </a:fld>
            <a:endParaRPr lang="fr-FR" altLang="fr-FR"/>
          </a:p>
        </p:txBody>
      </p:sp>
    </p:spTree>
    <p:extLst>
      <p:ext uri="{BB962C8B-B14F-4D97-AF65-F5344CB8AC3E}">
        <p14:creationId xmlns:p14="http://schemas.microsoft.com/office/powerpoint/2010/main" val="46317579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7285906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00885720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240754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778458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00357720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97641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51614990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27366830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649051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3050"/>
            <a:ext cx="2055813" cy="530701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3050"/>
            <a:ext cx="6019800" cy="53070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90340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339F6571-C297-4ADA-9321-D6352E7B08E0}" type="slidenum">
              <a:rPr lang="fr-FR" altLang="fr-FR"/>
              <a:pPr>
                <a:defRPr/>
              </a:pPr>
              <a:t>‹N°›</a:t>
            </a:fld>
            <a:endParaRPr lang="fr-FR" altLang="fr-FR"/>
          </a:p>
        </p:txBody>
      </p:sp>
    </p:spTree>
    <p:extLst>
      <p:ext uri="{BB962C8B-B14F-4D97-AF65-F5344CB8AC3E}">
        <p14:creationId xmlns:p14="http://schemas.microsoft.com/office/powerpoint/2010/main" val="217761165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305431824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6619922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66531051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2057400"/>
            <a:ext cx="1397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179638" y="2057400"/>
            <a:ext cx="1398587"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3472248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4297704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90051764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57077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87251588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53381416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91053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122363"/>
            <a:ext cx="2057400" cy="5003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1122363"/>
            <a:ext cx="6019800" cy="5003800"/>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306670E2-8EC2-4794-A2B3-537C37BE0189}" type="slidenum">
              <a:rPr lang="fr-FR" altLang="fr-FR"/>
              <a:pPr>
                <a:defRPr/>
              </a:pPr>
              <a:t>‹N°›</a:t>
            </a:fld>
            <a:endParaRPr lang="fr-FR" altLang="fr-FR"/>
          </a:p>
        </p:txBody>
      </p:sp>
    </p:spTree>
    <p:extLst>
      <p:ext uri="{BB962C8B-B14F-4D97-AF65-F5344CB8AC3E}">
        <p14:creationId xmlns:p14="http://schemas.microsoft.com/office/powerpoint/2010/main" val="191236577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841625" y="457200"/>
            <a:ext cx="736600" cy="5410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457200"/>
            <a:ext cx="2058987"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8093891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89266257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5870492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05593296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2057400"/>
            <a:ext cx="1397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179638" y="2057400"/>
            <a:ext cx="1398587"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737303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691282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29304611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10778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03188619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783960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95437307-573F-4744-B86F-F6CCC3EF859A}" type="slidenum">
              <a:rPr lang="fr-FR" altLang="fr-FR"/>
              <a:pPr>
                <a:defRPr/>
              </a:pPr>
              <a:t>‹N°›</a:t>
            </a:fld>
            <a:endParaRPr lang="fr-FR" altLang="fr-FR"/>
          </a:p>
        </p:txBody>
      </p:sp>
    </p:spTree>
    <p:extLst>
      <p:ext uri="{BB962C8B-B14F-4D97-AF65-F5344CB8AC3E}">
        <p14:creationId xmlns:p14="http://schemas.microsoft.com/office/powerpoint/2010/main" val="53249076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717923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841625" y="457200"/>
            <a:ext cx="736600" cy="5410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457200"/>
            <a:ext cx="2058987"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3365634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422451387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613140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79009350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0914469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247147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44815659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01086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406139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7247B596-9D49-4B79-B1D0-222D9057B717}" type="slidenum">
              <a:rPr lang="fr-FR" altLang="fr-FR"/>
              <a:pPr>
                <a:defRPr/>
              </a:pPr>
              <a:t>‹N°›</a:t>
            </a:fld>
            <a:endParaRPr lang="fr-FR" altLang="fr-FR"/>
          </a:p>
        </p:txBody>
      </p:sp>
    </p:spTree>
    <p:extLst>
      <p:ext uri="{BB962C8B-B14F-4D97-AF65-F5344CB8AC3E}">
        <p14:creationId xmlns:p14="http://schemas.microsoft.com/office/powerpoint/2010/main" val="15531314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74994125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9922447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4788"/>
            <a:ext cx="2055813" cy="592455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4788"/>
            <a:ext cx="6019800" cy="59245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4635084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42741764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3969994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01529982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204788"/>
            <a:ext cx="2932113" cy="592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41713" y="204788"/>
            <a:ext cx="2933700" cy="592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6543886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4594302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95982437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656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E731F1EB-664E-4F98-8934-E97316295512}" type="slidenum">
              <a:rPr lang="fr-FR" altLang="fr-FR"/>
              <a:pPr>
                <a:defRPr/>
              </a:pPr>
              <a:t>‹N°›</a:t>
            </a:fld>
            <a:endParaRPr lang="fr-FR" altLang="fr-FR"/>
          </a:p>
        </p:txBody>
      </p:sp>
    </p:spTree>
    <p:extLst>
      <p:ext uri="{BB962C8B-B14F-4D97-AF65-F5344CB8AC3E}">
        <p14:creationId xmlns:p14="http://schemas.microsoft.com/office/powerpoint/2010/main" val="283545898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46705981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5510393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9816181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204788"/>
            <a:ext cx="6019800" cy="59245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51566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1143000" y="1122361"/>
            <a:ext cx="6858000" cy="2387598"/>
          </a:xfrm>
        </p:spPr>
        <p:txBody>
          <a:bodyPr anchor="b" anchorCtr="1"/>
          <a:lstStyle>
            <a:lvl1pPr algn="ctr">
              <a:defRPr sz="6000"/>
            </a:lvl1pPr>
          </a:lstStyle>
          <a:p>
            <a:pPr lvl="0"/>
            <a:r>
              <a:rPr lang="fr-FR"/>
              <a:t>Modifiez le style du titre</a:t>
            </a:r>
          </a:p>
        </p:txBody>
      </p:sp>
      <p:sp>
        <p:nvSpPr>
          <p:cNvPr id="3" name="Sous-titre 2"/>
          <p:cNvSpPr txBox="1">
            <a:spLocks noGrp="1"/>
          </p:cNvSpPr>
          <p:nvPr>
            <p:ph type="subTitle" idx="1"/>
          </p:nvPr>
        </p:nvSpPr>
        <p:spPr>
          <a:xfrm>
            <a:off x="1143000" y="3602041"/>
            <a:ext cx="6858000" cy="1655758"/>
          </a:xfrm>
        </p:spPr>
        <p:txBody>
          <a:bodyPr anchorCtr="1"/>
          <a:lstStyle>
            <a:lvl1pPr algn="ctr">
              <a:defRPr sz="2400"/>
            </a:lvl1pPr>
          </a:lstStyle>
          <a:p>
            <a:pPr lvl="0"/>
            <a:r>
              <a:rPr lang="fr-FR"/>
              <a:t>Modifiez le style des sous-titres du masque</a:t>
            </a:r>
          </a:p>
        </p:txBody>
      </p:sp>
      <p:sp>
        <p:nvSpPr>
          <p:cNvPr id="4" name="Espace réservé du numéro de diapositive 4"/>
          <p:cNvSpPr txBox="1">
            <a:spLocks noGrp="1"/>
          </p:cNvSpPr>
          <p:nvPr>
            <p:ph type="sldNum" sz="quarter" idx="10"/>
          </p:nvPr>
        </p:nvSpPr>
        <p:spPr/>
        <p:txBody>
          <a:bodyPr/>
          <a:lstStyle>
            <a:lvl1pPr>
              <a:defRPr/>
            </a:lvl1pPr>
          </a:lstStyle>
          <a:p>
            <a:pPr>
              <a:defRPr/>
            </a:pPr>
            <a:r>
              <a:rPr lang="fr-FR" altLang="fr-FR"/>
              <a:t> –     </a:t>
            </a:r>
            <a:fld id="{39ABA5E3-C17E-4ED3-9874-9E841E170363}" type="slidenum">
              <a:rPr lang="fr-FR" altLang="fr-FR"/>
              <a:pPr>
                <a:defRPr/>
              </a:pPr>
              <a:t>‹N°›</a:t>
            </a:fld>
            <a:endParaRPr lang="fr-FR" altLang="fr-FR"/>
          </a:p>
        </p:txBody>
      </p:sp>
    </p:spTree>
    <p:extLst>
      <p:ext uri="{BB962C8B-B14F-4D97-AF65-F5344CB8AC3E}">
        <p14:creationId xmlns:p14="http://schemas.microsoft.com/office/powerpoint/2010/main" val="159485589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txBox="1">
            <a:spLocks noGrp="1"/>
          </p:cNvSpPr>
          <p:nvPr>
            <p:ph type="sldNum" sz="quarter" idx="10"/>
          </p:nvPr>
        </p:nvSpPr>
        <p:spPr/>
        <p:txBody>
          <a:bodyPr/>
          <a:lstStyle>
            <a:lvl1pPr>
              <a:defRPr/>
            </a:lvl1pPr>
          </a:lstStyle>
          <a:p>
            <a:pPr>
              <a:defRPr/>
            </a:pPr>
            <a:r>
              <a:rPr lang="fr-FR" altLang="fr-FR"/>
              <a:t> –     </a:t>
            </a:r>
            <a:fld id="{21FF50BD-8689-49BA-B159-C1900CC68788}" type="slidenum">
              <a:rPr lang="fr-FR" altLang="fr-FR"/>
              <a:pPr>
                <a:defRPr/>
              </a:pPr>
              <a:t>‹N°›</a:t>
            </a:fld>
            <a:endParaRPr lang="fr-FR" altLang="fr-FR"/>
          </a:p>
        </p:txBody>
      </p:sp>
    </p:spTree>
    <p:extLst>
      <p:ext uri="{BB962C8B-B14F-4D97-AF65-F5344CB8AC3E}">
        <p14:creationId xmlns:p14="http://schemas.microsoft.com/office/powerpoint/2010/main" val="20146179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623885" y="1709735"/>
            <a:ext cx="7886700" cy="2852735"/>
          </a:xfrm>
        </p:spPr>
        <p:txBody>
          <a:bodyPr anchor="b"/>
          <a:lstStyle>
            <a:lvl1pPr>
              <a:defRPr sz="6000"/>
            </a:lvl1pPr>
          </a:lstStyle>
          <a:p>
            <a:pPr lvl="0"/>
            <a:r>
              <a:rPr lang="fr-FR"/>
              <a:t>Modifiez le style du titre</a:t>
            </a:r>
          </a:p>
        </p:txBody>
      </p:sp>
      <p:sp>
        <p:nvSpPr>
          <p:cNvPr id="3" name="Espace réservé du texte 2"/>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fr-FR"/>
              <a:t>Modifier les styles du texte du masque</a:t>
            </a:r>
          </a:p>
        </p:txBody>
      </p:sp>
      <p:sp>
        <p:nvSpPr>
          <p:cNvPr id="4" name="Espace réservé du numéro de diapositive 4"/>
          <p:cNvSpPr txBox="1">
            <a:spLocks noGrp="1"/>
          </p:cNvSpPr>
          <p:nvPr>
            <p:ph type="sldNum" sz="quarter" idx="10"/>
          </p:nvPr>
        </p:nvSpPr>
        <p:spPr/>
        <p:txBody>
          <a:bodyPr/>
          <a:lstStyle>
            <a:lvl1pPr>
              <a:defRPr/>
            </a:lvl1pPr>
          </a:lstStyle>
          <a:p>
            <a:pPr>
              <a:defRPr/>
            </a:pPr>
            <a:r>
              <a:rPr lang="fr-FR" altLang="fr-FR"/>
              <a:t> –     </a:t>
            </a:r>
            <a:fld id="{A3280261-88BD-467C-9C6E-F320621ABC4A}" type="slidenum">
              <a:rPr lang="fr-FR" altLang="fr-FR"/>
              <a:pPr>
                <a:defRPr/>
              </a:pPr>
              <a:t>‹N°›</a:t>
            </a:fld>
            <a:endParaRPr lang="fr-FR" altLang="fr-FR"/>
          </a:p>
        </p:txBody>
      </p:sp>
    </p:spTree>
    <p:extLst>
      <p:ext uri="{BB962C8B-B14F-4D97-AF65-F5344CB8AC3E}">
        <p14:creationId xmlns:p14="http://schemas.microsoft.com/office/powerpoint/2010/main" val="82265973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a:xfrm>
            <a:off x="539752" y="1557342"/>
            <a:ext cx="3956051" cy="360045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4648196" y="1557342"/>
            <a:ext cx="3956051" cy="360045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p:cNvSpPr txBox="1">
            <a:spLocks noGrp="1"/>
          </p:cNvSpPr>
          <p:nvPr>
            <p:ph type="sldNum" sz="quarter" idx="10"/>
          </p:nvPr>
        </p:nvSpPr>
        <p:spPr/>
        <p:txBody>
          <a:bodyPr/>
          <a:lstStyle>
            <a:lvl1pPr>
              <a:defRPr/>
            </a:lvl1pPr>
          </a:lstStyle>
          <a:p>
            <a:pPr>
              <a:defRPr/>
            </a:pPr>
            <a:r>
              <a:rPr lang="fr-FR" altLang="fr-FR"/>
              <a:t> –     </a:t>
            </a:r>
            <a:fld id="{870B7471-3C9C-460A-9492-8A383F6C4FB8}" type="slidenum">
              <a:rPr lang="fr-FR" altLang="fr-FR"/>
              <a:pPr>
                <a:defRPr/>
              </a:pPr>
              <a:t>‹N°›</a:t>
            </a:fld>
            <a:endParaRPr lang="fr-FR" altLang="fr-FR"/>
          </a:p>
        </p:txBody>
      </p:sp>
    </p:spTree>
    <p:extLst>
      <p:ext uri="{BB962C8B-B14F-4D97-AF65-F5344CB8AC3E}">
        <p14:creationId xmlns:p14="http://schemas.microsoft.com/office/powerpoint/2010/main" val="395124187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630241" y="365129"/>
            <a:ext cx="7886700" cy="1325559"/>
          </a:xfrm>
        </p:spPr>
        <p:txBody>
          <a:bodyPr/>
          <a:lstStyle>
            <a:lvl1pPr>
              <a:defRPr/>
            </a:lvl1pPr>
          </a:lstStyle>
          <a:p>
            <a:pPr lvl="0"/>
            <a:r>
              <a:rPr lang="fr-FR"/>
              <a:t>Modifiez le style du titre</a:t>
            </a:r>
          </a:p>
        </p:txBody>
      </p:sp>
      <p:sp>
        <p:nvSpPr>
          <p:cNvPr id="3" name="Espace réservé du texte 2"/>
          <p:cNvSpPr txBox="1">
            <a:spLocks noGrp="1"/>
          </p:cNvSpPr>
          <p:nvPr>
            <p:ph type="body" idx="1"/>
          </p:nvPr>
        </p:nvSpPr>
        <p:spPr>
          <a:xfrm>
            <a:off x="630241" y="1681160"/>
            <a:ext cx="3868734" cy="823910"/>
          </a:xfrm>
        </p:spPr>
        <p:txBody>
          <a:bodyPr anchor="b"/>
          <a:lstStyle>
            <a:lvl1pPr>
              <a:defRPr sz="2400" b="1"/>
            </a:lvl1pPr>
          </a:lstStyle>
          <a:p>
            <a:pPr lvl="0"/>
            <a:r>
              <a:rPr lang="fr-FR"/>
              <a:t>Modifier les styles du texte du masque</a:t>
            </a:r>
          </a:p>
        </p:txBody>
      </p:sp>
      <p:sp>
        <p:nvSpPr>
          <p:cNvPr id="4" name="Espace réservé du contenu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4629149" y="1681160"/>
            <a:ext cx="3887791" cy="823910"/>
          </a:xfrm>
        </p:spPr>
        <p:txBody>
          <a:bodyPr anchor="b"/>
          <a:lstStyle>
            <a:lvl1pPr>
              <a:defRPr sz="2400" b="1"/>
            </a:lvl1pPr>
          </a:lstStyle>
          <a:p>
            <a:pPr lvl="0"/>
            <a:r>
              <a:rPr lang="fr-FR"/>
              <a:t>Modifier les styles du texte du masque</a:t>
            </a:r>
          </a:p>
        </p:txBody>
      </p:sp>
      <p:sp>
        <p:nvSpPr>
          <p:cNvPr id="6" name="Espace réservé du contenu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4"/>
          <p:cNvSpPr txBox="1">
            <a:spLocks noGrp="1"/>
          </p:cNvSpPr>
          <p:nvPr>
            <p:ph type="sldNum" sz="quarter" idx="10"/>
          </p:nvPr>
        </p:nvSpPr>
        <p:spPr/>
        <p:txBody>
          <a:bodyPr/>
          <a:lstStyle>
            <a:lvl1pPr>
              <a:defRPr/>
            </a:lvl1pPr>
          </a:lstStyle>
          <a:p>
            <a:pPr>
              <a:defRPr/>
            </a:pPr>
            <a:r>
              <a:rPr lang="fr-FR" altLang="fr-FR"/>
              <a:t> –     </a:t>
            </a:r>
            <a:fld id="{03F2D009-8D14-4A57-8CED-B6693EDE73E4}" type="slidenum">
              <a:rPr lang="fr-FR" altLang="fr-FR"/>
              <a:pPr>
                <a:defRPr/>
              </a:pPr>
              <a:t>‹N°›</a:t>
            </a:fld>
            <a:endParaRPr lang="fr-FR" altLang="fr-FR"/>
          </a:p>
        </p:txBody>
      </p:sp>
    </p:spTree>
    <p:extLst>
      <p:ext uri="{BB962C8B-B14F-4D97-AF65-F5344CB8AC3E}">
        <p14:creationId xmlns:p14="http://schemas.microsoft.com/office/powerpoint/2010/main" val="407010007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10"/>
          </p:nvPr>
        </p:nvSpPr>
        <p:spPr/>
        <p:txBody>
          <a:bodyPr/>
          <a:lstStyle>
            <a:lvl1pPr>
              <a:defRPr/>
            </a:lvl1pPr>
          </a:lstStyle>
          <a:p>
            <a:pPr>
              <a:defRPr/>
            </a:pPr>
            <a:r>
              <a:rPr lang="fr-FR" altLang="fr-FR"/>
              <a:t> –     </a:t>
            </a:r>
            <a:fld id="{6A91E436-98E4-4A91-A2F5-DE7CCC39399D}" type="slidenum">
              <a:rPr lang="fr-FR" altLang="fr-FR"/>
              <a:pPr>
                <a:defRPr/>
              </a:pPr>
              <a:t>‹N°›</a:t>
            </a:fld>
            <a:endParaRPr lang="fr-FR" altLang="fr-FR"/>
          </a:p>
        </p:txBody>
      </p:sp>
    </p:spTree>
    <p:extLst>
      <p:ext uri="{BB962C8B-B14F-4D97-AF65-F5344CB8AC3E}">
        <p14:creationId xmlns:p14="http://schemas.microsoft.com/office/powerpoint/2010/main" val="540800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23888" y="4589463"/>
            <a:ext cx="3865562"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1850" y="4589463"/>
            <a:ext cx="3867150"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EE56E4D1-C870-44DA-A291-85075D0AF40A}" type="slidenum">
              <a:rPr lang="fr-FR" altLang="fr-FR"/>
              <a:pPr>
                <a:defRPr/>
              </a:pPr>
              <a:t>‹N°›</a:t>
            </a:fld>
            <a:endParaRPr lang="fr-FR" altLang="fr-FR"/>
          </a:p>
        </p:txBody>
      </p:sp>
    </p:spTree>
    <p:extLst>
      <p:ext uri="{BB962C8B-B14F-4D97-AF65-F5344CB8AC3E}">
        <p14:creationId xmlns:p14="http://schemas.microsoft.com/office/powerpoint/2010/main" val="245721024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u numéro de diapositive 4"/>
          <p:cNvSpPr txBox="1">
            <a:spLocks noGrp="1"/>
          </p:cNvSpPr>
          <p:nvPr>
            <p:ph type="sldNum" sz="quarter" idx="10"/>
          </p:nvPr>
        </p:nvSpPr>
        <p:spPr/>
        <p:txBody>
          <a:bodyPr/>
          <a:lstStyle>
            <a:lvl1pPr>
              <a:defRPr/>
            </a:lvl1pPr>
          </a:lstStyle>
          <a:p>
            <a:pPr>
              <a:defRPr/>
            </a:pPr>
            <a:r>
              <a:rPr lang="fr-FR" altLang="fr-FR"/>
              <a:t> –     </a:t>
            </a:r>
            <a:fld id="{28FD94D1-6842-4418-8318-5C3D7DC713E3}" type="slidenum">
              <a:rPr lang="fr-FR" altLang="fr-FR"/>
              <a:pPr>
                <a:defRPr/>
              </a:pPr>
              <a:t>‹N°›</a:t>
            </a:fld>
            <a:endParaRPr lang="fr-FR" altLang="fr-FR"/>
          </a:p>
        </p:txBody>
      </p:sp>
    </p:spTree>
    <p:extLst>
      <p:ext uri="{BB962C8B-B14F-4D97-AF65-F5344CB8AC3E}">
        <p14:creationId xmlns:p14="http://schemas.microsoft.com/office/powerpoint/2010/main" val="78535354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630241" y="457200"/>
            <a:ext cx="2949570" cy="1600200"/>
          </a:xfrm>
        </p:spPr>
        <p:txBody>
          <a:bodyPr anchor="b"/>
          <a:lstStyle>
            <a:lvl1pPr>
              <a:defRPr/>
            </a:lvl1pPr>
          </a:lstStyle>
          <a:p>
            <a:pPr lvl="0"/>
            <a:r>
              <a:rPr lang="fr-FR"/>
              <a:t>Modifiez le style du titre</a:t>
            </a:r>
          </a:p>
        </p:txBody>
      </p:sp>
      <p:sp>
        <p:nvSpPr>
          <p:cNvPr id="3" name="Espace réservé du contenu 2"/>
          <p:cNvSpPr txBox="1">
            <a:spLocks noGrp="1"/>
          </p:cNvSpPr>
          <p:nvPr>
            <p:ph idx="1"/>
          </p:nvPr>
        </p:nvSpPr>
        <p:spPr>
          <a:xfrm>
            <a:off x="3887791" y="987423"/>
            <a:ext cx="4629149" cy="4873623"/>
          </a:xfrm>
        </p:spPr>
        <p:txBody>
          <a:bodyPr/>
          <a:lstStyle>
            <a:lvl1pPr>
              <a:defRPr sz="3200"/>
            </a:lvl1pPr>
            <a:lvl2pPr>
              <a:defRPr sz="2800"/>
            </a:lvl2pPr>
            <a:lvl3pPr>
              <a:defRPr sz="2400"/>
            </a:lvl3pPr>
            <a:lvl4pPr>
              <a:defRPr sz="2000"/>
            </a:lvl4pPr>
            <a:lvl5pPr>
              <a:defRPr sz="20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630241" y="2057400"/>
            <a:ext cx="2949570" cy="3811584"/>
          </a:xfrm>
        </p:spPr>
        <p:txBody>
          <a:bodyPr/>
          <a:lstStyle>
            <a:lvl1pPr>
              <a:defRPr sz="1600"/>
            </a:lvl1pPr>
          </a:lstStyle>
          <a:p>
            <a:pPr lvl="0"/>
            <a:r>
              <a:rPr lang="fr-FR"/>
              <a:t>Modifier les styles du texte du masque</a:t>
            </a:r>
          </a:p>
        </p:txBody>
      </p:sp>
      <p:sp>
        <p:nvSpPr>
          <p:cNvPr id="5" name="Espace réservé du numéro de diapositive 4"/>
          <p:cNvSpPr txBox="1">
            <a:spLocks noGrp="1"/>
          </p:cNvSpPr>
          <p:nvPr>
            <p:ph type="sldNum" sz="quarter" idx="10"/>
          </p:nvPr>
        </p:nvSpPr>
        <p:spPr/>
        <p:txBody>
          <a:bodyPr/>
          <a:lstStyle>
            <a:lvl1pPr>
              <a:defRPr/>
            </a:lvl1pPr>
          </a:lstStyle>
          <a:p>
            <a:pPr>
              <a:defRPr/>
            </a:pPr>
            <a:r>
              <a:rPr lang="fr-FR" altLang="fr-FR"/>
              <a:t> –     </a:t>
            </a:r>
            <a:fld id="{8085040B-F33B-4D11-8C5E-9F1FDF6F6929}" type="slidenum">
              <a:rPr lang="fr-FR" altLang="fr-FR"/>
              <a:pPr>
                <a:defRPr/>
              </a:pPr>
              <a:t>‹N°›</a:t>
            </a:fld>
            <a:endParaRPr lang="fr-FR" altLang="fr-FR"/>
          </a:p>
        </p:txBody>
      </p:sp>
    </p:spTree>
    <p:extLst>
      <p:ext uri="{BB962C8B-B14F-4D97-AF65-F5344CB8AC3E}">
        <p14:creationId xmlns:p14="http://schemas.microsoft.com/office/powerpoint/2010/main" val="39389178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630241" y="457200"/>
            <a:ext cx="2949570" cy="1600200"/>
          </a:xfrm>
        </p:spPr>
        <p:txBody>
          <a:bodyPr anchor="b"/>
          <a:lstStyle>
            <a:lvl1pPr>
              <a:defRPr/>
            </a:lvl1pPr>
          </a:lstStyle>
          <a:p>
            <a:pPr lvl="0"/>
            <a:r>
              <a:rPr lang="fr-FR"/>
              <a:t>Modifiez le style du titre</a:t>
            </a:r>
          </a:p>
        </p:txBody>
      </p:sp>
      <p:sp>
        <p:nvSpPr>
          <p:cNvPr id="3" name="Espace réservé pour une image  2"/>
          <p:cNvSpPr txBox="1">
            <a:spLocks noGrp="1"/>
          </p:cNvSpPr>
          <p:nvPr>
            <p:ph type="pic" idx="1"/>
          </p:nvPr>
        </p:nvSpPr>
        <p:spPr>
          <a:xfrm>
            <a:off x="3887791" y="987423"/>
            <a:ext cx="4629149" cy="4873623"/>
          </a:xfrm>
        </p:spPr>
        <p:txBody>
          <a:bodyPr>
            <a:noAutofit/>
          </a:bodyPr>
          <a:lstStyle>
            <a:lvl1pPr>
              <a:defRPr sz="3200"/>
            </a:lvl1pPr>
          </a:lstStyle>
          <a:p>
            <a:pPr lvl="0"/>
            <a:endParaRPr lang="fr-FR" noProof="0"/>
          </a:p>
        </p:txBody>
      </p:sp>
      <p:sp>
        <p:nvSpPr>
          <p:cNvPr id="4" name="Espace réservé du texte 3"/>
          <p:cNvSpPr txBox="1">
            <a:spLocks noGrp="1"/>
          </p:cNvSpPr>
          <p:nvPr>
            <p:ph type="body" idx="2"/>
          </p:nvPr>
        </p:nvSpPr>
        <p:spPr>
          <a:xfrm>
            <a:off x="630241" y="2057400"/>
            <a:ext cx="2949570" cy="3811584"/>
          </a:xfrm>
        </p:spPr>
        <p:txBody>
          <a:bodyPr/>
          <a:lstStyle>
            <a:lvl1pPr>
              <a:defRPr sz="1600"/>
            </a:lvl1pPr>
          </a:lstStyle>
          <a:p>
            <a:pPr lvl="0"/>
            <a:r>
              <a:rPr lang="fr-FR"/>
              <a:t>Modifier les styles du texte du masque</a:t>
            </a:r>
          </a:p>
        </p:txBody>
      </p:sp>
      <p:sp>
        <p:nvSpPr>
          <p:cNvPr id="5" name="Espace réservé du numéro de diapositive 4"/>
          <p:cNvSpPr txBox="1">
            <a:spLocks noGrp="1"/>
          </p:cNvSpPr>
          <p:nvPr>
            <p:ph type="sldNum" sz="quarter" idx="10"/>
          </p:nvPr>
        </p:nvSpPr>
        <p:spPr/>
        <p:txBody>
          <a:bodyPr/>
          <a:lstStyle>
            <a:lvl1pPr>
              <a:defRPr/>
            </a:lvl1pPr>
          </a:lstStyle>
          <a:p>
            <a:pPr>
              <a:defRPr/>
            </a:pPr>
            <a:r>
              <a:rPr lang="fr-FR" altLang="fr-FR"/>
              <a:t> –     </a:t>
            </a:r>
            <a:fld id="{B8085F31-3211-42F3-9BF7-A27E55778735}" type="slidenum">
              <a:rPr lang="fr-FR" altLang="fr-FR"/>
              <a:pPr>
                <a:defRPr/>
              </a:pPr>
              <a:t>‹N°›</a:t>
            </a:fld>
            <a:endParaRPr lang="fr-FR" altLang="fr-FR"/>
          </a:p>
        </p:txBody>
      </p:sp>
    </p:spTree>
    <p:extLst>
      <p:ext uri="{BB962C8B-B14F-4D97-AF65-F5344CB8AC3E}">
        <p14:creationId xmlns:p14="http://schemas.microsoft.com/office/powerpoint/2010/main" val="118220018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txBox="1">
            <a:spLocks noGrp="1"/>
          </p:cNvSpPr>
          <p:nvPr>
            <p:ph type="sldNum" sz="quarter" idx="10"/>
          </p:nvPr>
        </p:nvSpPr>
        <p:spPr/>
        <p:txBody>
          <a:bodyPr/>
          <a:lstStyle>
            <a:lvl1pPr>
              <a:defRPr/>
            </a:lvl1pPr>
          </a:lstStyle>
          <a:p>
            <a:pPr>
              <a:defRPr/>
            </a:pPr>
            <a:r>
              <a:rPr lang="fr-FR" altLang="fr-FR"/>
              <a:t> –     </a:t>
            </a:r>
            <a:fld id="{06FF00A4-CE45-47BC-906A-32847D4AC84B}" type="slidenum">
              <a:rPr lang="fr-FR" altLang="fr-FR"/>
              <a:pPr>
                <a:defRPr/>
              </a:pPr>
              <a:t>‹N°›</a:t>
            </a:fld>
            <a:endParaRPr lang="fr-FR" altLang="fr-FR"/>
          </a:p>
        </p:txBody>
      </p:sp>
    </p:spTree>
    <p:extLst>
      <p:ext uri="{BB962C8B-B14F-4D97-AF65-F5344CB8AC3E}">
        <p14:creationId xmlns:p14="http://schemas.microsoft.com/office/powerpoint/2010/main" val="326535914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588123" y="242892"/>
            <a:ext cx="2016123" cy="4914900"/>
          </a:xfrm>
        </p:spPr>
        <p:txBody>
          <a:bodyPr vert="eaVert"/>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a:xfrm>
            <a:off x="539752" y="242892"/>
            <a:ext cx="5895978" cy="4914900"/>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txBox="1">
            <a:spLocks noGrp="1"/>
          </p:cNvSpPr>
          <p:nvPr>
            <p:ph type="sldNum" sz="quarter" idx="10"/>
          </p:nvPr>
        </p:nvSpPr>
        <p:spPr/>
        <p:txBody>
          <a:bodyPr/>
          <a:lstStyle>
            <a:lvl1pPr>
              <a:defRPr/>
            </a:lvl1pPr>
          </a:lstStyle>
          <a:p>
            <a:pPr>
              <a:defRPr/>
            </a:pPr>
            <a:r>
              <a:rPr lang="fr-FR" altLang="fr-FR"/>
              <a:t> –     </a:t>
            </a:r>
            <a:fld id="{C628CB13-530D-4D4C-AD31-D1440F22A6D9}" type="slidenum">
              <a:rPr lang="fr-FR" altLang="fr-FR"/>
              <a:pPr>
                <a:defRPr/>
              </a:pPr>
              <a:t>‹N°›</a:t>
            </a:fld>
            <a:endParaRPr lang="fr-FR" altLang="fr-FR"/>
          </a:p>
        </p:txBody>
      </p:sp>
    </p:spTree>
    <p:extLst>
      <p:ext uri="{BB962C8B-B14F-4D97-AF65-F5344CB8AC3E}">
        <p14:creationId xmlns:p14="http://schemas.microsoft.com/office/powerpoint/2010/main" val="4244145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idx="10"/>
          </p:nvPr>
        </p:nvSpPr>
        <p:spPr/>
        <p:txBody>
          <a:bodyPr/>
          <a:lstStyle>
            <a:lvl1pPr>
              <a:defRPr/>
            </a:lvl1pPr>
          </a:lstStyle>
          <a:p>
            <a:pPr>
              <a:defRPr/>
            </a:pPr>
            <a:r>
              <a:rPr lang="fr-FR" altLang="fr-FR"/>
              <a:t> –     </a:t>
            </a:r>
            <a:fld id="{9B87A44D-99DF-47F4-A4FC-9F6F51D1A0D8}" type="slidenum">
              <a:rPr lang="fr-FR" altLang="fr-FR"/>
              <a:pPr>
                <a:defRPr/>
              </a:pPr>
              <a:t>‹N°›</a:t>
            </a:fld>
            <a:endParaRPr lang="fr-FR" altLang="fr-FR"/>
          </a:p>
        </p:txBody>
      </p:sp>
    </p:spTree>
    <p:extLst>
      <p:ext uri="{BB962C8B-B14F-4D97-AF65-F5344CB8AC3E}">
        <p14:creationId xmlns:p14="http://schemas.microsoft.com/office/powerpoint/2010/main" val="226186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sldNum" idx="10"/>
          </p:nvPr>
        </p:nvSpPr>
        <p:spPr/>
        <p:txBody>
          <a:bodyPr/>
          <a:lstStyle>
            <a:lvl1pPr>
              <a:defRPr/>
            </a:lvl1pPr>
          </a:lstStyle>
          <a:p>
            <a:pPr>
              <a:defRPr/>
            </a:pPr>
            <a:r>
              <a:rPr lang="fr-FR" altLang="fr-FR"/>
              <a:t> –     </a:t>
            </a:r>
            <a:fld id="{EB242DD5-CB56-483E-9C1C-90A40BD8D0A6}" type="slidenum">
              <a:rPr lang="fr-FR" altLang="fr-FR"/>
              <a:pPr>
                <a:defRPr/>
              </a:pPr>
              <a:t>‹N°›</a:t>
            </a:fld>
            <a:endParaRPr lang="fr-FR" altLang="fr-FR"/>
          </a:p>
        </p:txBody>
      </p:sp>
    </p:spTree>
    <p:extLst>
      <p:ext uri="{BB962C8B-B14F-4D97-AF65-F5344CB8AC3E}">
        <p14:creationId xmlns:p14="http://schemas.microsoft.com/office/powerpoint/2010/main" val="676407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p:txBody>
          <a:bodyPr/>
          <a:lstStyle>
            <a:lvl1pPr>
              <a:defRPr/>
            </a:lvl1pPr>
          </a:lstStyle>
          <a:p>
            <a:pPr>
              <a:defRPr/>
            </a:pPr>
            <a:r>
              <a:rPr lang="fr-FR" altLang="fr-FR"/>
              <a:t> –     </a:t>
            </a:r>
            <a:fld id="{2A6C08AA-95DC-4091-8B65-32ED0A2C23F2}" type="slidenum">
              <a:rPr lang="fr-FR" altLang="fr-FR"/>
              <a:pPr>
                <a:defRPr/>
              </a:pPr>
              <a:t>‹N°›</a:t>
            </a:fld>
            <a:endParaRPr lang="fr-FR" altLang="fr-FR"/>
          </a:p>
        </p:txBody>
      </p:sp>
    </p:spTree>
    <p:extLst>
      <p:ext uri="{BB962C8B-B14F-4D97-AF65-F5344CB8AC3E}">
        <p14:creationId xmlns:p14="http://schemas.microsoft.com/office/powerpoint/2010/main" val="241715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36D2758B-807F-4027-86B3-A6398431E091}" type="slidenum">
              <a:rPr lang="fr-FR" altLang="fr-FR"/>
              <a:pPr>
                <a:defRPr/>
              </a:pPr>
              <a:t>‹N°›</a:t>
            </a:fld>
            <a:endParaRPr lang="fr-FR" altLang="fr-FR"/>
          </a:p>
        </p:txBody>
      </p:sp>
    </p:spTree>
    <p:extLst>
      <p:ext uri="{BB962C8B-B14F-4D97-AF65-F5344CB8AC3E}">
        <p14:creationId xmlns:p14="http://schemas.microsoft.com/office/powerpoint/2010/main" val="3022844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54BDC2A1-53CD-4068-AB0F-BD14E43FE958}" type="slidenum">
              <a:rPr lang="fr-FR" altLang="fr-FR"/>
              <a:pPr>
                <a:defRPr/>
              </a:pPr>
              <a:t>‹N°›</a:t>
            </a:fld>
            <a:endParaRPr lang="fr-FR" altLang="fr-FR"/>
          </a:p>
        </p:txBody>
      </p:sp>
    </p:spTree>
    <p:extLst>
      <p:ext uri="{BB962C8B-B14F-4D97-AF65-F5344CB8AC3E}">
        <p14:creationId xmlns:p14="http://schemas.microsoft.com/office/powerpoint/2010/main" val="1267189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876E5183-5489-439A-8128-79EFA54EAC06}" type="slidenum">
              <a:rPr lang="fr-FR" altLang="fr-FR"/>
              <a:pPr>
                <a:defRPr/>
              </a:pPr>
              <a:t>‹N°›</a:t>
            </a:fld>
            <a:endParaRPr lang="fr-FR" altLang="fr-FR"/>
          </a:p>
        </p:txBody>
      </p:sp>
    </p:spTree>
    <p:extLst>
      <p:ext uri="{BB962C8B-B14F-4D97-AF65-F5344CB8AC3E}">
        <p14:creationId xmlns:p14="http://schemas.microsoft.com/office/powerpoint/2010/main" val="1901471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220648E7-0DFD-4187-B527-B9146113603C}" type="slidenum">
              <a:rPr lang="fr-FR" altLang="fr-FR"/>
              <a:pPr>
                <a:defRPr/>
              </a:pPr>
              <a:t>‹N°›</a:t>
            </a:fld>
            <a:endParaRPr lang="fr-FR" altLang="fr-FR"/>
          </a:p>
        </p:txBody>
      </p:sp>
    </p:spTree>
    <p:extLst>
      <p:ext uri="{BB962C8B-B14F-4D97-AF65-F5344CB8AC3E}">
        <p14:creationId xmlns:p14="http://schemas.microsoft.com/office/powerpoint/2010/main" val="1761010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38913" y="1709738"/>
            <a:ext cx="1970087" cy="43783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23888" y="1709738"/>
            <a:ext cx="5762625" cy="43783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87A98624-3B97-46F9-BFF9-E5888467598E}" type="slidenum">
              <a:rPr lang="fr-FR" altLang="fr-FR"/>
              <a:pPr>
                <a:defRPr/>
              </a:pPr>
              <a:t>‹N°›</a:t>
            </a:fld>
            <a:endParaRPr lang="fr-FR" altLang="fr-FR"/>
          </a:p>
        </p:txBody>
      </p:sp>
    </p:spTree>
    <p:extLst>
      <p:ext uri="{BB962C8B-B14F-4D97-AF65-F5344CB8AC3E}">
        <p14:creationId xmlns:p14="http://schemas.microsoft.com/office/powerpoint/2010/main" val="243251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A780E52E-6822-4B1A-A023-6CFB3382A170}" type="slidenum">
              <a:rPr lang="fr-FR" altLang="fr-FR"/>
              <a:pPr>
                <a:defRPr/>
              </a:pPr>
              <a:t>‹N°›</a:t>
            </a:fld>
            <a:endParaRPr lang="fr-FR" altLang="fr-FR"/>
          </a:p>
        </p:txBody>
      </p:sp>
    </p:spTree>
    <p:extLst>
      <p:ext uri="{BB962C8B-B14F-4D97-AF65-F5344CB8AC3E}">
        <p14:creationId xmlns:p14="http://schemas.microsoft.com/office/powerpoint/2010/main" val="1590894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DE051F2E-F095-4856-979A-9A1D5B5EC472}" type="slidenum">
              <a:rPr lang="fr-FR" altLang="fr-FR"/>
              <a:pPr>
                <a:defRPr/>
              </a:pPr>
              <a:t>‹N°›</a:t>
            </a:fld>
            <a:endParaRPr lang="fr-FR" altLang="fr-FR"/>
          </a:p>
        </p:txBody>
      </p:sp>
    </p:spTree>
    <p:extLst>
      <p:ext uri="{BB962C8B-B14F-4D97-AF65-F5344CB8AC3E}">
        <p14:creationId xmlns:p14="http://schemas.microsoft.com/office/powerpoint/2010/main" val="696661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0B38BFF3-80EA-48FF-9A99-65C45D7F5DE3}" type="slidenum">
              <a:rPr lang="fr-FR" altLang="fr-FR"/>
              <a:pPr>
                <a:defRPr/>
              </a:pPr>
              <a:t>‹N°›</a:t>
            </a:fld>
            <a:endParaRPr lang="fr-FR" altLang="fr-FR"/>
          </a:p>
        </p:txBody>
      </p:sp>
    </p:spTree>
    <p:extLst>
      <p:ext uri="{BB962C8B-B14F-4D97-AF65-F5344CB8AC3E}">
        <p14:creationId xmlns:p14="http://schemas.microsoft.com/office/powerpoint/2010/main" val="837023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B9EF93EF-795F-4F64-A4D5-817ACCEED79C}" type="slidenum">
              <a:rPr lang="fr-FR" altLang="fr-FR"/>
              <a:pPr>
                <a:defRPr/>
              </a:pPr>
              <a:t>‹N°›</a:t>
            </a:fld>
            <a:endParaRPr lang="fr-FR" altLang="fr-FR"/>
          </a:p>
        </p:txBody>
      </p:sp>
    </p:spTree>
    <p:extLst>
      <p:ext uri="{BB962C8B-B14F-4D97-AF65-F5344CB8AC3E}">
        <p14:creationId xmlns:p14="http://schemas.microsoft.com/office/powerpoint/2010/main" val="762051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sldNum" idx="10"/>
          </p:nvPr>
        </p:nvSpPr>
        <p:spPr/>
        <p:txBody>
          <a:bodyPr/>
          <a:lstStyle>
            <a:lvl1pPr>
              <a:defRPr/>
            </a:lvl1pPr>
          </a:lstStyle>
          <a:p>
            <a:pPr>
              <a:defRPr/>
            </a:pPr>
            <a:r>
              <a:rPr lang="fr-FR" altLang="fr-FR"/>
              <a:t> –     </a:t>
            </a:r>
            <a:fld id="{0DB6D4BA-DC77-4389-91AC-C2AE184216BD}" type="slidenum">
              <a:rPr lang="fr-FR" altLang="fr-FR"/>
              <a:pPr>
                <a:defRPr/>
              </a:pPr>
              <a:t>‹N°›</a:t>
            </a:fld>
            <a:endParaRPr lang="fr-FR" altLang="fr-FR"/>
          </a:p>
        </p:txBody>
      </p:sp>
    </p:spTree>
    <p:extLst>
      <p:ext uri="{BB962C8B-B14F-4D97-AF65-F5344CB8AC3E}">
        <p14:creationId xmlns:p14="http://schemas.microsoft.com/office/powerpoint/2010/main" val="1420605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5"/>
          <p:cNvSpPr>
            <a:spLocks noGrp="1" noChangeArrowheads="1"/>
          </p:cNvSpPr>
          <p:nvPr>
            <p:ph type="sldNum" idx="10"/>
          </p:nvPr>
        </p:nvSpPr>
        <p:spPr/>
        <p:txBody>
          <a:bodyPr/>
          <a:lstStyle>
            <a:lvl1pPr>
              <a:defRPr/>
            </a:lvl1pPr>
          </a:lstStyle>
          <a:p>
            <a:pPr>
              <a:defRPr/>
            </a:pPr>
            <a:r>
              <a:rPr lang="fr-FR" altLang="fr-FR"/>
              <a:t> –     </a:t>
            </a:r>
            <a:fld id="{5054C4ED-F54E-4568-8895-D8AD3C0299F8}" type="slidenum">
              <a:rPr lang="fr-FR" altLang="fr-FR"/>
              <a:pPr>
                <a:defRPr/>
              </a:pPr>
              <a:t>‹N°›</a:t>
            </a:fld>
            <a:endParaRPr lang="fr-FR" altLang="fr-FR"/>
          </a:p>
        </p:txBody>
      </p:sp>
    </p:spTree>
    <p:extLst>
      <p:ext uri="{BB962C8B-B14F-4D97-AF65-F5344CB8AC3E}">
        <p14:creationId xmlns:p14="http://schemas.microsoft.com/office/powerpoint/2010/main" val="184025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539750" y="1557338"/>
            <a:ext cx="3954463"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557338"/>
            <a:ext cx="395605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E7157C36-421B-4297-9A20-5312C7D2EEB5}" type="slidenum">
              <a:rPr lang="fr-FR" altLang="fr-FR"/>
              <a:pPr>
                <a:defRPr/>
              </a:pPr>
              <a:t>‹N°›</a:t>
            </a:fld>
            <a:endParaRPr lang="fr-FR" altLang="fr-FR"/>
          </a:p>
        </p:txBody>
      </p:sp>
    </p:spTree>
    <p:extLst>
      <p:ext uri="{BB962C8B-B14F-4D97-AF65-F5344CB8AC3E}">
        <p14:creationId xmlns:p14="http://schemas.microsoft.com/office/powerpoint/2010/main" val="4017298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r>
              <a:rPr lang="fr-FR" altLang="fr-FR"/>
              <a:t> –     </a:t>
            </a:r>
            <a:fld id="{8BCE6E88-F21A-4946-8624-623C7094A89D}" type="slidenum">
              <a:rPr lang="fr-FR" altLang="fr-FR"/>
              <a:pPr>
                <a:defRPr/>
              </a:pPr>
              <a:t>‹N°›</a:t>
            </a:fld>
            <a:endParaRPr lang="fr-FR" altLang="fr-FR"/>
          </a:p>
        </p:txBody>
      </p:sp>
    </p:spTree>
    <p:extLst>
      <p:ext uri="{BB962C8B-B14F-4D97-AF65-F5344CB8AC3E}">
        <p14:creationId xmlns:p14="http://schemas.microsoft.com/office/powerpoint/2010/main" val="1066563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231340E8-D908-416D-9E06-44DF1A06A577}" type="slidenum">
              <a:rPr lang="fr-FR" altLang="fr-FR"/>
              <a:pPr>
                <a:defRPr/>
              </a:pPr>
              <a:t>‹N°›</a:t>
            </a:fld>
            <a:endParaRPr lang="fr-FR" altLang="fr-FR"/>
          </a:p>
        </p:txBody>
      </p:sp>
    </p:spTree>
    <p:extLst>
      <p:ext uri="{BB962C8B-B14F-4D97-AF65-F5344CB8AC3E}">
        <p14:creationId xmlns:p14="http://schemas.microsoft.com/office/powerpoint/2010/main" val="2686821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5D9F0479-35E8-4223-BD30-EE0F2AE7E2E5}" type="slidenum">
              <a:rPr lang="fr-FR" altLang="fr-FR"/>
              <a:pPr>
                <a:defRPr/>
              </a:pPr>
              <a:t>‹N°›</a:t>
            </a:fld>
            <a:endParaRPr lang="fr-FR" altLang="fr-FR"/>
          </a:p>
        </p:txBody>
      </p:sp>
    </p:spTree>
    <p:extLst>
      <p:ext uri="{BB962C8B-B14F-4D97-AF65-F5344CB8AC3E}">
        <p14:creationId xmlns:p14="http://schemas.microsoft.com/office/powerpoint/2010/main" val="707374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C11979D4-666E-4F46-88F9-138AE8B10E46}" type="slidenum">
              <a:rPr lang="fr-FR" altLang="fr-FR"/>
              <a:pPr>
                <a:defRPr/>
              </a:pPr>
              <a:t>‹N°›</a:t>
            </a:fld>
            <a:endParaRPr lang="fr-FR" altLang="fr-FR"/>
          </a:p>
        </p:txBody>
      </p:sp>
    </p:spTree>
    <p:extLst>
      <p:ext uri="{BB962C8B-B14F-4D97-AF65-F5344CB8AC3E}">
        <p14:creationId xmlns:p14="http://schemas.microsoft.com/office/powerpoint/2010/main" val="1400193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42888"/>
            <a:ext cx="2057400" cy="58832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42888"/>
            <a:ext cx="6019800" cy="58832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8FD76C4A-FBF1-4D94-B847-158FEEFB8DB3}" type="slidenum">
              <a:rPr lang="fr-FR" altLang="fr-FR"/>
              <a:pPr>
                <a:defRPr/>
              </a:pPr>
              <a:t>‹N°›</a:t>
            </a:fld>
            <a:endParaRPr lang="fr-FR" altLang="fr-FR"/>
          </a:p>
        </p:txBody>
      </p:sp>
    </p:spTree>
    <p:extLst>
      <p:ext uri="{BB962C8B-B14F-4D97-AF65-F5344CB8AC3E}">
        <p14:creationId xmlns:p14="http://schemas.microsoft.com/office/powerpoint/2010/main" val="8254418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6"/>
          <p:cNvSpPr>
            <a:spLocks noGrp="1" noChangeArrowheads="1"/>
          </p:cNvSpPr>
          <p:nvPr>
            <p:ph type="sldNum" idx="10"/>
          </p:nvPr>
        </p:nvSpPr>
        <p:spPr/>
        <p:txBody>
          <a:bodyPr/>
          <a:lstStyle>
            <a:lvl1pPr>
              <a:defRPr/>
            </a:lvl1pPr>
          </a:lstStyle>
          <a:p>
            <a:pPr>
              <a:defRPr/>
            </a:pPr>
            <a:r>
              <a:rPr lang="fr-FR" altLang="fr-FR"/>
              <a:t> –     </a:t>
            </a:r>
            <a:fld id="{FC33A036-5A40-40EC-BB4A-4396E3D6F245}" type="slidenum">
              <a:rPr lang="fr-FR" altLang="fr-FR"/>
              <a:pPr>
                <a:defRPr/>
              </a:pPr>
              <a:t>‹N°›</a:t>
            </a:fld>
            <a:endParaRPr lang="fr-FR" altLang="fr-FR"/>
          </a:p>
        </p:txBody>
      </p:sp>
    </p:spTree>
    <p:extLst>
      <p:ext uri="{BB962C8B-B14F-4D97-AF65-F5344CB8AC3E}">
        <p14:creationId xmlns:p14="http://schemas.microsoft.com/office/powerpoint/2010/main" val="3465738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idx="10"/>
          </p:nvPr>
        </p:nvSpPr>
        <p:spPr/>
        <p:txBody>
          <a:bodyPr/>
          <a:lstStyle>
            <a:lvl1pPr>
              <a:defRPr/>
            </a:lvl1pPr>
          </a:lstStyle>
          <a:p>
            <a:pPr>
              <a:defRPr/>
            </a:pPr>
            <a:r>
              <a:rPr lang="fr-FR" altLang="fr-FR"/>
              <a:t> –     </a:t>
            </a:r>
            <a:fld id="{FCE62A12-DE97-4B2D-8661-47E3CD3255E7}" type="slidenum">
              <a:rPr lang="fr-FR" altLang="fr-FR"/>
              <a:pPr>
                <a:defRPr/>
              </a:pPr>
              <a:t>‹N°›</a:t>
            </a:fld>
            <a:endParaRPr lang="fr-FR" altLang="fr-FR"/>
          </a:p>
        </p:txBody>
      </p:sp>
    </p:spTree>
    <p:extLst>
      <p:ext uri="{BB962C8B-B14F-4D97-AF65-F5344CB8AC3E}">
        <p14:creationId xmlns:p14="http://schemas.microsoft.com/office/powerpoint/2010/main" val="12954337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6"/>
          <p:cNvSpPr>
            <a:spLocks noGrp="1" noChangeArrowheads="1"/>
          </p:cNvSpPr>
          <p:nvPr>
            <p:ph type="sldNum" idx="10"/>
          </p:nvPr>
        </p:nvSpPr>
        <p:spPr/>
        <p:txBody>
          <a:bodyPr/>
          <a:lstStyle>
            <a:lvl1pPr>
              <a:defRPr/>
            </a:lvl1pPr>
          </a:lstStyle>
          <a:p>
            <a:pPr>
              <a:defRPr/>
            </a:pPr>
            <a:r>
              <a:rPr lang="fr-FR" altLang="fr-FR"/>
              <a:t> –     </a:t>
            </a:r>
            <a:fld id="{C131CF99-E005-4964-BC11-33B8152E9BCA}" type="slidenum">
              <a:rPr lang="fr-FR" altLang="fr-FR"/>
              <a:pPr>
                <a:defRPr/>
              </a:pPr>
              <a:t>‹N°›</a:t>
            </a:fld>
            <a:endParaRPr lang="fr-FR" altLang="fr-FR"/>
          </a:p>
        </p:txBody>
      </p:sp>
    </p:spTree>
    <p:extLst>
      <p:ext uri="{BB962C8B-B14F-4D97-AF65-F5344CB8AC3E}">
        <p14:creationId xmlns:p14="http://schemas.microsoft.com/office/powerpoint/2010/main" val="11044575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1681163"/>
            <a:ext cx="1857375" cy="82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640013" y="1681163"/>
            <a:ext cx="1857375" cy="82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6"/>
          <p:cNvSpPr>
            <a:spLocks noGrp="1" noChangeArrowheads="1"/>
          </p:cNvSpPr>
          <p:nvPr>
            <p:ph type="sldNum" idx="10"/>
          </p:nvPr>
        </p:nvSpPr>
        <p:spPr/>
        <p:txBody>
          <a:bodyPr/>
          <a:lstStyle>
            <a:lvl1pPr>
              <a:defRPr/>
            </a:lvl1pPr>
          </a:lstStyle>
          <a:p>
            <a:pPr>
              <a:defRPr/>
            </a:pPr>
            <a:r>
              <a:rPr lang="fr-FR" altLang="fr-FR"/>
              <a:t> –     </a:t>
            </a:r>
            <a:fld id="{2E8F270B-5C82-4DC9-9904-22D7EE49D318}" type="slidenum">
              <a:rPr lang="fr-FR" altLang="fr-FR"/>
              <a:pPr>
                <a:defRPr/>
              </a:pPr>
              <a:t>‹N°›</a:t>
            </a:fld>
            <a:endParaRPr lang="fr-FR" altLang="fr-FR"/>
          </a:p>
        </p:txBody>
      </p:sp>
    </p:spTree>
    <p:extLst>
      <p:ext uri="{BB962C8B-B14F-4D97-AF65-F5344CB8AC3E}">
        <p14:creationId xmlns:p14="http://schemas.microsoft.com/office/powerpoint/2010/main" val="3341632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7"/>
          <p:cNvSpPr>
            <a:spLocks noGrp="1" noChangeArrowheads="1"/>
          </p:cNvSpPr>
          <p:nvPr>
            <p:ph type="sldNum" idx="10"/>
          </p:nvPr>
        </p:nvSpPr>
        <p:spPr/>
        <p:txBody>
          <a:bodyPr/>
          <a:lstStyle>
            <a:lvl1pPr>
              <a:defRPr/>
            </a:lvl1pPr>
          </a:lstStyle>
          <a:p>
            <a:pPr>
              <a:defRPr/>
            </a:pPr>
            <a:r>
              <a:rPr lang="fr-FR" altLang="fr-FR"/>
              <a:t> –     </a:t>
            </a:r>
            <a:fld id="{8DEDBBEB-DE6A-47D8-A8EA-8AB9E52AAF9E}" type="slidenum">
              <a:rPr lang="fr-FR" altLang="fr-FR"/>
              <a:pPr>
                <a:defRPr/>
              </a:pPr>
              <a:t>‹N°›</a:t>
            </a:fld>
            <a:endParaRPr lang="fr-FR" altLang="fr-FR"/>
          </a:p>
        </p:txBody>
      </p:sp>
    </p:spTree>
    <p:extLst>
      <p:ext uri="{BB962C8B-B14F-4D97-AF65-F5344CB8AC3E}">
        <p14:creationId xmlns:p14="http://schemas.microsoft.com/office/powerpoint/2010/main" val="373714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3"/>
          <p:cNvSpPr>
            <a:spLocks noGrp="1" noChangeArrowheads="1"/>
          </p:cNvSpPr>
          <p:nvPr>
            <p:ph type="sldNum" idx="10"/>
          </p:nvPr>
        </p:nvSpPr>
        <p:spPr/>
        <p:txBody>
          <a:bodyPr/>
          <a:lstStyle>
            <a:lvl1pPr>
              <a:defRPr/>
            </a:lvl1pPr>
          </a:lstStyle>
          <a:p>
            <a:pPr>
              <a:defRPr/>
            </a:pPr>
            <a:r>
              <a:rPr lang="fr-FR" altLang="fr-FR"/>
              <a:t> –     </a:t>
            </a:r>
            <a:fld id="{1B9BB32F-D005-4D7D-8094-1F37FBC8B6C2}" type="slidenum">
              <a:rPr lang="fr-FR" altLang="fr-FR"/>
              <a:pPr>
                <a:defRPr/>
              </a:pPr>
              <a:t>‹N°›</a:t>
            </a:fld>
            <a:endParaRPr lang="fr-FR" altLang="fr-FR"/>
          </a:p>
        </p:txBody>
      </p:sp>
    </p:spTree>
    <p:extLst>
      <p:ext uri="{BB962C8B-B14F-4D97-AF65-F5344CB8AC3E}">
        <p14:creationId xmlns:p14="http://schemas.microsoft.com/office/powerpoint/2010/main" val="13465425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6"/>
          <p:cNvSpPr>
            <a:spLocks noGrp="1" noChangeArrowheads="1"/>
          </p:cNvSpPr>
          <p:nvPr>
            <p:ph type="sldNum" idx="10"/>
          </p:nvPr>
        </p:nvSpPr>
        <p:spPr/>
        <p:txBody>
          <a:bodyPr/>
          <a:lstStyle>
            <a:lvl1pPr>
              <a:defRPr/>
            </a:lvl1pPr>
          </a:lstStyle>
          <a:p>
            <a:pPr>
              <a:defRPr/>
            </a:pPr>
            <a:r>
              <a:rPr lang="fr-FR" altLang="fr-FR"/>
              <a:t> –     </a:t>
            </a:r>
            <a:fld id="{EF198793-C8D8-4929-92AA-63D5C29AE368}" type="slidenum">
              <a:rPr lang="fr-FR" altLang="fr-FR"/>
              <a:pPr>
                <a:defRPr/>
              </a:pPr>
              <a:t>‹N°›</a:t>
            </a:fld>
            <a:endParaRPr lang="fr-FR" altLang="fr-FR"/>
          </a:p>
        </p:txBody>
      </p:sp>
    </p:spTree>
    <p:extLst>
      <p:ext uri="{BB962C8B-B14F-4D97-AF65-F5344CB8AC3E}">
        <p14:creationId xmlns:p14="http://schemas.microsoft.com/office/powerpoint/2010/main" val="31420608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p:txBody>
          <a:bodyPr/>
          <a:lstStyle>
            <a:lvl1pPr>
              <a:defRPr/>
            </a:lvl1pPr>
          </a:lstStyle>
          <a:p>
            <a:pPr>
              <a:defRPr/>
            </a:pPr>
            <a:r>
              <a:rPr lang="fr-FR" altLang="fr-FR"/>
              <a:t> –     </a:t>
            </a:r>
            <a:fld id="{2410612F-95AF-4E54-A780-1005D9A48039}" type="slidenum">
              <a:rPr lang="fr-FR" altLang="fr-FR"/>
              <a:pPr>
                <a:defRPr/>
              </a:pPr>
              <a:t>‹N°›</a:t>
            </a:fld>
            <a:endParaRPr lang="fr-FR" altLang="fr-FR"/>
          </a:p>
        </p:txBody>
      </p:sp>
    </p:spTree>
    <p:extLst>
      <p:ext uri="{BB962C8B-B14F-4D97-AF65-F5344CB8AC3E}">
        <p14:creationId xmlns:p14="http://schemas.microsoft.com/office/powerpoint/2010/main" val="6646653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sldNum" idx="10"/>
          </p:nvPr>
        </p:nvSpPr>
        <p:spPr/>
        <p:txBody>
          <a:bodyPr/>
          <a:lstStyle>
            <a:lvl1pPr>
              <a:defRPr/>
            </a:lvl1pPr>
          </a:lstStyle>
          <a:p>
            <a:pPr>
              <a:defRPr/>
            </a:pPr>
            <a:r>
              <a:rPr lang="fr-FR" altLang="fr-FR"/>
              <a:t> –     </a:t>
            </a:r>
            <a:fld id="{F91EE7F5-E5CF-4431-BC8C-C21841E3D9AB}" type="slidenum">
              <a:rPr lang="fr-FR" altLang="fr-FR"/>
              <a:pPr>
                <a:defRPr/>
              </a:pPr>
              <a:t>‹N°›</a:t>
            </a:fld>
            <a:endParaRPr lang="fr-FR" altLang="fr-FR"/>
          </a:p>
        </p:txBody>
      </p:sp>
    </p:spTree>
    <p:extLst>
      <p:ext uri="{BB962C8B-B14F-4D97-AF65-F5344CB8AC3E}">
        <p14:creationId xmlns:p14="http://schemas.microsoft.com/office/powerpoint/2010/main" val="3053401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sldNum" idx="10"/>
          </p:nvPr>
        </p:nvSpPr>
        <p:spPr/>
        <p:txBody>
          <a:bodyPr/>
          <a:lstStyle>
            <a:lvl1pPr>
              <a:defRPr/>
            </a:lvl1pPr>
          </a:lstStyle>
          <a:p>
            <a:pPr>
              <a:defRPr/>
            </a:pPr>
            <a:r>
              <a:rPr lang="fr-FR" altLang="fr-FR"/>
              <a:t> –     </a:t>
            </a:r>
            <a:fld id="{7A107BE9-73C0-4D05-A104-CE9590D9DB82}" type="slidenum">
              <a:rPr lang="fr-FR" altLang="fr-FR"/>
              <a:pPr>
                <a:defRPr/>
              </a:pPr>
              <a:t>‹N°›</a:t>
            </a:fld>
            <a:endParaRPr lang="fr-FR" altLang="fr-FR"/>
          </a:p>
        </p:txBody>
      </p:sp>
    </p:spTree>
    <p:extLst>
      <p:ext uri="{BB962C8B-B14F-4D97-AF65-F5344CB8AC3E}">
        <p14:creationId xmlns:p14="http://schemas.microsoft.com/office/powerpoint/2010/main" val="24396644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idx="10"/>
          </p:nvPr>
        </p:nvSpPr>
        <p:spPr/>
        <p:txBody>
          <a:bodyPr/>
          <a:lstStyle>
            <a:lvl1pPr>
              <a:defRPr/>
            </a:lvl1pPr>
          </a:lstStyle>
          <a:p>
            <a:pPr>
              <a:defRPr/>
            </a:pPr>
            <a:r>
              <a:rPr lang="fr-FR" altLang="fr-FR"/>
              <a:t> –     </a:t>
            </a:r>
            <a:fld id="{71EF0E33-1FAD-4168-BFBF-99FF26DD7749}" type="slidenum">
              <a:rPr lang="fr-FR" altLang="fr-FR"/>
              <a:pPr>
                <a:defRPr/>
              </a:pPr>
              <a:t>‹N°›</a:t>
            </a:fld>
            <a:endParaRPr lang="fr-FR" altLang="fr-FR"/>
          </a:p>
        </p:txBody>
      </p:sp>
    </p:spTree>
    <p:extLst>
      <p:ext uri="{BB962C8B-B14F-4D97-AF65-F5344CB8AC3E}">
        <p14:creationId xmlns:p14="http://schemas.microsoft.com/office/powerpoint/2010/main" val="8003105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5263" y="365125"/>
            <a:ext cx="1970087" cy="213836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365125"/>
            <a:ext cx="5762625" cy="21383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idx="10"/>
          </p:nvPr>
        </p:nvSpPr>
        <p:spPr/>
        <p:txBody>
          <a:bodyPr/>
          <a:lstStyle>
            <a:lvl1pPr>
              <a:defRPr/>
            </a:lvl1pPr>
          </a:lstStyle>
          <a:p>
            <a:pPr>
              <a:defRPr/>
            </a:pPr>
            <a:r>
              <a:rPr lang="fr-FR" altLang="fr-FR"/>
              <a:t> –     </a:t>
            </a:r>
            <a:fld id="{425384EE-88F1-47D8-A0F5-A094A71D3015}" type="slidenum">
              <a:rPr lang="fr-FR" altLang="fr-FR"/>
              <a:pPr>
                <a:defRPr/>
              </a:pPr>
              <a:t>‹N°›</a:t>
            </a:fld>
            <a:endParaRPr lang="fr-FR" altLang="fr-FR"/>
          </a:p>
        </p:txBody>
      </p:sp>
    </p:spTree>
    <p:extLst>
      <p:ext uri="{BB962C8B-B14F-4D97-AF65-F5344CB8AC3E}">
        <p14:creationId xmlns:p14="http://schemas.microsoft.com/office/powerpoint/2010/main" val="6579157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5D70A59D-4C30-4D81-AF72-132F23844F96}" type="slidenum">
              <a:rPr lang="fr-FR" altLang="fr-FR"/>
              <a:pPr>
                <a:defRPr/>
              </a:pPr>
              <a:t>‹N°›</a:t>
            </a:fld>
            <a:endParaRPr lang="fr-FR" altLang="fr-FR"/>
          </a:p>
        </p:txBody>
      </p:sp>
    </p:spTree>
    <p:extLst>
      <p:ext uri="{BB962C8B-B14F-4D97-AF65-F5344CB8AC3E}">
        <p14:creationId xmlns:p14="http://schemas.microsoft.com/office/powerpoint/2010/main" val="38214408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66F3BC35-09D2-4427-97BB-6D40A5B27632}" type="slidenum">
              <a:rPr lang="fr-FR" altLang="fr-FR"/>
              <a:pPr>
                <a:defRPr/>
              </a:pPr>
              <a:t>‹N°›</a:t>
            </a:fld>
            <a:endParaRPr lang="fr-FR" altLang="fr-FR"/>
          </a:p>
        </p:txBody>
      </p:sp>
    </p:spTree>
    <p:extLst>
      <p:ext uri="{BB962C8B-B14F-4D97-AF65-F5344CB8AC3E}">
        <p14:creationId xmlns:p14="http://schemas.microsoft.com/office/powerpoint/2010/main" val="9538818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94D88F43-196C-472A-B104-09E3577D0550}" type="slidenum">
              <a:rPr lang="fr-FR" altLang="fr-FR"/>
              <a:pPr>
                <a:defRPr/>
              </a:pPr>
              <a:t>‹N°›</a:t>
            </a:fld>
            <a:endParaRPr lang="fr-FR" altLang="fr-FR"/>
          </a:p>
        </p:txBody>
      </p:sp>
    </p:spTree>
    <p:extLst>
      <p:ext uri="{BB962C8B-B14F-4D97-AF65-F5344CB8AC3E}">
        <p14:creationId xmlns:p14="http://schemas.microsoft.com/office/powerpoint/2010/main" val="40725522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3F1A5929-8632-4785-9C5D-D744A9CBA0CA}" type="slidenum">
              <a:rPr lang="fr-FR" altLang="fr-FR"/>
              <a:pPr>
                <a:defRPr/>
              </a:pPr>
              <a:t>‹N°›</a:t>
            </a:fld>
            <a:endParaRPr lang="fr-FR" altLang="fr-FR"/>
          </a:p>
        </p:txBody>
      </p:sp>
    </p:spTree>
    <p:extLst>
      <p:ext uri="{BB962C8B-B14F-4D97-AF65-F5344CB8AC3E}">
        <p14:creationId xmlns:p14="http://schemas.microsoft.com/office/powerpoint/2010/main" val="116912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Rectangle 3"/>
          <p:cNvSpPr>
            <a:spLocks noGrp="1" noChangeArrowheads="1"/>
          </p:cNvSpPr>
          <p:nvPr>
            <p:ph type="sldNum" idx="10"/>
          </p:nvPr>
        </p:nvSpPr>
        <p:spPr/>
        <p:txBody>
          <a:bodyPr/>
          <a:lstStyle>
            <a:lvl1pPr>
              <a:defRPr/>
            </a:lvl1pPr>
          </a:lstStyle>
          <a:p>
            <a:pPr>
              <a:defRPr/>
            </a:pPr>
            <a:r>
              <a:rPr lang="fr-FR" altLang="fr-FR"/>
              <a:t> –     </a:t>
            </a:r>
            <a:fld id="{8345CAE6-E7C1-4EC8-A211-632A22F4CE50}" type="slidenum">
              <a:rPr lang="fr-FR" altLang="fr-FR"/>
              <a:pPr>
                <a:defRPr/>
              </a:pPr>
              <a:t>‹N°›</a:t>
            </a:fld>
            <a:endParaRPr lang="fr-FR" altLang="fr-FR"/>
          </a:p>
        </p:txBody>
      </p:sp>
    </p:spTree>
    <p:extLst>
      <p:ext uri="{BB962C8B-B14F-4D97-AF65-F5344CB8AC3E}">
        <p14:creationId xmlns:p14="http://schemas.microsoft.com/office/powerpoint/2010/main" val="34933612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3"/>
          <p:cNvSpPr>
            <a:spLocks noGrp="1" noChangeArrowheads="1"/>
          </p:cNvSpPr>
          <p:nvPr>
            <p:ph type="sldNum" idx="10"/>
          </p:nvPr>
        </p:nvSpPr>
        <p:spPr/>
        <p:txBody>
          <a:bodyPr/>
          <a:lstStyle>
            <a:lvl1pPr>
              <a:defRPr/>
            </a:lvl1pPr>
          </a:lstStyle>
          <a:p>
            <a:pPr>
              <a:defRPr/>
            </a:pPr>
            <a:r>
              <a:rPr lang="fr-FR" altLang="fr-FR"/>
              <a:t> –     </a:t>
            </a:r>
            <a:fld id="{B5A4763F-F96D-4566-BB3C-0BDF08327330}" type="slidenum">
              <a:rPr lang="fr-FR" altLang="fr-FR"/>
              <a:pPr>
                <a:defRPr/>
              </a:pPr>
              <a:t>‹N°›</a:t>
            </a:fld>
            <a:endParaRPr lang="fr-FR" altLang="fr-FR"/>
          </a:p>
        </p:txBody>
      </p:sp>
    </p:spTree>
    <p:extLst>
      <p:ext uri="{BB962C8B-B14F-4D97-AF65-F5344CB8AC3E}">
        <p14:creationId xmlns:p14="http://schemas.microsoft.com/office/powerpoint/2010/main" val="2507410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3"/>
          <p:cNvSpPr>
            <a:spLocks noGrp="1" noChangeArrowheads="1"/>
          </p:cNvSpPr>
          <p:nvPr>
            <p:ph type="sldNum" idx="10"/>
          </p:nvPr>
        </p:nvSpPr>
        <p:spPr/>
        <p:txBody>
          <a:bodyPr/>
          <a:lstStyle>
            <a:lvl1pPr>
              <a:defRPr/>
            </a:lvl1pPr>
          </a:lstStyle>
          <a:p>
            <a:pPr>
              <a:defRPr/>
            </a:pPr>
            <a:r>
              <a:rPr lang="fr-FR" altLang="fr-FR"/>
              <a:t> –     </a:t>
            </a:r>
            <a:fld id="{DF9B0D20-1119-49E6-996B-4C2A0B87D99F}" type="slidenum">
              <a:rPr lang="fr-FR" altLang="fr-FR"/>
              <a:pPr>
                <a:defRPr/>
              </a:pPr>
              <a:t>‹N°›</a:t>
            </a:fld>
            <a:endParaRPr lang="fr-FR" altLang="fr-FR"/>
          </a:p>
        </p:txBody>
      </p:sp>
    </p:spTree>
    <p:extLst>
      <p:ext uri="{BB962C8B-B14F-4D97-AF65-F5344CB8AC3E}">
        <p14:creationId xmlns:p14="http://schemas.microsoft.com/office/powerpoint/2010/main" val="37447092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p:txBody>
          <a:bodyPr/>
          <a:lstStyle>
            <a:lvl1pPr>
              <a:defRPr/>
            </a:lvl1pPr>
          </a:lstStyle>
          <a:p>
            <a:pPr>
              <a:defRPr/>
            </a:pPr>
            <a:r>
              <a:rPr lang="fr-FR" altLang="fr-FR"/>
              <a:t> –     </a:t>
            </a:r>
            <a:fld id="{E37683FE-3A78-4C2F-8717-F18DD20D2F97}" type="slidenum">
              <a:rPr lang="fr-FR" altLang="fr-FR"/>
              <a:pPr>
                <a:defRPr/>
              </a:pPr>
              <a:t>‹N°›</a:t>
            </a:fld>
            <a:endParaRPr lang="fr-FR" altLang="fr-FR"/>
          </a:p>
        </p:txBody>
      </p:sp>
    </p:spTree>
    <p:extLst>
      <p:ext uri="{BB962C8B-B14F-4D97-AF65-F5344CB8AC3E}">
        <p14:creationId xmlns:p14="http://schemas.microsoft.com/office/powerpoint/2010/main" val="2439542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9A7A88FE-FD8D-4B94-926E-C6228DB67146}" type="slidenum">
              <a:rPr lang="fr-FR" altLang="fr-FR"/>
              <a:pPr>
                <a:defRPr/>
              </a:pPr>
              <a:t>‹N°›</a:t>
            </a:fld>
            <a:endParaRPr lang="fr-FR" altLang="fr-FR"/>
          </a:p>
        </p:txBody>
      </p:sp>
    </p:spTree>
    <p:extLst>
      <p:ext uri="{BB962C8B-B14F-4D97-AF65-F5344CB8AC3E}">
        <p14:creationId xmlns:p14="http://schemas.microsoft.com/office/powerpoint/2010/main" val="32310515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E9CBBD6F-D36C-4770-B9D8-4E5BB7ECB54B}" type="slidenum">
              <a:rPr lang="fr-FR" altLang="fr-FR"/>
              <a:pPr>
                <a:defRPr/>
              </a:pPr>
              <a:t>‹N°›</a:t>
            </a:fld>
            <a:endParaRPr lang="fr-FR" altLang="fr-FR"/>
          </a:p>
        </p:txBody>
      </p:sp>
    </p:spTree>
    <p:extLst>
      <p:ext uri="{BB962C8B-B14F-4D97-AF65-F5344CB8AC3E}">
        <p14:creationId xmlns:p14="http://schemas.microsoft.com/office/powerpoint/2010/main" val="7380134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D561B9B9-9373-4647-8ABB-2A540729100A}" type="slidenum">
              <a:rPr lang="fr-FR" altLang="fr-FR"/>
              <a:pPr>
                <a:defRPr/>
              </a:pPr>
              <a:t>‹N°›</a:t>
            </a:fld>
            <a:endParaRPr lang="fr-FR" altLang="fr-FR"/>
          </a:p>
        </p:txBody>
      </p:sp>
    </p:spTree>
    <p:extLst>
      <p:ext uri="{BB962C8B-B14F-4D97-AF65-F5344CB8AC3E}">
        <p14:creationId xmlns:p14="http://schemas.microsoft.com/office/powerpoint/2010/main" val="41630557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42888"/>
            <a:ext cx="2057400" cy="58832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42888"/>
            <a:ext cx="6019800" cy="58832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A97EEFFC-FAE4-4F37-905F-797F4F4B8604}" type="slidenum">
              <a:rPr lang="fr-FR" altLang="fr-FR"/>
              <a:pPr>
                <a:defRPr/>
              </a:pPr>
              <a:t>‹N°›</a:t>
            </a:fld>
            <a:endParaRPr lang="fr-FR" altLang="fr-FR"/>
          </a:p>
        </p:txBody>
      </p:sp>
    </p:spTree>
    <p:extLst>
      <p:ext uri="{BB962C8B-B14F-4D97-AF65-F5344CB8AC3E}">
        <p14:creationId xmlns:p14="http://schemas.microsoft.com/office/powerpoint/2010/main" val="13256929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2"/>
          <p:cNvSpPr>
            <a:spLocks noGrp="1" noChangeArrowheads="1"/>
          </p:cNvSpPr>
          <p:nvPr>
            <p:ph type="sldNum" idx="10"/>
          </p:nvPr>
        </p:nvSpPr>
        <p:spPr/>
        <p:txBody>
          <a:bodyPr/>
          <a:lstStyle>
            <a:lvl1pPr>
              <a:defRPr/>
            </a:lvl1pPr>
          </a:lstStyle>
          <a:p>
            <a:pPr>
              <a:defRPr/>
            </a:pPr>
            <a:r>
              <a:rPr lang="fr-FR" altLang="fr-FR"/>
              <a:t> –     </a:t>
            </a:r>
            <a:fld id="{9ABEFB40-1E56-4A2B-A7F3-F1C3880AF857}" type="slidenum">
              <a:rPr lang="fr-FR" altLang="fr-FR"/>
              <a:pPr>
                <a:defRPr/>
              </a:pPr>
              <a:t>‹N°›</a:t>
            </a:fld>
            <a:endParaRPr lang="fr-FR" altLang="fr-FR"/>
          </a:p>
        </p:txBody>
      </p:sp>
    </p:spTree>
    <p:extLst>
      <p:ext uri="{BB962C8B-B14F-4D97-AF65-F5344CB8AC3E}">
        <p14:creationId xmlns:p14="http://schemas.microsoft.com/office/powerpoint/2010/main" val="22372033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sldNum" idx="10"/>
          </p:nvPr>
        </p:nvSpPr>
        <p:spPr/>
        <p:txBody>
          <a:bodyPr/>
          <a:lstStyle>
            <a:lvl1pPr>
              <a:defRPr/>
            </a:lvl1pPr>
          </a:lstStyle>
          <a:p>
            <a:pPr>
              <a:defRPr/>
            </a:pPr>
            <a:r>
              <a:rPr lang="fr-FR" altLang="fr-FR"/>
              <a:t> –     </a:t>
            </a:r>
            <a:fld id="{ADB8F3D4-B878-4498-B598-08B27F43907A}" type="slidenum">
              <a:rPr lang="fr-FR" altLang="fr-FR"/>
              <a:pPr>
                <a:defRPr/>
              </a:pPr>
              <a:t>‹N°›</a:t>
            </a:fld>
            <a:endParaRPr lang="fr-FR" altLang="fr-FR"/>
          </a:p>
        </p:txBody>
      </p:sp>
    </p:spTree>
    <p:extLst>
      <p:ext uri="{BB962C8B-B14F-4D97-AF65-F5344CB8AC3E}">
        <p14:creationId xmlns:p14="http://schemas.microsoft.com/office/powerpoint/2010/main" val="17321452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2"/>
          <p:cNvSpPr>
            <a:spLocks noGrp="1" noChangeArrowheads="1"/>
          </p:cNvSpPr>
          <p:nvPr>
            <p:ph type="sldNum" idx="10"/>
          </p:nvPr>
        </p:nvSpPr>
        <p:spPr/>
        <p:txBody>
          <a:bodyPr/>
          <a:lstStyle>
            <a:lvl1pPr>
              <a:defRPr/>
            </a:lvl1pPr>
          </a:lstStyle>
          <a:p>
            <a:pPr>
              <a:defRPr/>
            </a:pPr>
            <a:r>
              <a:rPr lang="fr-FR" altLang="fr-FR"/>
              <a:t> –     </a:t>
            </a:r>
            <a:fld id="{2520394C-F053-46CF-9B87-E2380D43937F}" type="slidenum">
              <a:rPr lang="fr-FR" altLang="fr-FR"/>
              <a:pPr>
                <a:defRPr/>
              </a:pPr>
              <a:t>‹N°›</a:t>
            </a:fld>
            <a:endParaRPr lang="fr-FR" altLang="fr-FR"/>
          </a:p>
        </p:txBody>
      </p:sp>
    </p:spTree>
    <p:extLst>
      <p:ext uri="{BB962C8B-B14F-4D97-AF65-F5344CB8AC3E}">
        <p14:creationId xmlns:p14="http://schemas.microsoft.com/office/powerpoint/2010/main" val="323559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p:txBody>
          <a:bodyPr/>
          <a:lstStyle>
            <a:lvl1pPr>
              <a:defRPr/>
            </a:lvl1pPr>
          </a:lstStyle>
          <a:p>
            <a:pPr>
              <a:defRPr/>
            </a:pPr>
            <a:r>
              <a:rPr lang="fr-FR" altLang="fr-FR"/>
              <a:t> –     </a:t>
            </a:r>
            <a:fld id="{DC6B04FF-A418-4D57-B27D-A85AB2E995A4}" type="slidenum">
              <a:rPr lang="fr-FR" altLang="fr-FR"/>
              <a:pPr>
                <a:defRPr/>
              </a:pPr>
              <a:t>‹N°›</a:t>
            </a:fld>
            <a:endParaRPr lang="fr-FR" altLang="fr-FR"/>
          </a:p>
        </p:txBody>
      </p:sp>
    </p:spTree>
    <p:extLst>
      <p:ext uri="{BB962C8B-B14F-4D97-AF65-F5344CB8AC3E}">
        <p14:creationId xmlns:p14="http://schemas.microsoft.com/office/powerpoint/2010/main" val="36794131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
          <p:cNvSpPr>
            <a:spLocks noGrp="1" noChangeArrowheads="1"/>
          </p:cNvSpPr>
          <p:nvPr>
            <p:ph type="sldNum" idx="10"/>
          </p:nvPr>
        </p:nvSpPr>
        <p:spPr/>
        <p:txBody>
          <a:bodyPr/>
          <a:lstStyle>
            <a:lvl1pPr>
              <a:defRPr/>
            </a:lvl1pPr>
          </a:lstStyle>
          <a:p>
            <a:pPr>
              <a:defRPr/>
            </a:pPr>
            <a:r>
              <a:rPr lang="fr-FR" altLang="fr-FR"/>
              <a:t> –     </a:t>
            </a:r>
            <a:fld id="{5234CB72-237C-498E-B688-DC6B9D4F02A8}" type="slidenum">
              <a:rPr lang="fr-FR" altLang="fr-FR"/>
              <a:pPr>
                <a:defRPr/>
              </a:pPr>
              <a:t>‹N°›</a:t>
            </a:fld>
            <a:endParaRPr lang="fr-FR" altLang="fr-FR"/>
          </a:p>
        </p:txBody>
      </p:sp>
    </p:spTree>
    <p:extLst>
      <p:ext uri="{BB962C8B-B14F-4D97-AF65-F5344CB8AC3E}">
        <p14:creationId xmlns:p14="http://schemas.microsoft.com/office/powerpoint/2010/main" val="173453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2"/>
          <p:cNvSpPr>
            <a:spLocks noGrp="1" noChangeArrowheads="1"/>
          </p:cNvSpPr>
          <p:nvPr>
            <p:ph type="sldNum" idx="10"/>
          </p:nvPr>
        </p:nvSpPr>
        <p:spPr/>
        <p:txBody>
          <a:bodyPr/>
          <a:lstStyle>
            <a:lvl1pPr>
              <a:defRPr/>
            </a:lvl1pPr>
          </a:lstStyle>
          <a:p>
            <a:pPr>
              <a:defRPr/>
            </a:pPr>
            <a:r>
              <a:rPr lang="fr-FR" altLang="fr-FR"/>
              <a:t> –     </a:t>
            </a:r>
            <a:fld id="{03C7F6B4-F757-48ED-8ACE-2B93A35F3E5D}" type="slidenum">
              <a:rPr lang="fr-FR" altLang="fr-FR"/>
              <a:pPr>
                <a:defRPr/>
              </a:pPr>
              <a:t>‹N°›</a:t>
            </a:fld>
            <a:endParaRPr lang="fr-FR" altLang="fr-FR"/>
          </a:p>
        </p:txBody>
      </p:sp>
    </p:spTree>
    <p:extLst>
      <p:ext uri="{BB962C8B-B14F-4D97-AF65-F5344CB8AC3E}">
        <p14:creationId xmlns:p14="http://schemas.microsoft.com/office/powerpoint/2010/main" val="12703823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3378C415-AD22-42F9-A0EC-135D98856AD4}" type="slidenum">
              <a:rPr lang="fr-FR" altLang="fr-FR"/>
              <a:pPr>
                <a:defRPr/>
              </a:pPr>
              <a:t>‹N°›</a:t>
            </a:fld>
            <a:endParaRPr lang="fr-FR" altLang="fr-FR"/>
          </a:p>
        </p:txBody>
      </p:sp>
    </p:spTree>
    <p:extLst>
      <p:ext uri="{BB962C8B-B14F-4D97-AF65-F5344CB8AC3E}">
        <p14:creationId xmlns:p14="http://schemas.microsoft.com/office/powerpoint/2010/main" val="2684641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p:txBody>
          <a:bodyPr/>
          <a:lstStyle>
            <a:lvl1pPr>
              <a:defRPr/>
            </a:lvl1pPr>
          </a:lstStyle>
          <a:p>
            <a:pPr>
              <a:defRPr/>
            </a:pPr>
            <a:r>
              <a:rPr lang="fr-FR" altLang="fr-FR"/>
              <a:t> –     </a:t>
            </a:r>
            <a:fld id="{22C20865-7279-435A-B404-C99792EC2412}" type="slidenum">
              <a:rPr lang="fr-FR" altLang="fr-FR"/>
              <a:pPr>
                <a:defRPr/>
              </a:pPr>
              <a:t>‹N°›</a:t>
            </a:fld>
            <a:endParaRPr lang="fr-FR" altLang="fr-FR"/>
          </a:p>
        </p:txBody>
      </p:sp>
    </p:spTree>
    <p:extLst>
      <p:ext uri="{BB962C8B-B14F-4D97-AF65-F5344CB8AC3E}">
        <p14:creationId xmlns:p14="http://schemas.microsoft.com/office/powerpoint/2010/main" val="41058520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
          <p:cNvSpPr>
            <a:spLocks noGrp="1" noChangeArrowheads="1"/>
          </p:cNvSpPr>
          <p:nvPr>
            <p:ph type="sldNum" idx="10"/>
          </p:nvPr>
        </p:nvSpPr>
        <p:spPr/>
        <p:txBody>
          <a:bodyPr/>
          <a:lstStyle>
            <a:lvl1pPr>
              <a:defRPr/>
            </a:lvl1pPr>
          </a:lstStyle>
          <a:p>
            <a:pPr>
              <a:defRPr/>
            </a:pPr>
            <a:r>
              <a:rPr lang="fr-FR" altLang="fr-FR"/>
              <a:t> –     </a:t>
            </a:r>
            <a:fld id="{1987C6DA-F78E-451F-ADFF-1888BD0C135B}" type="slidenum">
              <a:rPr lang="fr-FR" altLang="fr-FR"/>
              <a:pPr>
                <a:defRPr/>
              </a:pPr>
              <a:t>‹N°›</a:t>
            </a:fld>
            <a:endParaRPr lang="fr-FR" altLang="fr-FR"/>
          </a:p>
        </p:txBody>
      </p:sp>
    </p:spTree>
    <p:extLst>
      <p:ext uri="{BB962C8B-B14F-4D97-AF65-F5344CB8AC3E}">
        <p14:creationId xmlns:p14="http://schemas.microsoft.com/office/powerpoint/2010/main" val="27637555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
          <p:cNvSpPr>
            <a:spLocks noGrp="1" noChangeArrowheads="1"/>
          </p:cNvSpPr>
          <p:nvPr>
            <p:ph type="sldNum" idx="10"/>
          </p:nvPr>
        </p:nvSpPr>
        <p:spPr/>
        <p:txBody>
          <a:bodyPr/>
          <a:lstStyle>
            <a:lvl1pPr>
              <a:defRPr/>
            </a:lvl1pPr>
          </a:lstStyle>
          <a:p>
            <a:pPr>
              <a:defRPr/>
            </a:pPr>
            <a:r>
              <a:rPr lang="fr-FR" altLang="fr-FR"/>
              <a:t> –     </a:t>
            </a:r>
            <a:fld id="{4F5C4FD0-0F67-47DE-87AB-335AF101092E}" type="slidenum">
              <a:rPr lang="fr-FR" altLang="fr-FR"/>
              <a:pPr>
                <a:defRPr/>
              </a:pPr>
              <a:t>‹N°›</a:t>
            </a:fld>
            <a:endParaRPr lang="fr-FR" altLang="fr-FR"/>
          </a:p>
        </p:txBody>
      </p:sp>
    </p:spTree>
    <p:extLst>
      <p:ext uri="{BB962C8B-B14F-4D97-AF65-F5344CB8AC3E}">
        <p14:creationId xmlns:p14="http://schemas.microsoft.com/office/powerpoint/2010/main" val="40762731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sldNum" idx="10"/>
          </p:nvPr>
        </p:nvSpPr>
        <p:spPr/>
        <p:txBody>
          <a:bodyPr/>
          <a:lstStyle>
            <a:lvl1pPr>
              <a:defRPr/>
            </a:lvl1pPr>
          </a:lstStyle>
          <a:p>
            <a:pPr>
              <a:defRPr/>
            </a:pPr>
            <a:r>
              <a:rPr lang="fr-FR" altLang="fr-FR"/>
              <a:t> –     </a:t>
            </a:r>
            <a:fld id="{834EA64D-6DE0-457C-A3DC-8513155369D1}" type="slidenum">
              <a:rPr lang="fr-FR" altLang="fr-FR"/>
              <a:pPr>
                <a:defRPr/>
              </a:pPr>
              <a:t>‹N°›</a:t>
            </a:fld>
            <a:endParaRPr lang="fr-FR" altLang="fr-FR"/>
          </a:p>
        </p:txBody>
      </p:sp>
    </p:spTree>
    <p:extLst>
      <p:ext uri="{BB962C8B-B14F-4D97-AF65-F5344CB8AC3E}">
        <p14:creationId xmlns:p14="http://schemas.microsoft.com/office/powerpoint/2010/main" val="5230945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3050"/>
            <a:ext cx="2055813" cy="530701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3050"/>
            <a:ext cx="6019800" cy="53070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sldNum" idx="10"/>
          </p:nvPr>
        </p:nvSpPr>
        <p:spPr/>
        <p:txBody>
          <a:bodyPr/>
          <a:lstStyle>
            <a:lvl1pPr>
              <a:defRPr/>
            </a:lvl1pPr>
          </a:lstStyle>
          <a:p>
            <a:pPr>
              <a:defRPr/>
            </a:pPr>
            <a:r>
              <a:rPr lang="fr-FR" altLang="fr-FR"/>
              <a:t> –     </a:t>
            </a:r>
            <a:fld id="{CCE19656-A011-48F1-A12A-3B75569F20E0}" type="slidenum">
              <a:rPr lang="fr-FR" altLang="fr-FR"/>
              <a:pPr>
                <a:defRPr/>
              </a:pPr>
              <a:t>‹N°›</a:t>
            </a:fld>
            <a:endParaRPr lang="fr-FR" altLang="fr-FR"/>
          </a:p>
        </p:txBody>
      </p:sp>
    </p:spTree>
    <p:extLst>
      <p:ext uri="{BB962C8B-B14F-4D97-AF65-F5344CB8AC3E}">
        <p14:creationId xmlns:p14="http://schemas.microsoft.com/office/powerpoint/2010/main" val="7294123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3B0AC387-1DA8-4CB1-AB67-D23F7874150B}" type="slidenum">
              <a:rPr lang="fr-FR" altLang="fr-FR"/>
              <a:pPr>
                <a:defRPr/>
              </a:pPr>
              <a:t>‹N°›</a:t>
            </a:fld>
            <a:endParaRPr lang="fr-FR" altLang="fr-FR"/>
          </a:p>
        </p:txBody>
      </p:sp>
    </p:spTree>
    <p:extLst>
      <p:ext uri="{BB962C8B-B14F-4D97-AF65-F5344CB8AC3E}">
        <p14:creationId xmlns:p14="http://schemas.microsoft.com/office/powerpoint/2010/main" val="628922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36726823-544C-49C7-A473-26C06ADF7101}" type="slidenum">
              <a:rPr lang="fr-FR" altLang="fr-FR"/>
              <a:pPr>
                <a:defRPr/>
              </a:pPr>
              <a:t>‹N°›</a:t>
            </a:fld>
            <a:endParaRPr lang="fr-FR" altLang="fr-FR"/>
          </a:p>
        </p:txBody>
      </p:sp>
    </p:spTree>
    <p:extLst>
      <p:ext uri="{BB962C8B-B14F-4D97-AF65-F5344CB8AC3E}">
        <p14:creationId xmlns:p14="http://schemas.microsoft.com/office/powerpoint/2010/main" val="41906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608052C1-2E81-49C4-8F83-0C1E2D38189C}" type="slidenum">
              <a:rPr lang="fr-FR" altLang="fr-FR"/>
              <a:pPr>
                <a:defRPr/>
              </a:pPr>
              <a:t>‹N°›</a:t>
            </a:fld>
            <a:endParaRPr lang="fr-FR" altLang="fr-FR"/>
          </a:p>
        </p:txBody>
      </p:sp>
    </p:spTree>
    <p:extLst>
      <p:ext uri="{BB962C8B-B14F-4D97-AF65-F5344CB8AC3E}">
        <p14:creationId xmlns:p14="http://schemas.microsoft.com/office/powerpoint/2010/main" val="30941044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B8D33782-00EB-4530-B5AE-DDCD2A3ED50C}" type="slidenum">
              <a:rPr lang="fr-FR" altLang="fr-FR"/>
              <a:pPr>
                <a:defRPr/>
              </a:pPr>
              <a:t>‹N°›</a:t>
            </a:fld>
            <a:endParaRPr lang="fr-FR" altLang="fr-FR"/>
          </a:p>
        </p:txBody>
      </p:sp>
    </p:spTree>
    <p:extLst>
      <p:ext uri="{BB962C8B-B14F-4D97-AF65-F5344CB8AC3E}">
        <p14:creationId xmlns:p14="http://schemas.microsoft.com/office/powerpoint/2010/main" val="36304547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2057400"/>
            <a:ext cx="1397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179638" y="2057400"/>
            <a:ext cx="1398587"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5D3123C4-7B08-42C1-9C75-47408602F844}" type="slidenum">
              <a:rPr lang="fr-FR" altLang="fr-FR"/>
              <a:pPr>
                <a:defRPr/>
              </a:pPr>
              <a:t>‹N°›</a:t>
            </a:fld>
            <a:endParaRPr lang="fr-FR" altLang="fr-FR"/>
          </a:p>
        </p:txBody>
      </p:sp>
    </p:spTree>
    <p:extLst>
      <p:ext uri="{BB962C8B-B14F-4D97-AF65-F5344CB8AC3E}">
        <p14:creationId xmlns:p14="http://schemas.microsoft.com/office/powerpoint/2010/main" val="14581945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sldNum" idx="10"/>
          </p:nvPr>
        </p:nvSpPr>
        <p:spPr/>
        <p:txBody>
          <a:bodyPr/>
          <a:lstStyle>
            <a:lvl1pPr>
              <a:defRPr/>
            </a:lvl1pPr>
          </a:lstStyle>
          <a:p>
            <a:pPr>
              <a:defRPr/>
            </a:pPr>
            <a:r>
              <a:rPr lang="fr-FR" altLang="fr-FR"/>
              <a:t> –     </a:t>
            </a:r>
            <a:fld id="{BD3F8A39-85C2-4763-B336-6DE5500200DC}" type="slidenum">
              <a:rPr lang="fr-FR" altLang="fr-FR"/>
              <a:pPr>
                <a:defRPr/>
              </a:pPr>
              <a:t>‹N°›</a:t>
            </a:fld>
            <a:endParaRPr lang="fr-FR" altLang="fr-FR"/>
          </a:p>
        </p:txBody>
      </p:sp>
    </p:spTree>
    <p:extLst>
      <p:ext uri="{BB962C8B-B14F-4D97-AF65-F5344CB8AC3E}">
        <p14:creationId xmlns:p14="http://schemas.microsoft.com/office/powerpoint/2010/main" val="37286350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5"/>
          <p:cNvSpPr>
            <a:spLocks noGrp="1" noChangeArrowheads="1"/>
          </p:cNvSpPr>
          <p:nvPr>
            <p:ph type="sldNum" idx="10"/>
          </p:nvPr>
        </p:nvSpPr>
        <p:spPr/>
        <p:txBody>
          <a:bodyPr/>
          <a:lstStyle>
            <a:lvl1pPr>
              <a:defRPr/>
            </a:lvl1pPr>
          </a:lstStyle>
          <a:p>
            <a:pPr>
              <a:defRPr/>
            </a:pPr>
            <a:r>
              <a:rPr lang="fr-FR" altLang="fr-FR"/>
              <a:t> –     </a:t>
            </a:r>
            <a:fld id="{67715323-A169-46B5-8899-8F78C1512124}" type="slidenum">
              <a:rPr lang="fr-FR" altLang="fr-FR"/>
              <a:pPr>
                <a:defRPr/>
              </a:pPr>
              <a:t>‹N°›</a:t>
            </a:fld>
            <a:endParaRPr lang="fr-FR" altLang="fr-FR"/>
          </a:p>
        </p:txBody>
      </p:sp>
    </p:spTree>
    <p:extLst>
      <p:ext uri="{BB962C8B-B14F-4D97-AF65-F5344CB8AC3E}">
        <p14:creationId xmlns:p14="http://schemas.microsoft.com/office/powerpoint/2010/main" val="27990269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r>
              <a:rPr lang="fr-FR" altLang="fr-FR"/>
              <a:t> –     </a:t>
            </a:r>
            <a:fld id="{15998D7B-F68A-428E-9BE9-EF866E9DF988}" type="slidenum">
              <a:rPr lang="fr-FR" altLang="fr-FR"/>
              <a:pPr>
                <a:defRPr/>
              </a:pPr>
              <a:t>‹N°›</a:t>
            </a:fld>
            <a:endParaRPr lang="fr-FR" altLang="fr-FR"/>
          </a:p>
        </p:txBody>
      </p:sp>
    </p:spTree>
    <p:extLst>
      <p:ext uri="{BB962C8B-B14F-4D97-AF65-F5344CB8AC3E}">
        <p14:creationId xmlns:p14="http://schemas.microsoft.com/office/powerpoint/2010/main" val="15236637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DF2F08C6-9699-4D2D-8E0F-9311A85145FF}" type="slidenum">
              <a:rPr lang="fr-FR" altLang="fr-FR"/>
              <a:pPr>
                <a:defRPr/>
              </a:pPr>
              <a:t>‹N°›</a:t>
            </a:fld>
            <a:endParaRPr lang="fr-FR" altLang="fr-FR"/>
          </a:p>
        </p:txBody>
      </p:sp>
    </p:spTree>
    <p:extLst>
      <p:ext uri="{BB962C8B-B14F-4D97-AF65-F5344CB8AC3E}">
        <p14:creationId xmlns:p14="http://schemas.microsoft.com/office/powerpoint/2010/main" val="15558876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77C95C95-9694-4CAD-85CC-62514924F33E}" type="slidenum">
              <a:rPr lang="fr-FR" altLang="fr-FR"/>
              <a:pPr>
                <a:defRPr/>
              </a:pPr>
              <a:t>‹N°›</a:t>
            </a:fld>
            <a:endParaRPr lang="fr-FR" altLang="fr-FR"/>
          </a:p>
        </p:txBody>
      </p:sp>
    </p:spTree>
    <p:extLst>
      <p:ext uri="{BB962C8B-B14F-4D97-AF65-F5344CB8AC3E}">
        <p14:creationId xmlns:p14="http://schemas.microsoft.com/office/powerpoint/2010/main" val="14674651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A920AFA9-9FEC-4426-BFFF-C8B5439400B3}" type="slidenum">
              <a:rPr lang="fr-FR" altLang="fr-FR"/>
              <a:pPr>
                <a:defRPr/>
              </a:pPr>
              <a:t>‹N°›</a:t>
            </a:fld>
            <a:endParaRPr lang="fr-FR" altLang="fr-FR"/>
          </a:p>
        </p:txBody>
      </p:sp>
    </p:spTree>
    <p:extLst>
      <p:ext uri="{BB962C8B-B14F-4D97-AF65-F5344CB8AC3E}">
        <p14:creationId xmlns:p14="http://schemas.microsoft.com/office/powerpoint/2010/main" val="285928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841625" y="457200"/>
            <a:ext cx="736600" cy="5410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457200"/>
            <a:ext cx="2058987"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33BD1DEB-5EAC-441D-8F8C-CE3FC321CE51}" type="slidenum">
              <a:rPr lang="fr-FR" altLang="fr-FR"/>
              <a:pPr>
                <a:defRPr/>
              </a:pPr>
              <a:t>‹N°›</a:t>
            </a:fld>
            <a:endParaRPr lang="fr-FR" altLang="fr-FR"/>
          </a:p>
        </p:txBody>
      </p:sp>
    </p:spTree>
    <p:extLst>
      <p:ext uri="{BB962C8B-B14F-4D97-AF65-F5344CB8AC3E}">
        <p14:creationId xmlns:p14="http://schemas.microsoft.com/office/powerpoint/2010/main" val="23066011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816A75A0-424A-4940-87B1-B776154F8DB5}" type="slidenum">
              <a:rPr lang="fr-FR" altLang="fr-FR"/>
              <a:pPr>
                <a:defRPr/>
              </a:pPr>
              <a:t>‹N°›</a:t>
            </a:fld>
            <a:endParaRPr lang="fr-FR" altLang="fr-FR"/>
          </a:p>
        </p:txBody>
      </p:sp>
    </p:spTree>
    <p:extLst>
      <p:ext uri="{BB962C8B-B14F-4D97-AF65-F5344CB8AC3E}">
        <p14:creationId xmlns:p14="http://schemas.microsoft.com/office/powerpoint/2010/main" val="384227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17BBB7FF-77CC-4BBC-A317-5AC637325368}" type="slidenum">
              <a:rPr lang="fr-FR" altLang="fr-FR"/>
              <a:pPr>
                <a:defRPr/>
              </a:pPr>
              <a:t>‹N°›</a:t>
            </a:fld>
            <a:endParaRPr lang="fr-FR" altLang="fr-FR"/>
          </a:p>
        </p:txBody>
      </p:sp>
    </p:spTree>
    <p:extLst>
      <p:ext uri="{BB962C8B-B14F-4D97-AF65-F5344CB8AC3E}">
        <p14:creationId xmlns:p14="http://schemas.microsoft.com/office/powerpoint/2010/main" val="10113202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FC66B0C2-6685-4CA4-8043-9AE3F467F75D}" type="slidenum">
              <a:rPr lang="fr-FR" altLang="fr-FR"/>
              <a:pPr>
                <a:defRPr/>
              </a:pPr>
              <a:t>‹N°›</a:t>
            </a:fld>
            <a:endParaRPr lang="fr-FR" altLang="fr-FR"/>
          </a:p>
        </p:txBody>
      </p:sp>
    </p:spTree>
    <p:extLst>
      <p:ext uri="{BB962C8B-B14F-4D97-AF65-F5344CB8AC3E}">
        <p14:creationId xmlns:p14="http://schemas.microsoft.com/office/powerpoint/2010/main" val="10135696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19FDC2A2-6100-4887-97EB-7359906B37AE}" type="slidenum">
              <a:rPr lang="fr-FR" altLang="fr-FR"/>
              <a:pPr>
                <a:defRPr/>
              </a:pPr>
              <a:t>‹N°›</a:t>
            </a:fld>
            <a:endParaRPr lang="fr-FR" altLang="fr-FR"/>
          </a:p>
        </p:txBody>
      </p:sp>
    </p:spTree>
    <p:extLst>
      <p:ext uri="{BB962C8B-B14F-4D97-AF65-F5344CB8AC3E}">
        <p14:creationId xmlns:p14="http://schemas.microsoft.com/office/powerpoint/2010/main" val="10202246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2057400"/>
            <a:ext cx="1397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179638" y="2057400"/>
            <a:ext cx="1398587"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2456F8CC-8292-4AC9-BE6E-CC6FE738922D}" type="slidenum">
              <a:rPr lang="fr-FR" altLang="fr-FR"/>
              <a:pPr>
                <a:defRPr/>
              </a:pPr>
              <a:t>‹N°›</a:t>
            </a:fld>
            <a:endParaRPr lang="fr-FR" altLang="fr-FR"/>
          </a:p>
        </p:txBody>
      </p:sp>
    </p:spTree>
    <p:extLst>
      <p:ext uri="{BB962C8B-B14F-4D97-AF65-F5344CB8AC3E}">
        <p14:creationId xmlns:p14="http://schemas.microsoft.com/office/powerpoint/2010/main" val="39698789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sldNum" idx="10"/>
          </p:nvPr>
        </p:nvSpPr>
        <p:spPr/>
        <p:txBody>
          <a:bodyPr/>
          <a:lstStyle>
            <a:lvl1pPr>
              <a:defRPr/>
            </a:lvl1pPr>
          </a:lstStyle>
          <a:p>
            <a:pPr>
              <a:defRPr/>
            </a:pPr>
            <a:r>
              <a:rPr lang="fr-FR" altLang="fr-FR"/>
              <a:t> –     </a:t>
            </a:r>
            <a:fld id="{2F684FAD-7FF2-4CD5-82C0-EFF11877E023}" type="slidenum">
              <a:rPr lang="fr-FR" altLang="fr-FR"/>
              <a:pPr>
                <a:defRPr/>
              </a:pPr>
              <a:t>‹N°›</a:t>
            </a:fld>
            <a:endParaRPr lang="fr-FR" altLang="fr-FR"/>
          </a:p>
        </p:txBody>
      </p:sp>
    </p:spTree>
    <p:extLst>
      <p:ext uri="{BB962C8B-B14F-4D97-AF65-F5344CB8AC3E}">
        <p14:creationId xmlns:p14="http://schemas.microsoft.com/office/powerpoint/2010/main" val="30942098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5"/>
          <p:cNvSpPr>
            <a:spLocks noGrp="1" noChangeArrowheads="1"/>
          </p:cNvSpPr>
          <p:nvPr>
            <p:ph type="sldNum" idx="10"/>
          </p:nvPr>
        </p:nvSpPr>
        <p:spPr/>
        <p:txBody>
          <a:bodyPr/>
          <a:lstStyle>
            <a:lvl1pPr>
              <a:defRPr/>
            </a:lvl1pPr>
          </a:lstStyle>
          <a:p>
            <a:pPr>
              <a:defRPr/>
            </a:pPr>
            <a:r>
              <a:rPr lang="fr-FR" altLang="fr-FR"/>
              <a:t> –     </a:t>
            </a:r>
            <a:fld id="{3F2611B9-7B8E-4802-BF05-6701F20831D0}" type="slidenum">
              <a:rPr lang="fr-FR" altLang="fr-FR"/>
              <a:pPr>
                <a:defRPr/>
              </a:pPr>
              <a:t>‹N°›</a:t>
            </a:fld>
            <a:endParaRPr lang="fr-FR" altLang="fr-FR"/>
          </a:p>
        </p:txBody>
      </p:sp>
    </p:spTree>
    <p:extLst>
      <p:ext uri="{BB962C8B-B14F-4D97-AF65-F5344CB8AC3E}">
        <p14:creationId xmlns:p14="http://schemas.microsoft.com/office/powerpoint/2010/main" val="26702740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r>
              <a:rPr lang="fr-FR" altLang="fr-FR"/>
              <a:t> –     </a:t>
            </a:r>
            <a:fld id="{6D97B4FD-50F1-435A-BDFB-FEDDC21C17A6}" type="slidenum">
              <a:rPr lang="fr-FR" altLang="fr-FR"/>
              <a:pPr>
                <a:defRPr/>
              </a:pPr>
              <a:t>‹N°›</a:t>
            </a:fld>
            <a:endParaRPr lang="fr-FR" altLang="fr-FR"/>
          </a:p>
        </p:txBody>
      </p:sp>
    </p:spTree>
    <p:extLst>
      <p:ext uri="{BB962C8B-B14F-4D97-AF65-F5344CB8AC3E}">
        <p14:creationId xmlns:p14="http://schemas.microsoft.com/office/powerpoint/2010/main" val="32353287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4C1A1844-241D-4590-8997-0C4A9C82811D}" type="slidenum">
              <a:rPr lang="fr-FR" altLang="fr-FR"/>
              <a:pPr>
                <a:defRPr/>
              </a:pPr>
              <a:t>‹N°›</a:t>
            </a:fld>
            <a:endParaRPr lang="fr-FR" altLang="fr-FR"/>
          </a:p>
        </p:txBody>
      </p:sp>
    </p:spTree>
    <p:extLst>
      <p:ext uri="{BB962C8B-B14F-4D97-AF65-F5344CB8AC3E}">
        <p14:creationId xmlns:p14="http://schemas.microsoft.com/office/powerpoint/2010/main" val="7474317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D6607A87-15E0-4C53-A94D-F3C8F3C1212A}" type="slidenum">
              <a:rPr lang="fr-FR" altLang="fr-FR"/>
              <a:pPr>
                <a:defRPr/>
              </a:pPr>
              <a:t>‹N°›</a:t>
            </a:fld>
            <a:endParaRPr lang="fr-FR" altLang="fr-FR"/>
          </a:p>
        </p:txBody>
      </p:sp>
    </p:spTree>
    <p:extLst>
      <p:ext uri="{BB962C8B-B14F-4D97-AF65-F5344CB8AC3E}">
        <p14:creationId xmlns:p14="http://schemas.microsoft.com/office/powerpoint/2010/main" val="10825744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940274D0-D861-4721-AB98-0CCEC6E7D1A3}" type="slidenum">
              <a:rPr lang="fr-FR" altLang="fr-FR"/>
              <a:pPr>
                <a:defRPr/>
              </a:pPr>
              <a:t>‹N°›</a:t>
            </a:fld>
            <a:endParaRPr lang="fr-FR" altLang="fr-FR"/>
          </a:p>
        </p:txBody>
      </p:sp>
    </p:spTree>
    <p:extLst>
      <p:ext uri="{BB962C8B-B14F-4D97-AF65-F5344CB8AC3E}">
        <p14:creationId xmlns:p14="http://schemas.microsoft.com/office/powerpoint/2010/main" val="15963556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841625" y="457200"/>
            <a:ext cx="736600" cy="5410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457200"/>
            <a:ext cx="2058987"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B0F43AE2-D78C-400C-B0F4-48EF0CADB961}" type="slidenum">
              <a:rPr lang="fr-FR" altLang="fr-FR"/>
              <a:pPr>
                <a:defRPr/>
              </a:pPr>
              <a:t>‹N°›</a:t>
            </a:fld>
            <a:endParaRPr lang="fr-FR" altLang="fr-FR"/>
          </a:p>
        </p:txBody>
      </p:sp>
    </p:spTree>
    <p:extLst>
      <p:ext uri="{BB962C8B-B14F-4D97-AF65-F5344CB8AC3E}">
        <p14:creationId xmlns:p14="http://schemas.microsoft.com/office/powerpoint/2010/main" val="250951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2.pn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027" name="Rectangle 2"/>
          <p:cNvSpPr>
            <a:spLocks noGrp="1" noChangeArrowheads="1"/>
          </p:cNvSpPr>
          <p:nvPr>
            <p:ph type="body" idx="1"/>
          </p:nvPr>
        </p:nvSpPr>
        <p:spPr bwMode="auto">
          <a:xfrm>
            <a:off x="539750" y="1557338"/>
            <a:ext cx="806291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Modifier les styles du texte du masque</a:t>
            </a:r>
          </a:p>
          <a:p>
            <a:pPr lvl="1"/>
            <a:r>
              <a:rPr lang="en-GB" altLang="fr-FR"/>
              <a:t>Deuxième niveau</a:t>
            </a:r>
          </a:p>
          <a:p>
            <a:pPr lvl="2"/>
            <a:r>
              <a:rPr lang="en-GB" altLang="fr-FR"/>
              <a:t>Troisième niveau</a:t>
            </a:r>
          </a:p>
          <a:p>
            <a:pPr lvl="3"/>
            <a:r>
              <a:rPr lang="en-GB" altLang="fr-FR"/>
              <a:t>Quatrième niveau</a:t>
            </a:r>
          </a:p>
          <a:p>
            <a:pPr lvl="4"/>
            <a:r>
              <a:rPr lang="en-GB" altLang="fr-FR"/>
              <a:t>Cinquième niveau</a:t>
            </a:r>
          </a:p>
        </p:txBody>
      </p:sp>
      <p:sp>
        <p:nvSpPr>
          <p:cNvPr id="2" name="Rectangle 3"/>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8257C802-D11B-4A91-8A78-12807847D116}"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619" r:id="rId1"/>
    <p:sldLayoutId id="2147494620" r:id="rId2"/>
    <p:sldLayoutId id="2147494621" r:id="rId3"/>
    <p:sldLayoutId id="2147494622" r:id="rId4"/>
    <p:sldLayoutId id="2147494623" r:id="rId5"/>
    <p:sldLayoutId id="2147494624" r:id="rId6"/>
    <p:sldLayoutId id="2147494625" r:id="rId7"/>
    <p:sldLayoutId id="2147494626" r:id="rId8"/>
    <p:sldLayoutId id="2147494627" r:id="rId9"/>
    <p:sldLayoutId id="2147494628" r:id="rId10"/>
    <p:sldLayoutId id="2147494629"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0243" name="Rectangle 2"/>
          <p:cNvSpPr>
            <a:spLocks noGrp="1" noChangeArrowheads="1"/>
          </p:cNvSpPr>
          <p:nvPr>
            <p:ph type="title"/>
          </p:nvPr>
        </p:nvSpPr>
        <p:spPr bwMode="auto">
          <a:xfrm>
            <a:off x="539750" y="242888"/>
            <a:ext cx="806291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fr-FR"/>
              <a:t>Modifiez le style du titre</a:t>
            </a:r>
          </a:p>
        </p:txBody>
      </p:sp>
      <p:sp>
        <p:nvSpPr>
          <p:cNvPr id="10244" name="Rectangle 3"/>
          <p:cNvSpPr>
            <a:spLocks noGrp="1" noChangeArrowheads="1"/>
          </p:cNvSpPr>
          <p:nvPr>
            <p:ph type="body" idx="1"/>
          </p:nvPr>
        </p:nvSpPr>
        <p:spPr bwMode="auto">
          <a:xfrm>
            <a:off x="539750" y="1557338"/>
            <a:ext cx="806291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0" tIns="0" rIns="0" bIns="0" numCol="1" anchor="t" anchorCtr="0" compatLnSpc="1">
            <a:prstTxWarp prst="textNoShape">
              <a:avLst/>
            </a:prstTxWarp>
          </a:bodyPr>
          <a:lstStyle/>
          <a:p>
            <a:pPr lvl="0"/>
            <a:r>
              <a:rPr lang="en-GB" altLang="fr-FR"/>
              <a:t>Modifier les styles du texte du masque</a:t>
            </a:r>
          </a:p>
          <a:p>
            <a:pPr lvl="1"/>
            <a:r>
              <a:rPr lang="en-GB" altLang="fr-FR"/>
              <a:t>Deuxième niveau</a:t>
            </a:r>
          </a:p>
          <a:p>
            <a:pPr lvl="2"/>
            <a:r>
              <a:rPr lang="en-GB" altLang="fr-FR"/>
              <a:t>Troisième niveau</a:t>
            </a:r>
          </a:p>
          <a:p>
            <a:pPr lvl="3"/>
            <a:r>
              <a:rPr lang="en-GB" altLang="fr-FR"/>
              <a:t>Quatrième niveau</a:t>
            </a:r>
          </a:p>
          <a:p>
            <a:pPr lvl="4"/>
            <a:r>
              <a:rPr lang="en-GB" altLang="fr-FR"/>
              <a:t>Cinquième niveau</a:t>
            </a:r>
          </a:p>
        </p:txBody>
      </p:sp>
      <p:sp>
        <p:nvSpPr>
          <p:cNvPr id="2" name="Rectangle 4"/>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4BCB3E01-8680-4CF7-A89E-123EDD09FE12}"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718" r:id="rId1"/>
    <p:sldLayoutId id="2147494719" r:id="rId2"/>
    <p:sldLayoutId id="2147494720" r:id="rId3"/>
    <p:sldLayoutId id="2147494721" r:id="rId4"/>
    <p:sldLayoutId id="2147494722" r:id="rId5"/>
    <p:sldLayoutId id="2147494723" r:id="rId6"/>
    <p:sldLayoutId id="2147494724" r:id="rId7"/>
    <p:sldLayoutId id="2147494725" r:id="rId8"/>
    <p:sldLayoutId id="2147494726" r:id="rId9"/>
    <p:sldLayoutId id="2147494727" r:id="rId10"/>
    <p:sldLayoutId id="2147494728"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1267" name="Rectangle 2"/>
          <p:cNvSpPr>
            <a:spLocks noGrp="1" noChangeArrowheads="1"/>
          </p:cNvSpPr>
          <p:nvPr>
            <p:ph type="title"/>
          </p:nvPr>
        </p:nvSpPr>
        <p:spPr bwMode="auto">
          <a:xfrm>
            <a:off x="6588125" y="242888"/>
            <a:ext cx="2014538"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90000" tIns="46800" rIns="90000" bIns="46800" numCol="1" anchor="t" anchorCtr="1" compatLnSpc="1">
            <a:prstTxWarp prst="textNoShape">
              <a:avLst/>
            </a:prstTxWarp>
          </a:bodyPr>
          <a:lstStyle/>
          <a:p>
            <a:pPr lvl="0"/>
            <a:r>
              <a:rPr lang="en-GB" altLang="fr-FR"/>
              <a:t>Modifiez le style du titre</a:t>
            </a:r>
          </a:p>
        </p:txBody>
      </p:sp>
      <p:sp>
        <p:nvSpPr>
          <p:cNvPr id="11268" name="Rectangle 3"/>
          <p:cNvSpPr>
            <a:spLocks noGrp="1" noChangeArrowheads="1"/>
          </p:cNvSpPr>
          <p:nvPr>
            <p:ph type="body" idx="1"/>
          </p:nvPr>
        </p:nvSpPr>
        <p:spPr bwMode="auto">
          <a:xfrm>
            <a:off x="539750" y="242888"/>
            <a:ext cx="5894388"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0" tIns="0" rIns="0" bIns="0" numCol="1" anchor="t" anchorCtr="0" compatLnSpc="1">
            <a:prstTxWarp prst="textNoShape">
              <a:avLst/>
            </a:prstTxWarp>
          </a:bodyPr>
          <a:lstStyle/>
          <a:p>
            <a:pPr lvl="0"/>
            <a:r>
              <a:rPr lang="en-GB" altLang="fr-FR"/>
              <a:t>Modifier les styles du texte du masque</a:t>
            </a:r>
          </a:p>
          <a:p>
            <a:pPr lvl="1"/>
            <a:r>
              <a:rPr lang="en-GB" altLang="fr-FR"/>
              <a:t>Deuxième niveau</a:t>
            </a:r>
          </a:p>
          <a:p>
            <a:pPr lvl="2"/>
            <a:r>
              <a:rPr lang="en-GB" altLang="fr-FR"/>
              <a:t>Troisième niveau</a:t>
            </a:r>
          </a:p>
          <a:p>
            <a:pPr lvl="3"/>
            <a:r>
              <a:rPr lang="en-GB" altLang="fr-FR"/>
              <a:t>Quatrième niveau</a:t>
            </a:r>
          </a:p>
          <a:p>
            <a:pPr lvl="4"/>
            <a:r>
              <a:rPr lang="en-GB" altLang="fr-FR"/>
              <a:t>Cinquième niveau</a:t>
            </a:r>
          </a:p>
        </p:txBody>
      </p:sp>
      <p:sp>
        <p:nvSpPr>
          <p:cNvPr id="2" name="Rectangle 4"/>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C16CEB30-8CB8-436E-A0DC-2BFDC3F2543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729" r:id="rId1"/>
    <p:sldLayoutId id="2147494730" r:id="rId2"/>
    <p:sldLayoutId id="2147494731" r:id="rId3"/>
    <p:sldLayoutId id="2147494732" r:id="rId4"/>
    <p:sldLayoutId id="2147494733" r:id="rId5"/>
    <p:sldLayoutId id="2147494734" r:id="rId6"/>
    <p:sldLayoutId id="2147494735" r:id="rId7"/>
    <p:sldLayoutId id="2147494736" r:id="rId8"/>
    <p:sldLayoutId id="2147494737" r:id="rId9"/>
    <p:sldLayoutId id="2147494738" r:id="rId10"/>
    <p:sldLayoutId id="2147494739"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3315"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1229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2293" name="Rectangle 4"/>
          <p:cNvSpPr>
            <a:spLocks noGrp="1" noChangeArrowheads="1"/>
          </p:cNvSpPr>
          <p:nvPr>
            <p:ph type="body" idx="1"/>
          </p:nvPr>
        </p:nvSpPr>
        <p:spPr bwMode="auto">
          <a:xfrm>
            <a:off x="457200" y="160496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Modifier les styles du texte du masque</a:t>
            </a:r>
          </a:p>
          <a:p>
            <a:pPr lvl="1"/>
            <a:r>
              <a:rPr lang="en-GB" altLang="fr-FR"/>
              <a:t>Deuxième niveau</a:t>
            </a:r>
          </a:p>
          <a:p>
            <a:pPr lvl="2"/>
            <a:r>
              <a:rPr lang="en-GB" altLang="fr-FR"/>
              <a:t>Troisième niveau</a:t>
            </a:r>
          </a:p>
          <a:p>
            <a:pPr lvl="3"/>
            <a:r>
              <a:rPr lang="en-GB" altLang="fr-FR"/>
              <a:t>Quatrième niveau</a:t>
            </a:r>
          </a:p>
          <a:p>
            <a:pPr lvl="4"/>
            <a:r>
              <a:rPr lang="en-GB" altLang="fr-FR"/>
              <a:t>Cinquième niveau</a:t>
            </a:r>
          </a:p>
        </p:txBody>
      </p:sp>
    </p:spTree>
  </p:cSld>
  <p:clrMap bg1="lt1" tx1="dk1" bg2="lt2" tx2="dk2" accent1="accent1" accent2="accent2" accent3="accent3" accent4="accent4" accent5="accent5" accent6="accent6" hlink="hlink" folHlink="folHlink"/>
  <p:sldLayoutIdLst>
    <p:sldLayoutId id="2147494740" r:id="rId1"/>
    <p:sldLayoutId id="2147494741" r:id="rId2"/>
    <p:sldLayoutId id="2147494742" r:id="rId3"/>
    <p:sldLayoutId id="2147494743" r:id="rId4"/>
    <p:sldLayoutId id="2147494744" r:id="rId5"/>
    <p:sldLayoutId id="2147494745" r:id="rId6"/>
    <p:sldLayoutId id="2147494746" r:id="rId7"/>
    <p:sldLayoutId id="2147494747" r:id="rId8"/>
    <p:sldLayoutId id="2147494748" r:id="rId9"/>
    <p:sldLayoutId id="2147494749" r:id="rId10"/>
    <p:sldLayoutId id="2147494750"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4339"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1331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3317" name="Rectangle 4"/>
          <p:cNvSpPr>
            <a:spLocks noGrp="1" noChangeArrowheads="1"/>
          </p:cNvSpPr>
          <p:nvPr>
            <p:ph type="title"/>
          </p:nvPr>
        </p:nvSpPr>
        <p:spPr bwMode="auto">
          <a:xfrm>
            <a:off x="1143000" y="1122363"/>
            <a:ext cx="6856413"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1" compatLnSpc="1">
            <a:prstTxWarp prst="textNoShape">
              <a:avLst/>
            </a:prstTxWarp>
          </a:bodyPr>
          <a:lstStyle/>
          <a:p>
            <a:pPr lvl="0"/>
            <a:r>
              <a:rPr lang="en-GB" altLang="fr-FR"/>
              <a:t>Modifiez le style du titre</a:t>
            </a:r>
          </a:p>
        </p:txBody>
      </p:sp>
      <p:sp>
        <p:nvSpPr>
          <p:cNvPr id="13318" name="Rectangle 5"/>
          <p:cNvSpPr>
            <a:spLocks noGrp="1" noChangeArrowheads="1"/>
          </p:cNvSpPr>
          <p:nvPr/>
        </p:nvSpPr>
        <p:spPr bwMode="auto">
          <a:xfrm>
            <a:off x="1143000" y="3602038"/>
            <a:ext cx="6856413"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nchorCtr="1"/>
          <a:lstStyle/>
          <a:p>
            <a:pPr algn="ctr" eaLnBrk="1">
              <a:lnSpc>
                <a:spcPct val="93000"/>
              </a:lnSpc>
              <a:buClr>
                <a:srgbClr val="000000"/>
              </a:buClr>
              <a:buSzPct val="100000"/>
              <a:buFont typeface="Times New Roman" panose="02020603050405020304" pitchFamily="18" charset="0"/>
              <a:buNone/>
            </a:pPr>
            <a:r>
              <a:rPr lang="en-GB" altLang="fr-FR" sz="3200">
                <a:solidFill>
                  <a:srgbClr val="000000"/>
                </a:solidFill>
              </a:rPr>
              <a:t>Modifiez le style des sous-titres du masque</a:t>
            </a:r>
          </a:p>
        </p:txBody>
      </p:sp>
    </p:spTree>
  </p:cSld>
  <p:clrMap bg1="lt1" tx1="dk1" bg2="lt2" tx2="dk2" accent1="accent1" accent2="accent2" accent3="accent3" accent4="accent4" accent5="accent5" accent6="accent6" hlink="hlink" folHlink="folHlink"/>
  <p:sldLayoutIdLst>
    <p:sldLayoutId id="2147494751" r:id="rId1"/>
    <p:sldLayoutId id="2147494752" r:id="rId2"/>
    <p:sldLayoutId id="2147494753" r:id="rId3"/>
    <p:sldLayoutId id="2147494754" r:id="rId4"/>
    <p:sldLayoutId id="2147494755" r:id="rId5"/>
    <p:sldLayoutId id="2147494756" r:id="rId6"/>
    <p:sldLayoutId id="2147494757" r:id="rId7"/>
    <p:sldLayoutId id="2147494758" r:id="rId8"/>
    <p:sldLayoutId id="2147494759" r:id="rId9"/>
    <p:sldLayoutId id="2147494760" r:id="rId10"/>
    <p:sldLayoutId id="2147494761"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5363"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1434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4341" name="Rectangle 4"/>
          <p:cNvSpPr>
            <a:spLocks noGrp="1" noChangeArrowheads="1"/>
          </p:cNvSpPr>
          <p:nvPr>
            <p:ph type="title"/>
          </p:nvPr>
        </p:nvSpPr>
        <p:spPr bwMode="auto">
          <a:xfrm>
            <a:off x="685800" y="204788"/>
            <a:ext cx="77724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Modifiez le style du titre</a:t>
            </a:r>
          </a:p>
        </p:txBody>
      </p:sp>
      <p:sp>
        <p:nvSpPr>
          <p:cNvPr id="15366" name="Text Box 5"/>
          <p:cNvSpPr txBox="1">
            <a:spLocks noChangeArrowheads="1"/>
          </p:cNvSpPr>
          <p:nvPr/>
        </p:nvSpPr>
        <p:spPr bwMode="auto">
          <a:xfrm>
            <a:off x="457200" y="1604963"/>
            <a:ext cx="8229600" cy="4525962"/>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Tree>
  </p:cSld>
  <p:clrMap bg1="lt1" tx1="dk1" bg2="lt2" tx2="dk2" accent1="accent1" accent2="accent2" accent3="accent3" accent4="accent4" accent5="accent5" accent6="accent6" hlink="hlink" folHlink="folHlink"/>
  <p:sldLayoutIdLst>
    <p:sldLayoutId id="2147494762" r:id="rId1"/>
    <p:sldLayoutId id="2147494763" r:id="rId2"/>
    <p:sldLayoutId id="2147494764" r:id="rId3"/>
    <p:sldLayoutId id="2147494765" r:id="rId4"/>
    <p:sldLayoutId id="2147494766" r:id="rId5"/>
    <p:sldLayoutId id="2147494767" r:id="rId6"/>
    <p:sldLayoutId id="2147494768" r:id="rId7"/>
    <p:sldLayoutId id="2147494769" r:id="rId8"/>
    <p:sldLayoutId id="2147494770" r:id="rId9"/>
    <p:sldLayoutId id="2147494771" r:id="rId10"/>
    <p:sldLayoutId id="2147494772"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6387"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1536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5365" name="Rectangle 4"/>
          <p:cNvSpPr>
            <a:spLocks noGrp="1" noChangeArrowheads="1"/>
          </p:cNvSpPr>
          <p:nvPr>
            <p:ph type="title"/>
          </p:nvPr>
        </p:nvSpPr>
        <p:spPr bwMode="auto">
          <a:xfrm>
            <a:off x="623888" y="1709738"/>
            <a:ext cx="7885112"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fr-FR"/>
              <a:t>Modifiez le style du titre</a:t>
            </a:r>
          </a:p>
        </p:txBody>
      </p:sp>
      <p:sp>
        <p:nvSpPr>
          <p:cNvPr id="15366" name="Rectangle 5"/>
          <p:cNvSpPr>
            <a:spLocks noGrp="1" noChangeArrowheads="1"/>
          </p:cNvSpPr>
          <p:nvPr>
            <p:ph type="body" idx="1"/>
          </p:nvPr>
        </p:nvSpPr>
        <p:spPr bwMode="auto">
          <a:xfrm>
            <a:off x="623888" y="4589463"/>
            <a:ext cx="7885112"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Modifier les styles du texte du masque</a:t>
            </a:r>
          </a:p>
        </p:txBody>
      </p:sp>
    </p:spTree>
  </p:cSld>
  <p:clrMap bg1="lt1" tx1="dk1" bg2="lt2" tx2="dk2" accent1="accent1" accent2="accent2" accent3="accent3" accent4="accent4" accent5="accent5" accent6="accent6" hlink="hlink" folHlink="folHlink"/>
  <p:sldLayoutIdLst>
    <p:sldLayoutId id="2147494773" r:id="rId1"/>
    <p:sldLayoutId id="2147494774" r:id="rId2"/>
    <p:sldLayoutId id="2147494775" r:id="rId3"/>
    <p:sldLayoutId id="2147494776" r:id="rId4"/>
    <p:sldLayoutId id="2147494777" r:id="rId5"/>
    <p:sldLayoutId id="2147494778" r:id="rId6"/>
    <p:sldLayoutId id="2147494779" r:id="rId7"/>
    <p:sldLayoutId id="2147494780" r:id="rId8"/>
    <p:sldLayoutId id="2147494781" r:id="rId9"/>
    <p:sldLayoutId id="2147494782" r:id="rId10"/>
    <p:sldLayoutId id="2147494783"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7411"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1638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6389" name="Rectangle 4"/>
          <p:cNvSpPr>
            <a:spLocks noGrp="1" noChangeArrowheads="1"/>
          </p:cNvSpPr>
          <p:nvPr>
            <p:ph type="title"/>
          </p:nvPr>
        </p:nvSpPr>
        <p:spPr bwMode="auto">
          <a:xfrm>
            <a:off x="685800" y="204788"/>
            <a:ext cx="77724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Modifiez le style du titre</a:t>
            </a:r>
          </a:p>
        </p:txBody>
      </p:sp>
      <p:sp>
        <p:nvSpPr>
          <p:cNvPr id="17414" name="Text Box 5"/>
          <p:cNvSpPr txBox="1">
            <a:spLocks noChangeArrowheads="1"/>
          </p:cNvSpPr>
          <p:nvPr/>
        </p:nvSpPr>
        <p:spPr bwMode="auto">
          <a:xfrm>
            <a:off x="457200" y="1604963"/>
            <a:ext cx="4038600" cy="4525962"/>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
        <p:nvSpPr>
          <p:cNvPr id="17415" name="Text Box 6"/>
          <p:cNvSpPr txBox="1">
            <a:spLocks noChangeArrowheads="1"/>
          </p:cNvSpPr>
          <p:nvPr/>
        </p:nvSpPr>
        <p:spPr bwMode="auto">
          <a:xfrm>
            <a:off x="4648200" y="1604963"/>
            <a:ext cx="4038600" cy="4525962"/>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Tree>
  </p:cSld>
  <p:clrMap bg1="lt1" tx1="dk1" bg2="lt2" tx2="dk2" accent1="accent1" accent2="accent2" accent3="accent3" accent4="accent4" accent5="accent5" accent6="accent6" hlink="hlink" folHlink="folHlink"/>
  <p:sldLayoutIdLst>
    <p:sldLayoutId id="2147494784" r:id="rId1"/>
    <p:sldLayoutId id="2147494785" r:id="rId2"/>
    <p:sldLayoutId id="2147494786" r:id="rId3"/>
    <p:sldLayoutId id="2147494787" r:id="rId4"/>
    <p:sldLayoutId id="2147494788" r:id="rId5"/>
    <p:sldLayoutId id="2147494789" r:id="rId6"/>
    <p:sldLayoutId id="2147494790" r:id="rId7"/>
    <p:sldLayoutId id="2147494791" r:id="rId8"/>
    <p:sldLayoutId id="2147494792" r:id="rId9"/>
    <p:sldLayoutId id="2147494793" r:id="rId10"/>
    <p:sldLayoutId id="2147494794"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8435"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1741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7413" name="Rectangle 4"/>
          <p:cNvSpPr>
            <a:spLocks noGrp="1" noChangeArrowheads="1"/>
          </p:cNvSpPr>
          <p:nvPr>
            <p:ph type="title"/>
          </p:nvPr>
        </p:nvSpPr>
        <p:spPr bwMode="auto">
          <a:xfrm>
            <a:off x="630238" y="365125"/>
            <a:ext cx="78851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Modifiez le style du titre</a:t>
            </a:r>
          </a:p>
        </p:txBody>
      </p:sp>
      <p:sp>
        <p:nvSpPr>
          <p:cNvPr id="17414" name="Rectangle 5"/>
          <p:cNvSpPr>
            <a:spLocks noGrp="1" noChangeArrowheads="1"/>
          </p:cNvSpPr>
          <p:nvPr>
            <p:ph type="body" idx="1"/>
          </p:nvPr>
        </p:nvSpPr>
        <p:spPr bwMode="auto">
          <a:xfrm>
            <a:off x="630238" y="1681163"/>
            <a:ext cx="3867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fr-FR"/>
              <a:t>Modifier les styles du texte du masque</a:t>
            </a:r>
          </a:p>
        </p:txBody>
      </p:sp>
      <p:sp>
        <p:nvSpPr>
          <p:cNvPr id="18439" name="Text Box 6"/>
          <p:cNvSpPr txBox="1">
            <a:spLocks noChangeArrowheads="1"/>
          </p:cNvSpPr>
          <p:nvPr/>
        </p:nvSpPr>
        <p:spPr bwMode="auto">
          <a:xfrm>
            <a:off x="630238" y="2505075"/>
            <a:ext cx="3868737" cy="3684588"/>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
        <p:nvSpPr>
          <p:cNvPr id="18440" name="Text Box 7"/>
          <p:cNvSpPr txBox="1">
            <a:spLocks noChangeArrowheads="1"/>
          </p:cNvSpPr>
          <p:nvPr/>
        </p:nvSpPr>
        <p:spPr bwMode="auto">
          <a:xfrm>
            <a:off x="4629150" y="2505075"/>
            <a:ext cx="3887788" cy="3684588"/>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Tree>
  </p:cSld>
  <p:clrMap bg1="lt1" tx1="dk1" bg2="lt2" tx2="dk2" accent1="accent1" accent2="accent2" accent3="accent3" accent4="accent4" accent5="accent5" accent6="accent6" hlink="hlink" folHlink="folHlink"/>
  <p:sldLayoutIdLst>
    <p:sldLayoutId id="2147494795" r:id="rId1"/>
    <p:sldLayoutId id="2147494796" r:id="rId2"/>
    <p:sldLayoutId id="2147494797" r:id="rId3"/>
    <p:sldLayoutId id="2147494798" r:id="rId4"/>
    <p:sldLayoutId id="2147494799" r:id="rId5"/>
    <p:sldLayoutId id="2147494800" r:id="rId6"/>
    <p:sldLayoutId id="2147494801" r:id="rId7"/>
    <p:sldLayoutId id="2147494802" r:id="rId8"/>
    <p:sldLayoutId id="2147494803" r:id="rId9"/>
    <p:sldLayoutId id="2147494804" r:id="rId10"/>
    <p:sldLayoutId id="2147494805"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9459"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1843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8437" name="Rectangle 4"/>
          <p:cNvSpPr>
            <a:spLocks noGrp="1" noChangeArrowheads="1"/>
          </p:cNvSpPr>
          <p:nvPr>
            <p:ph type="title"/>
          </p:nvPr>
        </p:nvSpPr>
        <p:spPr bwMode="auto">
          <a:xfrm>
            <a:off x="685800" y="204788"/>
            <a:ext cx="77724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Modifiez le style du titre</a:t>
            </a:r>
          </a:p>
        </p:txBody>
      </p:sp>
    </p:spTree>
  </p:cSld>
  <p:clrMap bg1="lt1" tx1="dk1" bg2="lt2" tx2="dk2" accent1="accent1" accent2="accent2" accent3="accent3" accent4="accent4" accent5="accent5" accent6="accent6" hlink="hlink" folHlink="folHlink"/>
  <p:sldLayoutIdLst>
    <p:sldLayoutId id="2147494806" r:id="rId1"/>
    <p:sldLayoutId id="2147494807" r:id="rId2"/>
    <p:sldLayoutId id="2147494808" r:id="rId3"/>
    <p:sldLayoutId id="2147494809" r:id="rId4"/>
    <p:sldLayoutId id="2147494810" r:id="rId5"/>
    <p:sldLayoutId id="2147494811" r:id="rId6"/>
    <p:sldLayoutId id="2147494812" r:id="rId7"/>
    <p:sldLayoutId id="2147494813" r:id="rId8"/>
    <p:sldLayoutId id="2147494814" r:id="rId9"/>
    <p:sldLayoutId id="2147494815" r:id="rId10"/>
    <p:sldLayoutId id="2147494816"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0483"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1946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9461" name="Rectangle 4"/>
          <p:cNvSpPr>
            <a:spLocks noGrp="1" noChangeArrowheads="1"/>
          </p:cNvSpPr>
          <p:nvPr>
            <p:ph type="title"/>
          </p:nvPr>
        </p:nvSpPr>
        <p:spPr bwMode="auto">
          <a:xfrm>
            <a:off x="457200" y="273050"/>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Click to edit the title text format</a:t>
            </a:r>
          </a:p>
        </p:txBody>
      </p:sp>
      <p:sp>
        <p:nvSpPr>
          <p:cNvPr id="19462" name="Rectangle 5"/>
          <p:cNvSpPr>
            <a:spLocks noGrp="1" noChangeArrowheads="1"/>
          </p:cNvSpPr>
          <p:nvPr>
            <p:ph type="body" idx="1"/>
          </p:nvPr>
        </p:nvSpPr>
        <p:spPr bwMode="auto">
          <a:xfrm>
            <a:off x="457200" y="1604963"/>
            <a:ext cx="8228013"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28448" rIns="0" bIns="0" numCol="1" anchor="t" anchorCtr="0" compatLnSpc="1">
            <a:prstTxWarp prst="textNoShape">
              <a:avLst/>
            </a:prstTxWarp>
          </a:bodyPr>
          <a:lstStyle/>
          <a:p>
            <a:pPr lvl="0"/>
            <a:r>
              <a:rPr lang="en-GB" altLang="fr-FR"/>
              <a:t>Click to edit the outline text format</a:t>
            </a:r>
          </a:p>
          <a:p>
            <a:pPr lvl="1"/>
            <a:r>
              <a:rPr lang="en-GB" altLang="fr-FR"/>
              <a:t>Second Outline Level</a:t>
            </a:r>
          </a:p>
          <a:p>
            <a:pPr lvl="2"/>
            <a:r>
              <a:rPr lang="en-GB" altLang="fr-FR"/>
              <a:t>Third Outline Level</a:t>
            </a:r>
          </a:p>
          <a:p>
            <a:pPr lvl="3"/>
            <a:r>
              <a:rPr lang="en-GB" altLang="fr-FR"/>
              <a:t>Fourth Outline Level</a:t>
            </a:r>
          </a:p>
          <a:p>
            <a:pPr lvl="4"/>
            <a:r>
              <a:rPr lang="en-GB" altLang="fr-FR"/>
              <a:t>Fifth Outline Level</a:t>
            </a:r>
          </a:p>
          <a:p>
            <a:pPr lvl="4"/>
            <a:r>
              <a:rPr lang="en-GB" altLang="fr-FR"/>
              <a:t>Sixth Outline Level</a:t>
            </a:r>
          </a:p>
          <a:p>
            <a:pPr lvl="4"/>
            <a:r>
              <a:rPr lang="en-GB" altLang="fr-FR"/>
              <a:t>Seventh Outline Level</a:t>
            </a:r>
          </a:p>
        </p:txBody>
      </p:sp>
    </p:spTree>
  </p:cSld>
  <p:clrMap bg1="lt1" tx1="dk1" bg2="lt2" tx2="dk2" accent1="accent1" accent2="accent2" accent3="accent3" accent4="accent4" accent5="accent5" accent6="accent6" hlink="hlink" folHlink="folHlink"/>
  <p:sldLayoutIdLst>
    <p:sldLayoutId id="2147494817" r:id="rId1"/>
    <p:sldLayoutId id="2147494818" r:id="rId2"/>
    <p:sldLayoutId id="2147494819" r:id="rId3"/>
    <p:sldLayoutId id="2147494820" r:id="rId4"/>
    <p:sldLayoutId id="2147494821" r:id="rId5"/>
    <p:sldLayoutId id="2147494822" r:id="rId6"/>
    <p:sldLayoutId id="2147494823" r:id="rId7"/>
    <p:sldLayoutId id="2147494824" r:id="rId8"/>
    <p:sldLayoutId id="2147494825" r:id="rId9"/>
    <p:sldLayoutId id="2147494826" r:id="rId10"/>
    <p:sldLayoutId id="2147494827"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051" name="Rectangle 2"/>
          <p:cNvSpPr>
            <a:spLocks noGrp="1" noChangeArrowheads="1"/>
          </p:cNvSpPr>
          <p:nvPr>
            <p:ph type="title"/>
          </p:nvPr>
        </p:nvSpPr>
        <p:spPr bwMode="auto">
          <a:xfrm>
            <a:off x="1143000" y="1122363"/>
            <a:ext cx="6856413"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b" anchorCtr="1" compatLnSpc="1">
            <a:prstTxWarp prst="textNoShape">
              <a:avLst/>
            </a:prstTxWarp>
          </a:bodyPr>
          <a:lstStyle/>
          <a:p>
            <a:pPr lvl="0"/>
            <a:r>
              <a:rPr lang="en-GB" altLang="fr-FR"/>
              <a:t>Modifiez le style du titre</a:t>
            </a:r>
          </a:p>
        </p:txBody>
      </p:sp>
      <p:sp>
        <p:nvSpPr>
          <p:cNvPr id="2052" name="Rectangle 3"/>
          <p:cNvSpPr>
            <a:spLocks noGrp="1" noChangeArrowheads="1"/>
          </p:cNvSpPr>
          <p:nvPr/>
        </p:nvSpPr>
        <p:spPr bwMode="auto">
          <a:xfrm>
            <a:off x="1143000" y="3602038"/>
            <a:ext cx="6856413"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nchorCtr="1"/>
          <a:lstStyle/>
          <a:p>
            <a:pPr algn="ctr" eaLnBrk="1">
              <a:lnSpc>
                <a:spcPct val="93000"/>
              </a:lnSpc>
              <a:buClr>
                <a:srgbClr val="000000"/>
              </a:buClr>
              <a:buSzPct val="100000"/>
              <a:buFont typeface="Times New Roman" panose="02020603050405020304" pitchFamily="18" charset="0"/>
              <a:buNone/>
            </a:pPr>
            <a:r>
              <a:rPr lang="en-GB" altLang="fr-FR" sz="3200">
                <a:solidFill>
                  <a:srgbClr val="000000"/>
                </a:solidFill>
              </a:rPr>
              <a:t>Modifiez le style des sous-titres du masque</a:t>
            </a:r>
          </a:p>
        </p:txBody>
      </p:sp>
      <p:sp>
        <p:nvSpPr>
          <p:cNvPr id="2" name="Rectangle 4"/>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8A2F7522-7936-4CE3-B566-16A992DB5FC2}"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630" r:id="rId1"/>
    <p:sldLayoutId id="2147494631" r:id="rId2"/>
    <p:sldLayoutId id="2147494632" r:id="rId3"/>
    <p:sldLayoutId id="2147494633" r:id="rId4"/>
    <p:sldLayoutId id="2147494634" r:id="rId5"/>
    <p:sldLayoutId id="2147494635" r:id="rId6"/>
    <p:sldLayoutId id="2147494636" r:id="rId7"/>
    <p:sldLayoutId id="2147494637" r:id="rId8"/>
    <p:sldLayoutId id="2147494638" r:id="rId9"/>
    <p:sldLayoutId id="2147494639" r:id="rId10"/>
    <p:sldLayoutId id="2147494640"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1507"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2048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20485" name="Rectangle 4"/>
          <p:cNvSpPr>
            <a:spLocks noGrp="1" noChangeArrowheads="1"/>
          </p:cNvSpPr>
          <p:nvPr>
            <p:ph type="title"/>
          </p:nvPr>
        </p:nvSpPr>
        <p:spPr bwMode="auto">
          <a:xfrm>
            <a:off x="630238" y="457200"/>
            <a:ext cx="294798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fr-FR"/>
              <a:t>Modifiez le style du titre</a:t>
            </a:r>
          </a:p>
        </p:txBody>
      </p:sp>
      <p:sp>
        <p:nvSpPr>
          <p:cNvPr id="21510" name="Text Box 5"/>
          <p:cNvSpPr txBox="1">
            <a:spLocks noChangeArrowheads="1"/>
          </p:cNvSpPr>
          <p:nvPr/>
        </p:nvSpPr>
        <p:spPr bwMode="auto">
          <a:xfrm>
            <a:off x="3887788" y="987425"/>
            <a:ext cx="4629150" cy="4873625"/>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3200">
                <a:solidFill>
                  <a:srgbClr val="000000"/>
                </a:solidFill>
                <a:ea typeface="+mn-ea"/>
              </a:rPr>
              <a:t>Modifier les styles du texte du masque</a:t>
            </a:r>
            <a:br>
              <a:rPr lang="fr-FR" altLang="fr-FR" sz="3200">
                <a:solidFill>
                  <a:srgbClr val="000000"/>
                </a:solidFill>
                <a:ea typeface="+mn-ea"/>
              </a:rPr>
            </a:br>
            <a:r>
              <a:rPr lang="fr-FR" altLang="fr-FR" sz="2800">
                <a:solidFill>
                  <a:srgbClr val="000000"/>
                </a:solidFill>
                <a:latin typeface="Calibri" panose="020F0502020204030204" pitchFamily="34" charset="0"/>
                <a:ea typeface="+mn-ea"/>
              </a:rPr>
              <a:t>Deuxième niveau</a:t>
            </a:r>
            <a:br>
              <a:rPr lang="fr-FR" altLang="fr-FR" sz="2800">
                <a:solidFill>
                  <a:srgbClr val="000000"/>
                </a:solidFill>
                <a:latin typeface="Calibri" panose="020F0502020204030204" pitchFamily="34" charset="0"/>
                <a:ea typeface="+mn-ea"/>
              </a:rPr>
            </a:br>
            <a:r>
              <a:rPr lang="fr-FR" altLang="fr-FR" sz="2400">
                <a:solidFill>
                  <a:srgbClr val="000000"/>
                </a:solidFill>
                <a:latin typeface="Calibri" panose="020F0502020204030204" pitchFamily="34" charset="0"/>
                <a:ea typeface="+mn-ea"/>
              </a:rPr>
              <a:t>Troisième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Quatrième niveau</a:t>
            </a:r>
            <a:br>
              <a:rPr lang="fr-FR" altLang="fr-FR" sz="20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Cinquième niveau</a:t>
            </a:r>
          </a:p>
        </p:txBody>
      </p:sp>
      <p:sp>
        <p:nvSpPr>
          <p:cNvPr id="20487" name="Rectangle 6"/>
          <p:cNvSpPr>
            <a:spLocks noGrp="1" noChangeArrowheads="1"/>
          </p:cNvSpPr>
          <p:nvPr>
            <p:ph type="body" idx="1"/>
          </p:nvPr>
        </p:nvSpPr>
        <p:spPr bwMode="auto">
          <a:xfrm>
            <a:off x="630238" y="2057400"/>
            <a:ext cx="29479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Modifier les styles du texte du masque</a:t>
            </a:r>
          </a:p>
        </p:txBody>
      </p:sp>
    </p:spTree>
  </p:cSld>
  <p:clrMap bg1="lt1" tx1="dk1" bg2="lt2" tx2="dk2" accent1="accent1" accent2="accent2" accent3="accent3" accent4="accent4" accent5="accent5" accent6="accent6" hlink="hlink" folHlink="folHlink"/>
  <p:sldLayoutIdLst>
    <p:sldLayoutId id="2147494828" r:id="rId1"/>
    <p:sldLayoutId id="2147494829" r:id="rId2"/>
    <p:sldLayoutId id="2147494830" r:id="rId3"/>
    <p:sldLayoutId id="2147494831" r:id="rId4"/>
    <p:sldLayoutId id="2147494832" r:id="rId5"/>
    <p:sldLayoutId id="2147494833" r:id="rId6"/>
    <p:sldLayoutId id="2147494834" r:id="rId7"/>
    <p:sldLayoutId id="2147494835" r:id="rId8"/>
    <p:sldLayoutId id="2147494836" r:id="rId9"/>
    <p:sldLayoutId id="2147494837" r:id="rId10"/>
    <p:sldLayoutId id="2147494838"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2531"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2150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21509" name="Rectangle 4"/>
          <p:cNvSpPr>
            <a:spLocks noGrp="1" noChangeArrowheads="1"/>
          </p:cNvSpPr>
          <p:nvPr>
            <p:ph type="title"/>
          </p:nvPr>
        </p:nvSpPr>
        <p:spPr bwMode="auto">
          <a:xfrm>
            <a:off x="630238" y="457200"/>
            <a:ext cx="294798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fr-FR"/>
              <a:t>Modifiez le style du titre</a:t>
            </a:r>
          </a:p>
        </p:txBody>
      </p:sp>
      <p:sp>
        <p:nvSpPr>
          <p:cNvPr id="21510" name="Text Box 5"/>
          <p:cNvSpPr txBox="1">
            <a:spLocks noChangeArrowheads="1"/>
          </p:cNvSpPr>
          <p:nvPr/>
        </p:nvSpPr>
        <p:spPr bwMode="auto">
          <a:xfrm>
            <a:off x="3887788" y="987425"/>
            <a:ext cx="462915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21511" name="Rectangle 6"/>
          <p:cNvSpPr>
            <a:spLocks noGrp="1" noChangeArrowheads="1"/>
          </p:cNvSpPr>
          <p:nvPr>
            <p:ph type="body" idx="1"/>
          </p:nvPr>
        </p:nvSpPr>
        <p:spPr bwMode="auto">
          <a:xfrm>
            <a:off x="630238" y="2057400"/>
            <a:ext cx="29479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Modifier les styles du texte du masque</a:t>
            </a:r>
          </a:p>
        </p:txBody>
      </p:sp>
    </p:spTree>
  </p:cSld>
  <p:clrMap bg1="lt1" tx1="dk1" bg2="lt2" tx2="dk2" accent1="accent1" accent2="accent2" accent3="accent3" accent4="accent4" accent5="accent5" accent6="accent6" hlink="hlink" folHlink="folHlink"/>
  <p:sldLayoutIdLst>
    <p:sldLayoutId id="2147494839" r:id="rId1"/>
    <p:sldLayoutId id="2147494840" r:id="rId2"/>
    <p:sldLayoutId id="2147494841" r:id="rId3"/>
    <p:sldLayoutId id="2147494842" r:id="rId4"/>
    <p:sldLayoutId id="2147494843" r:id="rId5"/>
    <p:sldLayoutId id="2147494844" r:id="rId6"/>
    <p:sldLayoutId id="2147494845" r:id="rId7"/>
    <p:sldLayoutId id="2147494846" r:id="rId8"/>
    <p:sldLayoutId id="2147494847" r:id="rId9"/>
    <p:sldLayoutId id="2147494848" r:id="rId10"/>
    <p:sldLayoutId id="2147494849"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3555"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2253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22533" name="Rectangle 4"/>
          <p:cNvSpPr>
            <a:spLocks noGrp="1" noChangeArrowheads="1"/>
          </p:cNvSpPr>
          <p:nvPr>
            <p:ph type="title"/>
          </p:nvPr>
        </p:nvSpPr>
        <p:spPr bwMode="auto">
          <a:xfrm>
            <a:off x="685800" y="204788"/>
            <a:ext cx="77724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Modifiez le style du titre</a:t>
            </a:r>
          </a:p>
        </p:txBody>
      </p:sp>
      <p:sp>
        <p:nvSpPr>
          <p:cNvPr id="22534" name="Rectangle 5"/>
          <p:cNvSpPr>
            <a:spLocks noGrp="1" noChangeArrowheads="1"/>
          </p:cNvSpPr>
          <p:nvPr>
            <p:ph type="body" idx="1"/>
          </p:nvPr>
        </p:nvSpPr>
        <p:spPr bwMode="auto">
          <a:xfrm>
            <a:off x="457200" y="160496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0" tIns="0" rIns="0" bIns="0" numCol="1" anchor="t" anchorCtr="0" compatLnSpc="1">
            <a:prstTxWarp prst="textNoShape">
              <a:avLst/>
            </a:prstTxWarp>
          </a:bodyPr>
          <a:lstStyle/>
          <a:p>
            <a:pPr lvl="0"/>
            <a:r>
              <a:rPr lang="en-GB" altLang="fr-FR"/>
              <a:t>Modifier les styles du texte du masque</a:t>
            </a:r>
          </a:p>
          <a:p>
            <a:pPr lvl="1"/>
            <a:r>
              <a:rPr lang="en-GB" altLang="fr-FR"/>
              <a:t>Deuxième niveau</a:t>
            </a:r>
          </a:p>
          <a:p>
            <a:pPr lvl="2"/>
            <a:r>
              <a:rPr lang="en-GB" altLang="fr-FR"/>
              <a:t>Troisième niveau</a:t>
            </a:r>
          </a:p>
          <a:p>
            <a:pPr lvl="3"/>
            <a:r>
              <a:rPr lang="en-GB" altLang="fr-FR"/>
              <a:t>Quatrième niveau</a:t>
            </a:r>
          </a:p>
          <a:p>
            <a:pPr lvl="4"/>
            <a:r>
              <a:rPr lang="en-GB" altLang="fr-FR"/>
              <a:t>Cinquième niveau</a:t>
            </a:r>
          </a:p>
        </p:txBody>
      </p:sp>
    </p:spTree>
  </p:cSld>
  <p:clrMap bg1="lt1" tx1="dk1" bg2="lt2" tx2="dk2" accent1="accent1" accent2="accent2" accent3="accent3" accent4="accent4" accent5="accent5" accent6="accent6" hlink="hlink" folHlink="folHlink"/>
  <p:sldLayoutIdLst>
    <p:sldLayoutId id="2147494850" r:id="rId1"/>
    <p:sldLayoutId id="2147494851" r:id="rId2"/>
    <p:sldLayoutId id="2147494852" r:id="rId3"/>
    <p:sldLayoutId id="2147494853" r:id="rId4"/>
    <p:sldLayoutId id="2147494854" r:id="rId5"/>
    <p:sldLayoutId id="2147494855" r:id="rId6"/>
    <p:sldLayoutId id="2147494856" r:id="rId7"/>
    <p:sldLayoutId id="2147494857" r:id="rId8"/>
    <p:sldLayoutId id="2147494858" r:id="rId9"/>
    <p:sldLayoutId id="2147494859" r:id="rId10"/>
    <p:sldLayoutId id="2147494860"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4579" name="Freeform 2"/>
          <p:cNvSpPr>
            <a:spLocks/>
          </p:cNvSpPr>
          <p:nvPr/>
        </p:nvSpPr>
        <p:spPr bwMode="auto">
          <a:xfrm>
            <a:off x="261938" y="6497638"/>
            <a:ext cx="2519362" cy="182562"/>
          </a:xfrm>
          <a:custGeom>
            <a:avLst/>
            <a:gdLst>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chemeClr val="tx1"/>
                </a:solidFill>
                <a:latin typeface="Arial" panose="020B0604020202020204" pitchFamily="34" charset="0"/>
                <a:cs typeface="AR PL SungtiL GB" charset="0"/>
              </a:defRPr>
            </a:lvl9pPr>
          </a:lstStyle>
          <a:p>
            <a:pPr eaLnBrk="1">
              <a:spcBef>
                <a:spcPts val="750"/>
              </a:spcBef>
              <a:defRPr/>
            </a:pPr>
            <a:r>
              <a:rPr lang="fr-FR" altLang="fr-FR" sz="1200">
                <a:solidFill>
                  <a:srgbClr val="5B652B"/>
                </a:solidFill>
                <a:latin typeface="Times New Roman" panose="02020603050405020304" pitchFamily="18" charset="0"/>
                <a:ea typeface="+mn-ea"/>
                <a:cs typeface="Lucida Sans Unicode" panose="020B0602030504020204" pitchFamily="34" charset="0"/>
              </a:rPr>
              <a:t>www.msa.fr</a:t>
            </a:r>
          </a:p>
        </p:txBody>
      </p:sp>
      <p:pic>
        <p:nvPicPr>
          <p:cNvPr id="2355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23557" name="Rectangle 4"/>
          <p:cNvSpPr>
            <a:spLocks noGrp="1" noChangeArrowheads="1"/>
          </p:cNvSpPr>
          <p:nvPr>
            <p:ph type="title"/>
          </p:nvPr>
        </p:nvSpPr>
        <p:spPr bwMode="auto">
          <a:xfrm>
            <a:off x="6629400" y="204788"/>
            <a:ext cx="2055813"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0" tIns="0" rIns="0" bIns="0" numCol="1" anchor="t" anchorCtr="1" compatLnSpc="1">
            <a:prstTxWarp prst="textNoShape">
              <a:avLst/>
            </a:prstTxWarp>
          </a:bodyPr>
          <a:lstStyle/>
          <a:p>
            <a:pPr lvl="0"/>
            <a:r>
              <a:rPr lang="en-GB" altLang="fr-FR"/>
              <a:t>Modifiez le style du titre</a:t>
            </a:r>
          </a:p>
        </p:txBody>
      </p:sp>
      <p:sp>
        <p:nvSpPr>
          <p:cNvPr id="23558" name="Rectangle 5"/>
          <p:cNvSpPr>
            <a:spLocks noGrp="1" noChangeArrowheads="1"/>
          </p:cNvSpPr>
          <p:nvPr>
            <p:ph type="body" idx="1"/>
          </p:nvPr>
        </p:nvSpPr>
        <p:spPr bwMode="auto">
          <a:xfrm>
            <a:off x="457200" y="204788"/>
            <a:ext cx="6018213"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0" tIns="0" rIns="0" bIns="0" numCol="1" anchor="t" anchorCtr="0" compatLnSpc="1">
            <a:prstTxWarp prst="textNoShape">
              <a:avLst/>
            </a:prstTxWarp>
          </a:bodyPr>
          <a:lstStyle/>
          <a:p>
            <a:pPr lvl="0"/>
            <a:r>
              <a:rPr lang="en-GB" altLang="fr-FR"/>
              <a:t>Modifier les styles du texte du masque</a:t>
            </a:r>
          </a:p>
          <a:p>
            <a:pPr lvl="1"/>
            <a:r>
              <a:rPr lang="en-GB" altLang="fr-FR"/>
              <a:t>Deuxième niveau</a:t>
            </a:r>
          </a:p>
          <a:p>
            <a:pPr lvl="2"/>
            <a:r>
              <a:rPr lang="en-GB" altLang="fr-FR"/>
              <a:t>Troisième niveau</a:t>
            </a:r>
          </a:p>
          <a:p>
            <a:pPr lvl="3"/>
            <a:r>
              <a:rPr lang="en-GB" altLang="fr-FR"/>
              <a:t>Quatrième niveau</a:t>
            </a:r>
          </a:p>
          <a:p>
            <a:pPr lvl="4"/>
            <a:r>
              <a:rPr lang="en-GB" altLang="fr-FR"/>
              <a:t>Cinquième niveau</a:t>
            </a:r>
          </a:p>
        </p:txBody>
      </p:sp>
    </p:spTree>
  </p:cSld>
  <p:clrMap bg1="lt1" tx1="dk1" bg2="lt2" tx2="dk2" accent1="accent1" accent2="accent2" accent3="accent3" accent4="accent4" accent5="accent5" accent6="accent6" hlink="hlink" folHlink="folHlink"/>
  <p:sldLayoutIdLst>
    <p:sldLayoutId id="2147494861" r:id="rId1"/>
    <p:sldLayoutId id="2147494862" r:id="rId2"/>
    <p:sldLayoutId id="2147494863" r:id="rId3"/>
    <p:sldLayoutId id="2147494864" r:id="rId4"/>
    <p:sldLayoutId id="2147494865" r:id="rId5"/>
    <p:sldLayoutId id="2147494866" r:id="rId6"/>
    <p:sldLayoutId id="2147494867" r:id="rId7"/>
    <p:sldLayoutId id="2147494868" r:id="rId8"/>
    <p:sldLayoutId id="2147494869" r:id="rId9"/>
    <p:sldLayoutId id="2147494870" r:id="rId10"/>
    <p:sldLayoutId id="2147494871"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Forme libre : forme 1"/>
          <p:cNvSpPr/>
          <p:nvPr/>
        </p:nvSpPr>
        <p:spPr>
          <a:xfrm>
            <a:off x="0" y="6035675"/>
            <a:ext cx="9140825" cy="82708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B7B128"/>
          </a:solidFill>
          <a:ln cap="flat">
            <a:noFill/>
            <a:prstDash val="solid"/>
          </a:ln>
        </p:spPr>
        <p:txBody>
          <a:bodyPr wrap="none" lIns="90004" tIns="46798" rIns="90004" bIns="46798" anchor="ctr" compatLnSpc="0"/>
          <a:lstStyle/>
          <a:p>
            <a:pPr eaLnBrk="1" fontAlgn="auto">
              <a:spcBef>
                <a:spcPts val="0"/>
              </a:spcBef>
              <a:spcAft>
                <a:spcPts val="0"/>
              </a:spcAft>
              <a:defRPr sz="1800" b="0" i="0" u="none" strike="noStrike" kern="0" cap="none" spc="0" baseline="0">
                <a:solidFill>
                  <a:srgbClr val="000000"/>
                </a:solidFill>
                <a:uFillTx/>
              </a:defRPr>
            </a:pPr>
            <a:endParaRPr lang="fr-FR" sz="2400" kern="0">
              <a:solidFill>
                <a:srgbClr val="000000"/>
              </a:solidFill>
              <a:latin typeface="Times New Roman" pitchFamily="18"/>
              <a:ea typeface="Lucida Sans Unicode" pitchFamily="2"/>
              <a:cs typeface="Tahoma" pitchFamily="2"/>
            </a:endParaRPr>
          </a:p>
        </p:txBody>
      </p:sp>
      <p:sp>
        <p:nvSpPr>
          <p:cNvPr id="24579" name="Espace réservé du titre 2"/>
          <p:cNvSpPr txBox="1">
            <a:spLocks noGrp="1" noChangeArrowheads="1"/>
          </p:cNvSpPr>
          <p:nvPr>
            <p:ph type="title"/>
          </p:nvPr>
        </p:nvSpPr>
        <p:spPr bwMode="auto">
          <a:xfrm>
            <a:off x="539750" y="242888"/>
            <a:ext cx="8064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4" tIns="46798" rIns="90004" bIns="46798" numCol="1" anchor="ctr" anchorCtr="0" compatLnSpc="1">
            <a:prstTxWarp prst="textNoShape">
              <a:avLst/>
            </a:prstTxWarp>
          </a:bodyPr>
          <a:lstStyle/>
          <a:p>
            <a:pPr lvl="0"/>
            <a:endParaRPr lang="fr-FR" altLang="fr-FR"/>
          </a:p>
        </p:txBody>
      </p:sp>
      <p:sp>
        <p:nvSpPr>
          <p:cNvPr id="24580" name="Espace réservé du texte 3"/>
          <p:cNvSpPr txBox="1">
            <a:spLocks noGrp="1" noChangeArrowheads="1"/>
          </p:cNvSpPr>
          <p:nvPr>
            <p:ph type="body" idx="1"/>
          </p:nvPr>
        </p:nvSpPr>
        <p:spPr bwMode="auto">
          <a:xfrm>
            <a:off x="539750" y="1557338"/>
            <a:ext cx="80645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 name="Espace réservé du numéro de diapositive 4"/>
          <p:cNvSpPr txBox="1">
            <a:spLocks noGrp="1"/>
          </p:cNvSpPr>
          <p:nvPr>
            <p:ph type="sldNum" sz="quarter" idx="4"/>
          </p:nvPr>
        </p:nvSpPr>
        <p:spPr>
          <a:xfrm>
            <a:off x="3419475" y="6267450"/>
            <a:ext cx="5184775" cy="269875"/>
          </a:xfrm>
          <a:prstGeom prst="rect">
            <a:avLst/>
          </a:prstGeom>
          <a:noFill/>
          <a:ln>
            <a:noFill/>
          </a:ln>
        </p:spPr>
        <p:txBody>
          <a:bodyPr vert="horz" wrap="square" lIns="0" tIns="0" rIns="0" bIns="0" numCol="1" anchor="t" anchorCtr="0" compatLnSpc="1">
            <a:prstTxWarp prst="textNoShape">
              <a:avLst/>
            </a:prstTxWarp>
            <a:noAutofit/>
          </a:bodyPr>
          <a:lstStyle>
            <a:lvl1pPr algn="r" eaLnBrk="1" hangingPunct="1">
              <a:defRPr sz="1200">
                <a:solidFill>
                  <a:srgbClr val="FFFFFF"/>
                </a:solidFill>
                <a:ea typeface="Lucida Sans Unicode" panose="020B0602030504020204" pitchFamily="34" charset="0"/>
                <a:cs typeface="Tahoma" panose="020B0604030504040204" pitchFamily="34" charset="0"/>
              </a:defRPr>
            </a:lvl1pPr>
          </a:lstStyle>
          <a:p>
            <a:pPr>
              <a:defRPr/>
            </a:pPr>
            <a:r>
              <a:rPr lang="fr-FR" altLang="fr-FR"/>
              <a:t> –     </a:t>
            </a:r>
            <a:fld id="{E0DEF74B-A044-44D3-8071-A21309C0CD9D}"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872" r:id="rId1"/>
    <p:sldLayoutId id="2147494873" r:id="rId2"/>
    <p:sldLayoutId id="2147494874" r:id="rId3"/>
    <p:sldLayoutId id="2147494875" r:id="rId4"/>
    <p:sldLayoutId id="2147494876" r:id="rId5"/>
    <p:sldLayoutId id="2147494877" r:id="rId6"/>
    <p:sldLayoutId id="2147494878" r:id="rId7"/>
    <p:sldLayoutId id="2147494879" r:id="rId8"/>
    <p:sldLayoutId id="2147494880" r:id="rId9"/>
    <p:sldLayoutId id="2147494881" r:id="rId10"/>
    <p:sldLayoutId id="2147494882" r:id="rId11"/>
  </p:sldLayoutIdLst>
  <p:hf hdr="0" ftr="0" dt="0"/>
  <p:txStyles>
    <p:title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p:titleStyle>
    <p:bodyStyle>
      <a:lvl1pPr marL="342900" indent="-342900" algn="l" rtl="0" eaLnBrk="0" fontAlgn="base" hangingPunct="0">
        <a:spcBef>
          <a:spcPts val="2438"/>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lang="fr-FR" sz="2600">
          <a:solidFill>
            <a:srgbClr val="000000"/>
          </a:solidFill>
          <a:latin typeface="Arial" pitchFamily="18"/>
          <a:cs typeface="Tahoma" pitchFamily="2"/>
        </a:defRPr>
      </a:lvl1pPr>
      <a:lvl2pPr marL="685800" lvl="1" indent="-228600" algn="l" rtl="0" eaLnBrk="0" fontAlgn="base" hangingPunct="0">
        <a:lnSpc>
          <a:spcPct val="90000"/>
        </a:lnSpc>
        <a:spcBef>
          <a:spcPts val="500"/>
        </a:spcBef>
        <a:spcAft>
          <a:spcPct val="0"/>
        </a:spcAft>
        <a:buSzPct val="100000"/>
        <a:buFont typeface="Arial" panose="020B0604020202020204" pitchFamily="34" charset="0"/>
        <a:buChar char="•"/>
        <a:defRPr lang="fr-FR" sz="2400" kern="1200">
          <a:solidFill>
            <a:srgbClr val="000000"/>
          </a:solidFill>
          <a:latin typeface="Calibri"/>
          <a:cs typeface="Tahoma" panose="020B0604030504040204" pitchFamily="34" charset="0"/>
        </a:defRPr>
      </a:lvl2pPr>
      <a:lvl3pPr marL="1143000" lvl="2" indent="-228600" algn="l" rtl="0" eaLnBrk="0" fontAlgn="base" hangingPunct="0">
        <a:lnSpc>
          <a:spcPct val="90000"/>
        </a:lnSpc>
        <a:spcBef>
          <a:spcPts val="500"/>
        </a:spcBef>
        <a:spcAft>
          <a:spcPct val="0"/>
        </a:spcAft>
        <a:buSzPct val="100000"/>
        <a:buFont typeface="Arial" panose="020B0604020202020204" pitchFamily="34" charset="0"/>
        <a:buChar char="•"/>
        <a:defRPr lang="fr-FR" sz="2000" kern="1200">
          <a:solidFill>
            <a:srgbClr val="000000"/>
          </a:solidFill>
          <a:latin typeface="Calibri"/>
          <a:cs typeface="Tahoma" panose="020B0604030504040204" pitchFamily="34" charset="0"/>
        </a:defRPr>
      </a:lvl3pPr>
      <a:lvl4pPr marL="1600200" lvl="3" indent="-228600" algn="l" rtl="0" eaLnBrk="0" fontAlgn="base" hangingPunct="0">
        <a:lnSpc>
          <a:spcPct val="90000"/>
        </a:lnSpc>
        <a:spcBef>
          <a:spcPts val="500"/>
        </a:spcBef>
        <a:spcAft>
          <a:spcPct val="0"/>
        </a:spcAft>
        <a:buSzPct val="100000"/>
        <a:buFont typeface="Arial" panose="020B0604020202020204" pitchFamily="34" charset="0"/>
        <a:buChar char="•"/>
        <a:defRPr lang="fr-FR" kern="1200">
          <a:solidFill>
            <a:srgbClr val="000000"/>
          </a:solidFill>
          <a:latin typeface="Calibri"/>
          <a:cs typeface="Tahoma" panose="020B0604030504040204" pitchFamily="34" charset="0"/>
        </a:defRPr>
      </a:lvl4pPr>
      <a:lvl5pPr marL="2057400" lvl="4" indent="-228600" algn="l" rtl="0" eaLnBrk="0" fontAlgn="base" hangingPunct="0">
        <a:lnSpc>
          <a:spcPct val="90000"/>
        </a:lnSpc>
        <a:spcBef>
          <a:spcPts val="500"/>
        </a:spcBef>
        <a:spcAft>
          <a:spcPct val="0"/>
        </a:spcAft>
        <a:buSzPct val="100000"/>
        <a:buFont typeface="Arial" panose="020B0604020202020204" pitchFamily="34" charset="0"/>
        <a:buChar char="•"/>
        <a:defRPr lang="fr-FR" kern="1200">
          <a:solidFill>
            <a:srgbClr val="000000"/>
          </a:solidFill>
          <a:latin typeface="Calibri"/>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3075" name="Rectangle 2"/>
          <p:cNvSpPr>
            <a:spLocks noGrp="1" noChangeArrowheads="1"/>
          </p:cNvSpPr>
          <p:nvPr>
            <p:ph type="title"/>
          </p:nvPr>
        </p:nvSpPr>
        <p:spPr bwMode="auto">
          <a:xfrm>
            <a:off x="623888" y="1709738"/>
            <a:ext cx="7885112"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b" anchorCtr="0" compatLnSpc="1">
            <a:prstTxWarp prst="textNoShape">
              <a:avLst/>
            </a:prstTxWarp>
          </a:bodyPr>
          <a:lstStyle/>
          <a:p>
            <a:pPr lvl="0"/>
            <a:r>
              <a:rPr lang="en-GB" altLang="fr-FR"/>
              <a:t>Modifiez le style du titre</a:t>
            </a:r>
          </a:p>
        </p:txBody>
      </p:sp>
      <p:sp>
        <p:nvSpPr>
          <p:cNvPr id="3076" name="Rectangle 3"/>
          <p:cNvSpPr>
            <a:spLocks noGrp="1" noChangeArrowheads="1"/>
          </p:cNvSpPr>
          <p:nvPr>
            <p:ph type="body" idx="1"/>
          </p:nvPr>
        </p:nvSpPr>
        <p:spPr bwMode="auto">
          <a:xfrm>
            <a:off x="623888" y="4589463"/>
            <a:ext cx="7885112"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Modifier les styles du texte du masque</a:t>
            </a:r>
          </a:p>
        </p:txBody>
      </p:sp>
      <p:sp>
        <p:nvSpPr>
          <p:cNvPr id="2" name="Rectangle 4"/>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BCFFE474-6D2E-45DC-9F84-46283C7D28A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641" r:id="rId1"/>
    <p:sldLayoutId id="2147494642" r:id="rId2"/>
    <p:sldLayoutId id="2147494643" r:id="rId3"/>
    <p:sldLayoutId id="2147494644" r:id="rId4"/>
    <p:sldLayoutId id="2147494645" r:id="rId5"/>
    <p:sldLayoutId id="2147494646" r:id="rId6"/>
    <p:sldLayoutId id="2147494647" r:id="rId7"/>
    <p:sldLayoutId id="2147494648" r:id="rId8"/>
    <p:sldLayoutId id="2147494649" r:id="rId9"/>
    <p:sldLayoutId id="2147494650" r:id="rId10"/>
    <p:sldLayoutId id="2147494651"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4099" name="Rectangle 2"/>
          <p:cNvSpPr>
            <a:spLocks noGrp="1" noChangeArrowheads="1"/>
          </p:cNvSpPr>
          <p:nvPr>
            <p:ph type="title"/>
          </p:nvPr>
        </p:nvSpPr>
        <p:spPr bwMode="auto">
          <a:xfrm>
            <a:off x="539750" y="242888"/>
            <a:ext cx="806291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fr-FR"/>
              <a:t>Modifiez le style du titre</a:t>
            </a:r>
          </a:p>
        </p:txBody>
      </p:sp>
      <p:sp>
        <p:nvSpPr>
          <p:cNvPr id="5124" name="Text Box 3"/>
          <p:cNvSpPr txBox="1">
            <a:spLocks noChangeArrowheads="1"/>
          </p:cNvSpPr>
          <p:nvPr/>
        </p:nvSpPr>
        <p:spPr bwMode="auto">
          <a:xfrm>
            <a:off x="539750" y="1557338"/>
            <a:ext cx="3956050" cy="3600450"/>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
        <p:nvSpPr>
          <p:cNvPr id="5125" name="Text Box 4"/>
          <p:cNvSpPr txBox="1">
            <a:spLocks noChangeArrowheads="1"/>
          </p:cNvSpPr>
          <p:nvPr/>
        </p:nvSpPr>
        <p:spPr bwMode="auto">
          <a:xfrm>
            <a:off x="4648200" y="1557338"/>
            <a:ext cx="3956050" cy="3600450"/>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
        <p:nvSpPr>
          <p:cNvPr id="2" name="Rectangle 5"/>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796D26DB-FE22-40C0-8C67-A0D2691AAD21}"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652" r:id="rId1"/>
    <p:sldLayoutId id="2147494653" r:id="rId2"/>
    <p:sldLayoutId id="2147494654" r:id="rId3"/>
    <p:sldLayoutId id="2147494655" r:id="rId4"/>
    <p:sldLayoutId id="2147494656" r:id="rId5"/>
    <p:sldLayoutId id="2147494657" r:id="rId6"/>
    <p:sldLayoutId id="2147494658" r:id="rId7"/>
    <p:sldLayoutId id="2147494659" r:id="rId8"/>
    <p:sldLayoutId id="2147494660" r:id="rId9"/>
    <p:sldLayoutId id="2147494661" r:id="rId10"/>
    <p:sldLayoutId id="2147494662"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5123" name="Rectangle 2"/>
          <p:cNvSpPr>
            <a:spLocks noGrp="1" noChangeArrowheads="1"/>
          </p:cNvSpPr>
          <p:nvPr>
            <p:ph type="title"/>
          </p:nvPr>
        </p:nvSpPr>
        <p:spPr bwMode="auto">
          <a:xfrm>
            <a:off x="630238" y="365125"/>
            <a:ext cx="78851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fr-FR"/>
              <a:t>Modifiez le style du titre</a:t>
            </a:r>
          </a:p>
        </p:txBody>
      </p:sp>
      <p:sp>
        <p:nvSpPr>
          <p:cNvPr id="5124" name="Rectangle 3"/>
          <p:cNvSpPr>
            <a:spLocks noGrp="1" noChangeArrowheads="1"/>
          </p:cNvSpPr>
          <p:nvPr>
            <p:ph type="body" idx="1"/>
          </p:nvPr>
        </p:nvSpPr>
        <p:spPr bwMode="auto">
          <a:xfrm>
            <a:off x="630238" y="1681163"/>
            <a:ext cx="3867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fr-FR"/>
              <a:t>Modifier les styles du texte du masque</a:t>
            </a:r>
          </a:p>
        </p:txBody>
      </p:sp>
      <p:sp>
        <p:nvSpPr>
          <p:cNvPr id="6149" name="Text Box 4"/>
          <p:cNvSpPr txBox="1">
            <a:spLocks noChangeArrowheads="1"/>
          </p:cNvSpPr>
          <p:nvPr/>
        </p:nvSpPr>
        <p:spPr bwMode="auto">
          <a:xfrm>
            <a:off x="630238" y="2505075"/>
            <a:ext cx="3868737" cy="3684588"/>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
        <p:nvSpPr>
          <p:cNvPr id="6150" name="Text Box 5"/>
          <p:cNvSpPr txBox="1">
            <a:spLocks noChangeArrowheads="1"/>
          </p:cNvSpPr>
          <p:nvPr/>
        </p:nvSpPr>
        <p:spPr bwMode="auto">
          <a:xfrm>
            <a:off x="4629150" y="2505075"/>
            <a:ext cx="3887788" cy="3684588"/>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2600">
                <a:solidFill>
                  <a:srgbClr val="000000"/>
                </a:solidFill>
                <a:ea typeface="+mn-ea"/>
              </a:rPr>
              <a:t>Modifier les styles du texte du masque</a:t>
            </a:r>
            <a:br>
              <a:rPr lang="fr-FR" altLang="fr-FR" sz="2600">
                <a:solidFill>
                  <a:srgbClr val="000000"/>
                </a:solidFill>
                <a:ea typeface="+mn-ea"/>
              </a:rPr>
            </a:br>
            <a:r>
              <a:rPr lang="fr-FR" altLang="fr-FR" sz="2400">
                <a:solidFill>
                  <a:srgbClr val="000000"/>
                </a:solidFill>
                <a:latin typeface="Calibri" panose="020F0502020204030204" pitchFamily="34" charset="0"/>
                <a:ea typeface="+mn-ea"/>
              </a:rPr>
              <a:t>Deuxième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Troisième niveau</a:t>
            </a:r>
            <a:br>
              <a:rPr lang="fr-FR" altLang="fr-FR" sz="2000">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Quatrième niveau</a:t>
            </a:r>
            <a:br>
              <a:rPr lang="fr-FR" altLang="fr-FR">
                <a:solidFill>
                  <a:srgbClr val="000000"/>
                </a:solidFill>
                <a:latin typeface="Calibri" panose="020F0502020204030204" pitchFamily="34" charset="0"/>
                <a:ea typeface="+mn-ea"/>
              </a:rPr>
            </a:br>
            <a:r>
              <a:rPr lang="fr-FR" altLang="fr-FR">
                <a:solidFill>
                  <a:srgbClr val="000000"/>
                </a:solidFill>
                <a:latin typeface="Calibri" panose="020F0502020204030204" pitchFamily="34" charset="0"/>
                <a:ea typeface="+mn-ea"/>
              </a:rPr>
              <a:t>Cinquième niveau</a:t>
            </a:r>
          </a:p>
        </p:txBody>
      </p:sp>
      <p:sp>
        <p:nvSpPr>
          <p:cNvPr id="2" name="Rectangle 6"/>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69CA478A-377F-478B-BA71-67FE80FC8CFF}"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663" r:id="rId1"/>
    <p:sldLayoutId id="2147494664" r:id="rId2"/>
    <p:sldLayoutId id="2147494665" r:id="rId3"/>
    <p:sldLayoutId id="2147494666" r:id="rId4"/>
    <p:sldLayoutId id="2147494667" r:id="rId5"/>
    <p:sldLayoutId id="2147494668" r:id="rId6"/>
    <p:sldLayoutId id="2147494669" r:id="rId7"/>
    <p:sldLayoutId id="2147494670" r:id="rId8"/>
    <p:sldLayoutId id="2147494671" r:id="rId9"/>
    <p:sldLayoutId id="2147494672" r:id="rId10"/>
    <p:sldLayoutId id="2147494673"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6147" name="Rectangle 2"/>
          <p:cNvSpPr>
            <a:spLocks noGrp="1" noChangeArrowheads="1"/>
          </p:cNvSpPr>
          <p:nvPr>
            <p:ph type="title"/>
          </p:nvPr>
        </p:nvSpPr>
        <p:spPr bwMode="auto">
          <a:xfrm>
            <a:off x="539750" y="242888"/>
            <a:ext cx="806291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fr-FR"/>
              <a:t>Modifiez le style du titre</a:t>
            </a:r>
          </a:p>
        </p:txBody>
      </p:sp>
      <p:sp>
        <p:nvSpPr>
          <p:cNvPr id="2" name="Rectangle 3"/>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43BDFE4E-355A-4BB9-A106-1CB4088F249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674" r:id="rId1"/>
    <p:sldLayoutId id="2147494675" r:id="rId2"/>
    <p:sldLayoutId id="2147494676" r:id="rId3"/>
    <p:sldLayoutId id="2147494677" r:id="rId4"/>
    <p:sldLayoutId id="2147494678" r:id="rId5"/>
    <p:sldLayoutId id="2147494679" r:id="rId6"/>
    <p:sldLayoutId id="2147494680" r:id="rId7"/>
    <p:sldLayoutId id="2147494681" r:id="rId8"/>
    <p:sldLayoutId id="2147494682" r:id="rId9"/>
    <p:sldLayoutId id="2147494683" r:id="rId10"/>
    <p:sldLayoutId id="2147494684"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 name="Rectangle 2"/>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7990ECF1-36BC-443A-87D8-9D6409EDBA3A}" type="slidenum">
              <a:rPr lang="fr-FR" altLang="fr-FR"/>
              <a:pPr>
                <a:defRPr/>
              </a:pPr>
              <a:t>‹N°›</a:t>
            </a:fld>
            <a:endParaRPr lang="fr-FR" altLang="fr-FR"/>
          </a:p>
        </p:txBody>
      </p:sp>
      <p:sp>
        <p:nvSpPr>
          <p:cNvPr id="7172" name="Rectangle 3"/>
          <p:cNvSpPr>
            <a:spLocks noGrp="1" noChangeArrowheads="1"/>
          </p:cNvSpPr>
          <p:nvPr>
            <p:ph type="title"/>
          </p:nvPr>
        </p:nvSpPr>
        <p:spPr bwMode="auto">
          <a:xfrm>
            <a:off x="457200" y="273050"/>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Click to edit the title text format</a:t>
            </a:r>
          </a:p>
        </p:txBody>
      </p:sp>
      <p:sp>
        <p:nvSpPr>
          <p:cNvPr id="7173" name="Rectangle 4"/>
          <p:cNvSpPr>
            <a:spLocks noGrp="1" noChangeArrowheads="1"/>
          </p:cNvSpPr>
          <p:nvPr>
            <p:ph type="body" idx="1"/>
          </p:nvPr>
        </p:nvSpPr>
        <p:spPr bwMode="auto">
          <a:xfrm>
            <a:off x="457200" y="1604963"/>
            <a:ext cx="8228013"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28448" rIns="0" bIns="0" numCol="1" anchor="t" anchorCtr="0" compatLnSpc="1">
            <a:prstTxWarp prst="textNoShape">
              <a:avLst/>
            </a:prstTxWarp>
          </a:bodyPr>
          <a:lstStyle/>
          <a:p>
            <a:pPr lvl="0"/>
            <a:r>
              <a:rPr lang="en-GB" altLang="fr-FR"/>
              <a:t>Click to edit the outline text format</a:t>
            </a:r>
          </a:p>
          <a:p>
            <a:pPr lvl="1"/>
            <a:r>
              <a:rPr lang="en-GB" altLang="fr-FR"/>
              <a:t>Second Outline Level</a:t>
            </a:r>
          </a:p>
          <a:p>
            <a:pPr lvl="2"/>
            <a:r>
              <a:rPr lang="en-GB" altLang="fr-FR"/>
              <a:t>Third Outline Level</a:t>
            </a:r>
          </a:p>
          <a:p>
            <a:pPr lvl="3"/>
            <a:r>
              <a:rPr lang="en-GB" altLang="fr-FR"/>
              <a:t>Fourth Outline Level</a:t>
            </a:r>
          </a:p>
          <a:p>
            <a:pPr lvl="4"/>
            <a:r>
              <a:rPr lang="en-GB" altLang="fr-FR"/>
              <a:t>Fifth Outline Level</a:t>
            </a:r>
          </a:p>
          <a:p>
            <a:pPr lvl="4"/>
            <a:r>
              <a:rPr lang="en-GB" altLang="fr-FR"/>
              <a:t>Sixth Outline Level</a:t>
            </a:r>
          </a:p>
          <a:p>
            <a:pPr lvl="4"/>
            <a:r>
              <a:rPr lang="en-GB" altLang="fr-FR"/>
              <a:t>Seventh Outline Level</a:t>
            </a:r>
          </a:p>
        </p:txBody>
      </p:sp>
    </p:spTree>
  </p:cSld>
  <p:clrMap bg1="lt1" tx1="dk1" bg2="lt2" tx2="dk2" accent1="accent1" accent2="accent2" accent3="accent3" accent4="accent4" accent5="accent5" accent6="accent6" hlink="hlink" folHlink="folHlink"/>
  <p:sldLayoutIdLst>
    <p:sldLayoutId id="2147494685" r:id="rId1"/>
    <p:sldLayoutId id="2147494686" r:id="rId2"/>
    <p:sldLayoutId id="2147494687" r:id="rId3"/>
    <p:sldLayoutId id="2147494688" r:id="rId4"/>
    <p:sldLayoutId id="2147494689" r:id="rId5"/>
    <p:sldLayoutId id="2147494690" r:id="rId6"/>
    <p:sldLayoutId id="2147494691" r:id="rId7"/>
    <p:sldLayoutId id="2147494692" r:id="rId8"/>
    <p:sldLayoutId id="2147494693" r:id="rId9"/>
    <p:sldLayoutId id="2147494694" r:id="rId10"/>
    <p:sldLayoutId id="2147494695"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8195" name="Rectangle 2"/>
          <p:cNvSpPr>
            <a:spLocks noGrp="1" noChangeArrowheads="1"/>
          </p:cNvSpPr>
          <p:nvPr>
            <p:ph type="title"/>
          </p:nvPr>
        </p:nvSpPr>
        <p:spPr bwMode="auto">
          <a:xfrm>
            <a:off x="630238" y="457200"/>
            <a:ext cx="294798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b" anchorCtr="0" compatLnSpc="1">
            <a:prstTxWarp prst="textNoShape">
              <a:avLst/>
            </a:prstTxWarp>
          </a:bodyPr>
          <a:lstStyle/>
          <a:p>
            <a:pPr lvl="0"/>
            <a:r>
              <a:rPr lang="en-GB" altLang="fr-FR"/>
              <a:t>Modifiez le style du titre</a:t>
            </a:r>
          </a:p>
        </p:txBody>
      </p:sp>
      <p:sp>
        <p:nvSpPr>
          <p:cNvPr id="9220" name="Text Box 3"/>
          <p:cNvSpPr txBox="1">
            <a:spLocks noChangeArrowheads="1"/>
          </p:cNvSpPr>
          <p:nvPr/>
        </p:nvSpPr>
        <p:spPr bwMode="auto">
          <a:xfrm>
            <a:off x="3887788" y="987425"/>
            <a:ext cx="4629150" cy="4873625"/>
          </a:xfrm>
          <a:prstGeom prst="rect">
            <a:avLst/>
          </a:prstGeom>
          <a:noFill/>
          <a:ln>
            <a:noFill/>
          </a:ln>
        </p:spPr>
        <p:txBody>
          <a:bodyPr lIns="0" tIns="0" rIns="0" bIns="0"/>
          <a:lstStyle>
            <a:lvl1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1pPr>
            <a:lvl2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2pPr>
            <a:lvl3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3pPr>
            <a:lvl4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4pPr>
            <a:lvl5pPr>
              <a:lnSpc>
                <a:spcPct val="93000"/>
              </a:lnSpc>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cs typeface="AR PL SungtiL GB" charset="0"/>
              </a:defRPr>
            </a:lvl9pPr>
          </a:lstStyle>
          <a:p>
            <a:pPr eaLnBrk="1" hangingPunct="1">
              <a:lnSpc>
                <a:spcPct val="100000"/>
              </a:lnSpc>
              <a:spcBef>
                <a:spcPts val="2438"/>
              </a:spcBef>
              <a:defRPr/>
            </a:pPr>
            <a:r>
              <a:rPr lang="fr-FR" altLang="fr-FR" sz="3200">
                <a:solidFill>
                  <a:srgbClr val="000000"/>
                </a:solidFill>
                <a:ea typeface="+mn-ea"/>
              </a:rPr>
              <a:t>Modifier les styles du texte du masque</a:t>
            </a:r>
            <a:br>
              <a:rPr lang="fr-FR" altLang="fr-FR" sz="3200">
                <a:solidFill>
                  <a:srgbClr val="000000"/>
                </a:solidFill>
                <a:ea typeface="+mn-ea"/>
              </a:rPr>
            </a:br>
            <a:r>
              <a:rPr lang="fr-FR" altLang="fr-FR" sz="2800">
                <a:solidFill>
                  <a:srgbClr val="000000"/>
                </a:solidFill>
                <a:latin typeface="Calibri" panose="020F0502020204030204" pitchFamily="34" charset="0"/>
                <a:ea typeface="+mn-ea"/>
              </a:rPr>
              <a:t>Deuxième niveau</a:t>
            </a:r>
            <a:br>
              <a:rPr lang="fr-FR" altLang="fr-FR" sz="2800">
                <a:solidFill>
                  <a:srgbClr val="000000"/>
                </a:solidFill>
                <a:latin typeface="Calibri" panose="020F0502020204030204" pitchFamily="34" charset="0"/>
                <a:ea typeface="+mn-ea"/>
              </a:rPr>
            </a:br>
            <a:r>
              <a:rPr lang="fr-FR" altLang="fr-FR" sz="2400">
                <a:solidFill>
                  <a:srgbClr val="000000"/>
                </a:solidFill>
                <a:latin typeface="Calibri" panose="020F0502020204030204" pitchFamily="34" charset="0"/>
                <a:ea typeface="+mn-ea"/>
              </a:rPr>
              <a:t>Troisième niveau</a:t>
            </a:r>
            <a:br>
              <a:rPr lang="fr-FR" altLang="fr-FR" sz="24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Quatrième niveau</a:t>
            </a:r>
            <a:br>
              <a:rPr lang="fr-FR" altLang="fr-FR" sz="2000">
                <a:solidFill>
                  <a:srgbClr val="000000"/>
                </a:solidFill>
                <a:latin typeface="Calibri" panose="020F0502020204030204" pitchFamily="34" charset="0"/>
                <a:ea typeface="+mn-ea"/>
              </a:rPr>
            </a:br>
            <a:r>
              <a:rPr lang="fr-FR" altLang="fr-FR" sz="2000">
                <a:solidFill>
                  <a:srgbClr val="000000"/>
                </a:solidFill>
                <a:latin typeface="Calibri" panose="020F0502020204030204" pitchFamily="34" charset="0"/>
                <a:ea typeface="+mn-ea"/>
              </a:rPr>
              <a:t>Cinquième niveau</a:t>
            </a:r>
          </a:p>
        </p:txBody>
      </p:sp>
      <p:sp>
        <p:nvSpPr>
          <p:cNvPr id="8197" name="Rectangle 4"/>
          <p:cNvSpPr>
            <a:spLocks noGrp="1" noChangeArrowheads="1"/>
          </p:cNvSpPr>
          <p:nvPr>
            <p:ph type="body" idx="1"/>
          </p:nvPr>
        </p:nvSpPr>
        <p:spPr bwMode="auto">
          <a:xfrm>
            <a:off x="630238" y="2057400"/>
            <a:ext cx="29479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Modifier les styles du texte du masque</a:t>
            </a:r>
          </a:p>
        </p:txBody>
      </p:sp>
      <p:sp>
        <p:nvSpPr>
          <p:cNvPr id="3" name="Rectangle 5"/>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C84D33BB-829E-4F1D-952A-7ED7C2275778}"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696" r:id="rId1"/>
    <p:sldLayoutId id="2147494697" r:id="rId2"/>
    <p:sldLayoutId id="2147494698" r:id="rId3"/>
    <p:sldLayoutId id="2147494699" r:id="rId4"/>
    <p:sldLayoutId id="2147494700" r:id="rId5"/>
    <p:sldLayoutId id="2147494701" r:id="rId6"/>
    <p:sldLayoutId id="2147494702" r:id="rId7"/>
    <p:sldLayoutId id="2147494703" r:id="rId8"/>
    <p:sldLayoutId id="2147494704" r:id="rId9"/>
    <p:sldLayoutId id="2147494705" r:id="rId10"/>
    <p:sldLayoutId id="2147494706"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9219" name="Rectangle 2"/>
          <p:cNvSpPr>
            <a:spLocks noGrp="1" noChangeArrowheads="1"/>
          </p:cNvSpPr>
          <p:nvPr>
            <p:ph type="title"/>
          </p:nvPr>
        </p:nvSpPr>
        <p:spPr bwMode="auto">
          <a:xfrm>
            <a:off x="630238" y="457200"/>
            <a:ext cx="294798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b" anchorCtr="0" compatLnSpc="1">
            <a:prstTxWarp prst="textNoShape">
              <a:avLst/>
            </a:prstTxWarp>
          </a:bodyPr>
          <a:lstStyle/>
          <a:p>
            <a:pPr lvl="0"/>
            <a:r>
              <a:rPr lang="en-GB" altLang="fr-FR"/>
              <a:t>Modifiez le style du titre</a:t>
            </a:r>
          </a:p>
        </p:txBody>
      </p:sp>
      <p:sp>
        <p:nvSpPr>
          <p:cNvPr id="9220" name="Text Box 3"/>
          <p:cNvSpPr txBox="1">
            <a:spLocks noChangeArrowheads="1"/>
          </p:cNvSpPr>
          <p:nvPr/>
        </p:nvSpPr>
        <p:spPr bwMode="auto">
          <a:xfrm>
            <a:off x="3887788" y="987425"/>
            <a:ext cx="462915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9221" name="Rectangle 4"/>
          <p:cNvSpPr>
            <a:spLocks noGrp="1" noChangeArrowheads="1"/>
          </p:cNvSpPr>
          <p:nvPr>
            <p:ph type="body" idx="1"/>
          </p:nvPr>
        </p:nvSpPr>
        <p:spPr bwMode="auto">
          <a:xfrm>
            <a:off x="630238" y="2057400"/>
            <a:ext cx="29479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Modifier les styles du texte du masque</a:t>
            </a:r>
          </a:p>
        </p:txBody>
      </p:sp>
      <p:sp>
        <p:nvSpPr>
          <p:cNvPr id="3" name="Rectangle 5"/>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A008C8DA-5BCC-4C20-89A4-D669DD6ADAD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707" r:id="rId1"/>
    <p:sldLayoutId id="2147494708" r:id="rId2"/>
    <p:sldLayoutId id="2147494709" r:id="rId3"/>
    <p:sldLayoutId id="2147494710" r:id="rId4"/>
    <p:sldLayoutId id="2147494711" r:id="rId5"/>
    <p:sldLayoutId id="2147494712" r:id="rId6"/>
    <p:sldLayoutId id="2147494713" r:id="rId7"/>
    <p:sldLayoutId id="2147494714" r:id="rId8"/>
    <p:sldLayoutId id="2147494715" r:id="rId9"/>
    <p:sldLayoutId id="2147494716" r:id="rId10"/>
    <p:sldLayoutId id="2147494717"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0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3.xml"/><Relationship Id="rId6" Type="http://schemas.openxmlformats.org/officeDocument/2006/relationships/image" Target="../media/image5.emf"/><Relationship Id="rId5" Type="http://schemas.openxmlformats.org/officeDocument/2006/relationships/image" Target="../media/image6.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3.xml"/><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3.xml"/><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3.xml"/><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3.xml"/><Relationship Id="rId6" Type="http://schemas.openxmlformats.org/officeDocument/2006/relationships/image" Target="../media/image5.emf"/><Relationship Id="rId5" Type="http://schemas.openxmlformats.org/officeDocument/2006/relationships/image" Target="../media/image6.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05.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3.xml"/><Relationship Id="rId6" Type="http://schemas.openxmlformats.org/officeDocument/2006/relationships/image" Target="../media/image5.emf"/><Relationship Id="rId5" Type="http://schemas.openxmlformats.org/officeDocument/2006/relationships/image" Target="../media/image6.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3.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73.xml"/><Relationship Id="rId5" Type="http://schemas.openxmlformats.org/officeDocument/2006/relationships/image" Target="../media/image3.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3.xml"/><Relationship Id="rId5" Type="http://schemas.openxmlformats.org/officeDocument/2006/relationships/image" Target="../media/image4.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3.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3.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3.xml"/><Relationship Id="rId5" Type="http://schemas.openxmlformats.org/officeDocument/2006/relationships/image" Target="../media/image23.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3.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3.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3.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60.xml"/><Relationship Id="rId5" Type="http://schemas.openxmlformats.org/officeDocument/2006/relationships/image" Target="../media/image4.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60.xml"/><Relationship Id="rId5" Type="http://schemas.openxmlformats.org/officeDocument/2006/relationships/image" Target="../media/image4.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3.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1.emf"/><Relationship Id="rId2" Type="http://schemas.openxmlformats.org/officeDocument/2006/relationships/notesSlide" Target="../notesSlides/notesSlide34.xml"/><Relationship Id="rId1" Type="http://schemas.openxmlformats.org/officeDocument/2006/relationships/slideLayout" Target="../slideLayouts/slideLayout73.xml"/><Relationship Id="rId6" Type="http://schemas.openxmlformats.org/officeDocument/2006/relationships/image" Target="../media/image5.emf"/><Relationship Id="rId5" Type="http://schemas.openxmlformats.org/officeDocument/2006/relationships/image" Target="../media/image3.jpe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3.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3.xml"/><Relationship Id="rId6" Type="http://schemas.openxmlformats.org/officeDocument/2006/relationships/image" Target="../media/image5.emf"/><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3.xml"/><Relationship Id="rId5" Type="http://schemas.openxmlformats.org/officeDocument/2006/relationships/image" Target="../media/image3.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3.xml"/><Relationship Id="rId6" Type="http://schemas.openxmlformats.org/officeDocument/2006/relationships/image" Target="../media/image5.emf"/><Relationship Id="rId5" Type="http://schemas.openxmlformats.org/officeDocument/2006/relationships/image" Target="../media/image6.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6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296964"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7"/>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29696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a:t>
            </a:r>
          </a:p>
        </p:txBody>
      </p:sp>
      <p:sp>
        <p:nvSpPr>
          <p:cNvPr id="296967" name="ZoneTexte 1"/>
          <p:cNvSpPr txBox="1">
            <a:spLocks noChangeArrowheads="1"/>
          </p:cNvSpPr>
          <p:nvPr/>
        </p:nvSpPr>
        <p:spPr bwMode="auto">
          <a:xfrm>
            <a:off x="0" y="2933700"/>
            <a:ext cx="9144000" cy="584200"/>
          </a:xfrm>
          <a:prstGeom prst="rect">
            <a:avLst/>
          </a:prstGeom>
          <a:solidFill>
            <a:srgbClr val="FFFFFF"/>
          </a:solidFill>
          <a:ln w="9528">
            <a:solidFill>
              <a:schemeClr val="bg1"/>
            </a:solidFill>
            <a:miter lim="800000"/>
            <a:headEnd/>
            <a:tailEnd/>
          </a:ln>
        </p:spPr>
        <p:txBody>
          <a:bodyPr anchorCtr="1">
            <a:spAutoFit/>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b="1">
                <a:solidFill>
                  <a:srgbClr val="95C349"/>
                </a:solidFill>
                <a:latin typeface="Museo 500" panose="02000000000000000000" pitchFamily="50" charset="0"/>
                <a:cs typeface="Tahoma" panose="020B0604030504040204" pitchFamily="34" charset="0"/>
              </a:rPr>
              <a:t>GESTION DU STRESS ET DES EMOTIONS</a:t>
            </a:r>
          </a:p>
        </p:txBody>
      </p:sp>
      <p:sp>
        <p:nvSpPr>
          <p:cNvPr id="296968" name="ZoneTexte 11"/>
          <p:cNvSpPr txBox="1">
            <a:spLocks noChangeArrowheads="1"/>
          </p:cNvSpPr>
          <p:nvPr/>
        </p:nvSpPr>
        <p:spPr bwMode="auto">
          <a:xfrm>
            <a:off x="0" y="3544888"/>
            <a:ext cx="9144000" cy="1323975"/>
          </a:xfrm>
          <a:prstGeom prst="rect">
            <a:avLst/>
          </a:prstGeom>
          <a:solidFill>
            <a:srgbClr val="FFFFFF"/>
          </a:solidFill>
          <a:ln w="9528">
            <a:solidFill>
              <a:schemeClr val="bg1"/>
            </a:solidFill>
            <a:miter lim="800000"/>
            <a:headEnd/>
            <a:tailEnd/>
          </a:ln>
        </p:spPr>
        <p:txBody>
          <a:bodyPr anchorCtr="1">
            <a:spAutoFit/>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4000" b="1">
                <a:solidFill>
                  <a:srgbClr val="95C349"/>
                </a:solidFill>
                <a:latin typeface="Museo 500" panose="02000000000000000000" pitchFamily="50" charset="0"/>
                <a:cs typeface="Tahoma" panose="020B0604030504040204" pitchFamily="34" charset="0"/>
              </a:rPr>
              <a:t>Etape 4</a:t>
            </a:r>
          </a:p>
          <a:p>
            <a:pPr algn="ctr" eaLnBrk="1" hangingPunct="1">
              <a:lnSpc>
                <a:spcPct val="100000"/>
              </a:lnSpc>
              <a:spcBef>
                <a:spcPct val="0"/>
              </a:spcBef>
              <a:buClrTx/>
              <a:buSzTx/>
              <a:buFontTx/>
              <a:buNone/>
            </a:pPr>
            <a:r>
              <a:rPr lang="fr-FR" altLang="fr-FR" sz="4000">
                <a:solidFill>
                  <a:srgbClr val="95C349"/>
                </a:solidFill>
                <a:latin typeface="Museo 300" panose="02000000000000000000" pitchFamily="50" charset="0"/>
                <a:cs typeface="Tahoma" panose="020B0604030504040204" pitchFamily="34" charset="0"/>
              </a:rPr>
              <a:t>Bien vivre avec les autres</a:t>
            </a:r>
            <a:endParaRPr lang="fr-FR" altLang="fr-FR" sz="4000" b="1">
              <a:solidFill>
                <a:srgbClr val="95C349"/>
              </a:solidFill>
              <a:latin typeface="Museo 300" panose="02000000000000000000" pitchFamily="50" charset="0"/>
              <a:cs typeface="Tahoma" panose="020B060403050404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51D6DFF0-FF7C-4059-8E2D-1069CD8252CA}" type="slidenum">
              <a:rPr lang="fr-FR" altLang="fr-FR" smtClean="0">
                <a:solidFill>
                  <a:schemeClr val="tx1"/>
                </a:solidFill>
              </a:rPr>
              <a:pPr/>
              <a:t>10</a:t>
            </a:fld>
            <a:endParaRPr lang="fr-FR" altLang="fr-FR">
              <a:solidFill>
                <a:schemeClr val="tx1"/>
              </a:solidFill>
            </a:endParaRPr>
          </a:p>
        </p:txBody>
      </p:sp>
      <p:pic>
        <p:nvPicPr>
          <p:cNvPr id="31539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15397" name="Image 8"/>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15399"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10</a:t>
            </a:r>
          </a:p>
        </p:txBody>
      </p:sp>
      <p:sp>
        <p:nvSpPr>
          <p:cNvPr id="12" name="Rectangle 17"/>
          <p:cNvSpPr/>
          <p:nvPr/>
        </p:nvSpPr>
        <p:spPr>
          <a:xfrm>
            <a:off x="5138738" y="3597275"/>
            <a:ext cx="3241675" cy="1693863"/>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600" b="1" kern="0" dirty="0">
                <a:solidFill>
                  <a:srgbClr val="95C349"/>
                </a:solidFill>
                <a:latin typeface="Museo 500" panose="02000000000000000000" pitchFamily="50" charset="0"/>
                <a:cs typeface="Arial" pitchFamily="34"/>
              </a:rPr>
              <a:t>Comment développer des relations positives avec des autres ?</a:t>
            </a:r>
            <a:endParaRPr lang="fr-FR" sz="2600" kern="0" dirty="0">
              <a:solidFill>
                <a:srgbClr val="95C349"/>
              </a:solidFill>
              <a:latin typeface="Museo 500" panose="02000000000000000000" pitchFamily="50" charset="0"/>
              <a:cs typeface="Arial" pitchFamily="34"/>
            </a:endParaRPr>
          </a:p>
        </p:txBody>
      </p:sp>
      <p:pic>
        <p:nvPicPr>
          <p:cNvPr id="315401"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3325" y="2535238"/>
            <a:ext cx="952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402" name="Imag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550" y="2024063"/>
            <a:ext cx="3532188"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Text Box 2"/>
          <p:cNvSpPr txBox="1">
            <a:spLocks noChangeArrowheads="1"/>
          </p:cNvSpPr>
          <p:nvPr/>
        </p:nvSpPr>
        <p:spPr bwMode="auto">
          <a:xfrm>
            <a:off x="395288" y="2424113"/>
            <a:ext cx="2949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b="1">
                <a:solidFill>
                  <a:srgbClr val="00B050"/>
                </a:solidFill>
                <a:latin typeface="Museo 700" panose="02000000000000000000" pitchFamily="50" charset="0"/>
              </a:rPr>
              <a:t>COMMUNIQUER</a:t>
            </a:r>
          </a:p>
        </p:txBody>
      </p:sp>
      <p:sp>
        <p:nvSpPr>
          <p:cNvPr id="317443" name="Text Box 3"/>
          <p:cNvSpPr txBox="1">
            <a:spLocks noChangeArrowheads="1"/>
          </p:cNvSpPr>
          <p:nvPr/>
        </p:nvSpPr>
        <p:spPr bwMode="auto">
          <a:xfrm>
            <a:off x="395288" y="3263900"/>
            <a:ext cx="20986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b="1">
                <a:solidFill>
                  <a:srgbClr val="00B050"/>
                </a:solidFill>
                <a:latin typeface="Museo 700" panose="02000000000000000000" pitchFamily="50" charset="0"/>
              </a:rPr>
              <a:t>SOUTENIR</a:t>
            </a:r>
          </a:p>
        </p:txBody>
      </p:sp>
      <p:sp>
        <p:nvSpPr>
          <p:cNvPr id="317444" name="Text Box 4"/>
          <p:cNvSpPr txBox="1">
            <a:spLocks noChangeArrowheads="1"/>
          </p:cNvSpPr>
          <p:nvPr/>
        </p:nvSpPr>
        <p:spPr bwMode="auto">
          <a:xfrm>
            <a:off x="395288" y="5070475"/>
            <a:ext cx="31321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b="1">
                <a:solidFill>
                  <a:srgbClr val="00B050"/>
                </a:solidFill>
                <a:latin typeface="Museo 700" panose="02000000000000000000" pitchFamily="50" charset="0"/>
              </a:rPr>
              <a:t>FAIRE ENSEMBLE</a:t>
            </a:r>
          </a:p>
        </p:txBody>
      </p:sp>
      <p:sp>
        <p:nvSpPr>
          <p:cNvPr id="317445" name="Text Box 5"/>
          <p:cNvSpPr txBox="1">
            <a:spLocks noChangeArrowheads="1"/>
          </p:cNvSpPr>
          <p:nvPr/>
        </p:nvSpPr>
        <p:spPr bwMode="auto">
          <a:xfrm>
            <a:off x="395288" y="4132263"/>
            <a:ext cx="22320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b="1">
                <a:solidFill>
                  <a:srgbClr val="00B050"/>
                </a:solidFill>
                <a:latin typeface="Museo 700" panose="02000000000000000000" pitchFamily="50" charset="0"/>
              </a:rPr>
              <a:t>FAIRE POUR</a:t>
            </a:r>
          </a:p>
        </p:txBody>
      </p:sp>
      <p:sp>
        <p:nvSpPr>
          <p:cNvPr id="317446" name="Text Box 6"/>
          <p:cNvSpPr txBox="1">
            <a:spLocks noChangeArrowheads="1"/>
          </p:cNvSpPr>
          <p:nvPr/>
        </p:nvSpPr>
        <p:spPr bwMode="auto">
          <a:xfrm>
            <a:off x="3098800" y="2276475"/>
            <a:ext cx="604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Aller vers les autres, répondre à leurs questions, s’intéresser à eux…</a:t>
            </a:r>
          </a:p>
        </p:txBody>
      </p:sp>
      <p:sp>
        <p:nvSpPr>
          <p:cNvPr id="317447" name="Text Box 7"/>
          <p:cNvSpPr txBox="1">
            <a:spLocks noChangeArrowheads="1"/>
          </p:cNvSpPr>
          <p:nvPr/>
        </p:nvSpPr>
        <p:spPr bwMode="auto">
          <a:xfrm>
            <a:off x="3098800" y="3146425"/>
            <a:ext cx="59372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Etre à l’écoute, être présent, rendre service…</a:t>
            </a:r>
          </a:p>
        </p:txBody>
      </p:sp>
      <p:sp>
        <p:nvSpPr>
          <p:cNvPr id="317448" name="Text Box 8"/>
          <p:cNvSpPr txBox="1">
            <a:spLocks noChangeArrowheads="1"/>
          </p:cNvSpPr>
          <p:nvPr/>
        </p:nvSpPr>
        <p:spPr bwMode="auto">
          <a:xfrm>
            <a:off x="3098800" y="3933825"/>
            <a:ext cx="5794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Contribuer au bien-être de la collectivité sur le plan social, éducatif, citoyen…</a:t>
            </a:r>
          </a:p>
        </p:txBody>
      </p:sp>
      <p:sp>
        <p:nvSpPr>
          <p:cNvPr id="317449" name="Text Box 9"/>
          <p:cNvSpPr txBox="1">
            <a:spLocks noChangeArrowheads="1"/>
          </p:cNvSpPr>
          <p:nvPr/>
        </p:nvSpPr>
        <p:spPr bwMode="auto">
          <a:xfrm>
            <a:off x="3098800" y="4764088"/>
            <a:ext cx="57943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Pratiquer régulièrement des activités collectives sportives, culturelles, de loisirs…</a:t>
            </a:r>
          </a:p>
        </p:txBody>
      </p:sp>
      <p:pic>
        <p:nvPicPr>
          <p:cNvPr id="317450"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sp>
        <p:nvSpPr>
          <p:cNvPr id="14" name="Titre 17"/>
          <p:cNvSpPr txBox="1">
            <a:spLocks noChangeArrowheads="1"/>
          </p:cNvSpPr>
          <p:nvPr/>
        </p:nvSpPr>
        <p:spPr bwMode="auto">
          <a:xfrm>
            <a:off x="5651500" y="661988"/>
            <a:ext cx="2976563" cy="992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Développer</a:t>
            </a:r>
            <a:br>
              <a:rPr altLang="fr-FR" sz="2800" kern="0" dirty="0">
                <a:solidFill>
                  <a:srgbClr val="95C349"/>
                </a:solidFill>
                <a:latin typeface="Museo 500" panose="02000000000000000000" pitchFamily="50" charset="0"/>
                <a:cs typeface="Tahoma" panose="020B0604030504040204" pitchFamily="34" charset="0"/>
              </a:rPr>
            </a:br>
            <a:r>
              <a:rPr altLang="fr-FR" sz="2800" kern="0" dirty="0">
                <a:solidFill>
                  <a:srgbClr val="95C349"/>
                </a:solidFill>
                <a:latin typeface="Museo 500" panose="02000000000000000000" pitchFamily="50" charset="0"/>
                <a:cs typeface="Tahoma" panose="020B0604030504040204" pitchFamily="34" charset="0"/>
              </a:rPr>
              <a:t>des relations positives</a:t>
            </a:r>
          </a:p>
        </p:txBody>
      </p:sp>
      <p:sp>
        <p:nvSpPr>
          <p:cNvPr id="317453"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801A28D2-F64F-4516-9189-5963C3C8EA13}" type="slidenum">
              <a:rPr lang="fr-FR" altLang="fr-FR" smtClean="0">
                <a:solidFill>
                  <a:schemeClr val="tx1"/>
                </a:solidFill>
              </a:rPr>
              <a:pPr/>
              <a:t>11</a:t>
            </a:fld>
            <a:endParaRPr lang="fr-FR" altLang="fr-FR">
              <a:solidFill>
                <a:schemeClr val="tx1"/>
              </a:solidFill>
            </a:endParaRPr>
          </a:p>
        </p:txBody>
      </p:sp>
      <p:pic>
        <p:nvPicPr>
          <p:cNvPr id="317454" name="Image 8"/>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cteur droit 16"/>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1745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11</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9490" name="Text Box 4"/>
          <p:cNvSpPr txBox="1">
            <a:spLocks noChangeArrowheads="1"/>
          </p:cNvSpPr>
          <p:nvPr/>
        </p:nvSpPr>
        <p:spPr bwMode="auto">
          <a:xfrm>
            <a:off x="5375275" y="2032000"/>
            <a:ext cx="2730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endParaRPr lang="fr-FR" altLang="fr-FR" sz="3200" b="1">
              <a:solidFill>
                <a:srgbClr val="00B0F0"/>
              </a:solidFill>
              <a:latin typeface="AR CHRISTY" pitchFamily="2" charset="0"/>
            </a:endParaRPr>
          </a:p>
        </p:txBody>
      </p:sp>
      <p:sp>
        <p:nvSpPr>
          <p:cNvPr id="319491" name="Text Box 5"/>
          <p:cNvSpPr txBox="1">
            <a:spLocks noChangeArrowheads="1"/>
          </p:cNvSpPr>
          <p:nvPr/>
        </p:nvSpPr>
        <p:spPr bwMode="auto">
          <a:xfrm>
            <a:off x="4478338" y="3914775"/>
            <a:ext cx="4524375"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9400" indent="-279400">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Arial" panose="020B0604020202020204" pitchFamily="34" charset="0"/>
              <a:buChar char="•"/>
            </a:pPr>
            <a:r>
              <a:rPr lang="fr-FR" altLang="fr-FR" sz="2800">
                <a:solidFill>
                  <a:srgbClr val="000000"/>
                </a:solidFill>
                <a:latin typeface="Museo 500" panose="02000000000000000000" pitchFamily="50" charset="0"/>
              </a:rPr>
              <a:t>Emotions ressenties ?</a:t>
            </a:r>
          </a:p>
          <a:p>
            <a:pPr eaLnBrk="1" hangingPunct="1">
              <a:buClr>
                <a:srgbClr val="000000"/>
              </a:buClr>
              <a:buSzPct val="100000"/>
              <a:buFont typeface="Arial" panose="020B0604020202020204" pitchFamily="34" charset="0"/>
              <a:buChar char="•"/>
            </a:pPr>
            <a:r>
              <a:rPr lang="fr-FR" altLang="fr-FR" sz="2800">
                <a:solidFill>
                  <a:srgbClr val="000000"/>
                </a:solidFill>
                <a:latin typeface="Museo 500" panose="02000000000000000000" pitchFamily="50" charset="0"/>
              </a:rPr>
              <a:t>Bénéfices ?</a:t>
            </a:r>
          </a:p>
        </p:txBody>
      </p:sp>
      <p:pic>
        <p:nvPicPr>
          <p:cNvPr id="3194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473450"/>
            <a:ext cx="34607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19493" name="Rectangle 1"/>
          <p:cNvSpPr>
            <a:spLocks noChangeArrowheads="1"/>
          </p:cNvSpPr>
          <p:nvPr/>
        </p:nvSpPr>
        <p:spPr bwMode="auto">
          <a:xfrm>
            <a:off x="-284163" y="2833688"/>
            <a:ext cx="9523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pPr>
            <a:r>
              <a:rPr lang="fr-FR" altLang="fr-FR" sz="2800" b="1">
                <a:latin typeface="Museo 500" panose="02000000000000000000" pitchFamily="50" charset="0"/>
              </a:rPr>
              <a:t>Activité physique</a:t>
            </a:r>
            <a:endParaRPr lang="fr-FR" altLang="fr-FR" sz="2800">
              <a:latin typeface="Museo 500" panose="02000000000000000000" pitchFamily="50" charset="0"/>
            </a:endParaRPr>
          </a:p>
        </p:txBody>
      </p:sp>
      <p:pic>
        <p:nvPicPr>
          <p:cNvPr id="319494"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sp>
        <p:nvSpPr>
          <p:cNvPr id="10" name="Titre 17"/>
          <p:cNvSpPr txBox="1">
            <a:spLocks noChangeArrowheads="1"/>
          </p:cNvSpPr>
          <p:nvPr/>
        </p:nvSpPr>
        <p:spPr bwMode="auto">
          <a:xfrm>
            <a:off x="5651500" y="661988"/>
            <a:ext cx="2976563" cy="992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Développer</a:t>
            </a:r>
            <a:br>
              <a:rPr altLang="fr-FR" sz="2800" kern="0" dirty="0">
                <a:solidFill>
                  <a:srgbClr val="95C349"/>
                </a:solidFill>
                <a:latin typeface="Museo 500" panose="02000000000000000000" pitchFamily="50" charset="0"/>
                <a:cs typeface="Tahoma" panose="020B0604030504040204" pitchFamily="34" charset="0"/>
              </a:rPr>
            </a:br>
            <a:r>
              <a:rPr altLang="fr-FR" sz="2800" kern="0" dirty="0">
                <a:solidFill>
                  <a:srgbClr val="95C349"/>
                </a:solidFill>
                <a:latin typeface="Museo 500" panose="02000000000000000000" pitchFamily="50" charset="0"/>
                <a:cs typeface="Tahoma" panose="020B0604030504040204" pitchFamily="34" charset="0"/>
              </a:rPr>
              <a:t>des relations positives</a:t>
            </a:r>
          </a:p>
        </p:txBody>
      </p:sp>
      <p:sp>
        <p:nvSpPr>
          <p:cNvPr id="319497" name="Text Box 2"/>
          <p:cNvSpPr txBox="1">
            <a:spLocks noChangeArrowheads="1"/>
          </p:cNvSpPr>
          <p:nvPr/>
        </p:nvSpPr>
        <p:spPr bwMode="auto">
          <a:xfrm>
            <a:off x="0" y="2038350"/>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95C349"/>
                </a:solidFill>
                <a:latin typeface="Museo 500" panose="02000000000000000000" pitchFamily="50" charset="0"/>
              </a:rPr>
              <a:t>Moment partagé</a:t>
            </a:r>
          </a:p>
        </p:txBody>
      </p:sp>
      <p:sp>
        <p:nvSpPr>
          <p:cNvPr id="319498"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E231EBBB-E5BD-4FF7-AA02-2859E4BED9AA}" type="slidenum">
              <a:rPr lang="fr-FR" altLang="fr-FR" smtClean="0">
                <a:solidFill>
                  <a:schemeClr val="tx1"/>
                </a:solidFill>
              </a:rPr>
              <a:pPr/>
              <a:t>12</a:t>
            </a:fld>
            <a:endParaRPr lang="fr-FR" altLang="fr-FR">
              <a:solidFill>
                <a:schemeClr val="tx1"/>
              </a:solidFill>
            </a:endParaRPr>
          </a:p>
        </p:txBody>
      </p:sp>
      <p:pic>
        <p:nvPicPr>
          <p:cNvPr id="319499" name="Image 8"/>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1950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12</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15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3462338"/>
            <a:ext cx="316388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21539" name="Text Box 4"/>
          <p:cNvSpPr txBox="1">
            <a:spLocks noChangeArrowheads="1"/>
          </p:cNvSpPr>
          <p:nvPr/>
        </p:nvSpPr>
        <p:spPr bwMode="auto">
          <a:xfrm>
            <a:off x="5375275" y="2032000"/>
            <a:ext cx="2730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endParaRPr lang="fr-FR" altLang="fr-FR" sz="3200" b="1">
              <a:solidFill>
                <a:srgbClr val="00B0F0"/>
              </a:solidFill>
              <a:latin typeface="AR CHRISTY" pitchFamily="2" charset="0"/>
            </a:endParaRPr>
          </a:p>
        </p:txBody>
      </p:sp>
      <p:sp>
        <p:nvSpPr>
          <p:cNvPr id="321540" name="Text Box 5"/>
          <p:cNvSpPr txBox="1">
            <a:spLocks noChangeArrowheads="1"/>
          </p:cNvSpPr>
          <p:nvPr/>
        </p:nvSpPr>
        <p:spPr bwMode="auto">
          <a:xfrm>
            <a:off x="4478338" y="3914775"/>
            <a:ext cx="4524375"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9400" indent="-279400">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Arial" panose="020B0604020202020204" pitchFamily="34" charset="0"/>
              <a:buChar char="•"/>
            </a:pPr>
            <a:r>
              <a:rPr lang="fr-FR" altLang="fr-FR" sz="2800">
                <a:solidFill>
                  <a:srgbClr val="000000"/>
                </a:solidFill>
                <a:latin typeface="Museo 500" panose="02000000000000000000" pitchFamily="50" charset="0"/>
              </a:rPr>
              <a:t>Emotions ressenties ?</a:t>
            </a:r>
          </a:p>
          <a:p>
            <a:pPr eaLnBrk="1" hangingPunct="1">
              <a:buClr>
                <a:srgbClr val="000000"/>
              </a:buClr>
              <a:buSzPct val="100000"/>
              <a:buFont typeface="Arial" panose="020B0604020202020204" pitchFamily="34" charset="0"/>
              <a:buChar char="•"/>
            </a:pPr>
            <a:r>
              <a:rPr lang="fr-FR" altLang="fr-FR" sz="2800">
                <a:solidFill>
                  <a:srgbClr val="000000"/>
                </a:solidFill>
                <a:latin typeface="Museo 500" panose="02000000000000000000" pitchFamily="50" charset="0"/>
              </a:rPr>
              <a:t>Bénéfices ?</a:t>
            </a:r>
          </a:p>
        </p:txBody>
      </p:sp>
      <p:sp>
        <p:nvSpPr>
          <p:cNvPr id="321541" name="Rectangle 1"/>
          <p:cNvSpPr>
            <a:spLocks noChangeArrowheads="1"/>
          </p:cNvSpPr>
          <p:nvPr/>
        </p:nvSpPr>
        <p:spPr bwMode="auto">
          <a:xfrm>
            <a:off x="-284163" y="2833688"/>
            <a:ext cx="9523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pPr>
            <a:r>
              <a:rPr lang="fr-FR" altLang="fr-FR" sz="2800" b="1">
                <a:latin typeface="Museo 500" panose="02000000000000000000" pitchFamily="50" charset="0"/>
              </a:rPr>
              <a:t>Activité manuelle artistique</a:t>
            </a:r>
            <a:endParaRPr lang="fr-FR" altLang="fr-FR" sz="2800">
              <a:latin typeface="Museo 500" panose="02000000000000000000" pitchFamily="50" charset="0"/>
            </a:endParaRPr>
          </a:p>
        </p:txBody>
      </p:sp>
      <p:pic>
        <p:nvPicPr>
          <p:cNvPr id="321542"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sp>
        <p:nvSpPr>
          <p:cNvPr id="14" name="Titre 17"/>
          <p:cNvSpPr txBox="1">
            <a:spLocks noChangeArrowheads="1"/>
          </p:cNvSpPr>
          <p:nvPr/>
        </p:nvSpPr>
        <p:spPr bwMode="auto">
          <a:xfrm>
            <a:off x="5651500" y="661988"/>
            <a:ext cx="2976563" cy="992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Développer</a:t>
            </a:r>
            <a:br>
              <a:rPr altLang="fr-FR" sz="2800" kern="0" dirty="0">
                <a:solidFill>
                  <a:srgbClr val="95C349"/>
                </a:solidFill>
                <a:latin typeface="Museo 500" panose="02000000000000000000" pitchFamily="50" charset="0"/>
                <a:cs typeface="Tahoma" panose="020B0604030504040204" pitchFamily="34" charset="0"/>
              </a:rPr>
            </a:br>
            <a:r>
              <a:rPr altLang="fr-FR" sz="2800" kern="0" dirty="0">
                <a:solidFill>
                  <a:srgbClr val="95C349"/>
                </a:solidFill>
                <a:latin typeface="Museo 500" panose="02000000000000000000" pitchFamily="50" charset="0"/>
                <a:cs typeface="Tahoma" panose="020B0604030504040204" pitchFamily="34" charset="0"/>
              </a:rPr>
              <a:t>des relations positives</a:t>
            </a:r>
          </a:p>
        </p:txBody>
      </p:sp>
      <p:sp>
        <p:nvSpPr>
          <p:cNvPr id="321545" name="Text Box 2"/>
          <p:cNvSpPr txBox="1">
            <a:spLocks noChangeArrowheads="1"/>
          </p:cNvSpPr>
          <p:nvPr/>
        </p:nvSpPr>
        <p:spPr bwMode="auto">
          <a:xfrm>
            <a:off x="0" y="2038350"/>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95C349"/>
                </a:solidFill>
                <a:latin typeface="Museo 500" panose="02000000000000000000" pitchFamily="50" charset="0"/>
              </a:rPr>
              <a:t>Moment partagé</a:t>
            </a:r>
          </a:p>
        </p:txBody>
      </p:sp>
      <p:sp>
        <p:nvSpPr>
          <p:cNvPr id="321546"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564F2B54-B79A-4203-B705-8CE7C6AF05F6}" type="slidenum">
              <a:rPr lang="fr-FR" altLang="fr-FR" smtClean="0">
                <a:solidFill>
                  <a:schemeClr val="tx1"/>
                </a:solidFill>
              </a:rPr>
              <a:pPr/>
              <a:t>13</a:t>
            </a:fld>
            <a:endParaRPr lang="fr-FR" altLang="fr-FR">
              <a:solidFill>
                <a:schemeClr val="tx1"/>
              </a:solidFill>
            </a:endParaRPr>
          </a:p>
        </p:txBody>
      </p:sp>
      <p:pic>
        <p:nvPicPr>
          <p:cNvPr id="321547" name="Image 8"/>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Connecteur droit 17"/>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21549"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13</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35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498850"/>
            <a:ext cx="332422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23587" name="Text Box 4"/>
          <p:cNvSpPr txBox="1">
            <a:spLocks noChangeArrowheads="1"/>
          </p:cNvSpPr>
          <p:nvPr/>
        </p:nvSpPr>
        <p:spPr bwMode="auto">
          <a:xfrm>
            <a:off x="5375275" y="2032000"/>
            <a:ext cx="2730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endParaRPr lang="fr-FR" altLang="fr-FR" sz="3200" b="1">
              <a:solidFill>
                <a:srgbClr val="00B0F0"/>
              </a:solidFill>
              <a:latin typeface="AR CHRISTY" pitchFamily="2" charset="0"/>
            </a:endParaRPr>
          </a:p>
        </p:txBody>
      </p:sp>
      <p:sp>
        <p:nvSpPr>
          <p:cNvPr id="323588" name="Text Box 5"/>
          <p:cNvSpPr txBox="1">
            <a:spLocks noChangeArrowheads="1"/>
          </p:cNvSpPr>
          <p:nvPr/>
        </p:nvSpPr>
        <p:spPr bwMode="auto">
          <a:xfrm>
            <a:off x="4478338" y="3986213"/>
            <a:ext cx="4524375"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9400" indent="-279400">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Arial" panose="020B0604020202020204" pitchFamily="34" charset="0"/>
              <a:buChar char="•"/>
            </a:pPr>
            <a:r>
              <a:rPr lang="fr-FR" altLang="fr-FR" sz="2800">
                <a:solidFill>
                  <a:srgbClr val="000000"/>
                </a:solidFill>
                <a:latin typeface="Museo 500" panose="02000000000000000000" pitchFamily="50" charset="0"/>
              </a:rPr>
              <a:t>Emotions ressenties ?</a:t>
            </a:r>
          </a:p>
          <a:p>
            <a:pPr eaLnBrk="1" hangingPunct="1">
              <a:buClr>
                <a:srgbClr val="000000"/>
              </a:buClr>
              <a:buSzPct val="100000"/>
              <a:buFont typeface="Arial" panose="020B0604020202020204" pitchFamily="34" charset="0"/>
              <a:buChar char="•"/>
            </a:pPr>
            <a:r>
              <a:rPr lang="fr-FR" altLang="fr-FR" sz="2800">
                <a:solidFill>
                  <a:srgbClr val="000000"/>
                </a:solidFill>
                <a:latin typeface="Museo 500" panose="02000000000000000000" pitchFamily="50" charset="0"/>
              </a:rPr>
              <a:t>Bénéfices ?</a:t>
            </a:r>
          </a:p>
        </p:txBody>
      </p:sp>
      <p:sp>
        <p:nvSpPr>
          <p:cNvPr id="323589" name="Rectangle 1"/>
          <p:cNvSpPr>
            <a:spLocks noChangeArrowheads="1"/>
          </p:cNvSpPr>
          <p:nvPr/>
        </p:nvSpPr>
        <p:spPr bwMode="auto">
          <a:xfrm>
            <a:off x="-284163" y="2833688"/>
            <a:ext cx="9523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pPr>
            <a:r>
              <a:rPr lang="fr-FR" altLang="fr-FR" sz="2800" b="1">
                <a:latin typeface="Museo 500" panose="02000000000000000000" pitchFamily="50" charset="0"/>
              </a:rPr>
              <a:t>Jeux</a:t>
            </a:r>
            <a:endParaRPr lang="fr-FR" altLang="fr-FR" sz="2800">
              <a:latin typeface="Museo 500" panose="02000000000000000000" pitchFamily="50" charset="0"/>
            </a:endParaRPr>
          </a:p>
        </p:txBody>
      </p:sp>
      <p:pic>
        <p:nvPicPr>
          <p:cNvPr id="323590"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sp>
        <p:nvSpPr>
          <p:cNvPr id="14" name="Titre 17"/>
          <p:cNvSpPr txBox="1">
            <a:spLocks noChangeArrowheads="1"/>
          </p:cNvSpPr>
          <p:nvPr/>
        </p:nvSpPr>
        <p:spPr bwMode="auto">
          <a:xfrm>
            <a:off x="5651500" y="661988"/>
            <a:ext cx="2976563" cy="992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Développer</a:t>
            </a:r>
            <a:br>
              <a:rPr altLang="fr-FR" sz="2800" kern="0" dirty="0">
                <a:solidFill>
                  <a:srgbClr val="95C349"/>
                </a:solidFill>
                <a:latin typeface="Museo 500" panose="02000000000000000000" pitchFamily="50" charset="0"/>
                <a:cs typeface="Tahoma" panose="020B0604030504040204" pitchFamily="34" charset="0"/>
              </a:rPr>
            </a:br>
            <a:r>
              <a:rPr altLang="fr-FR" sz="2800" kern="0" dirty="0">
                <a:solidFill>
                  <a:srgbClr val="95C349"/>
                </a:solidFill>
                <a:latin typeface="Museo 500" panose="02000000000000000000" pitchFamily="50" charset="0"/>
                <a:cs typeface="Tahoma" panose="020B0604030504040204" pitchFamily="34" charset="0"/>
              </a:rPr>
              <a:t>des relations positives</a:t>
            </a:r>
          </a:p>
        </p:txBody>
      </p:sp>
      <p:sp>
        <p:nvSpPr>
          <p:cNvPr id="323593" name="Text Box 2"/>
          <p:cNvSpPr txBox="1">
            <a:spLocks noChangeArrowheads="1"/>
          </p:cNvSpPr>
          <p:nvPr/>
        </p:nvSpPr>
        <p:spPr bwMode="auto">
          <a:xfrm>
            <a:off x="0" y="2038350"/>
            <a:ext cx="9144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95C349"/>
                </a:solidFill>
                <a:latin typeface="Museo 500" panose="02000000000000000000" pitchFamily="50" charset="0"/>
              </a:rPr>
              <a:t>Moment partagé</a:t>
            </a:r>
          </a:p>
        </p:txBody>
      </p:sp>
      <p:sp>
        <p:nvSpPr>
          <p:cNvPr id="323594"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5F2933F5-A04D-44ED-A7B8-826355282DBD}" type="slidenum">
              <a:rPr lang="fr-FR" altLang="fr-FR" smtClean="0">
                <a:solidFill>
                  <a:schemeClr val="tx1"/>
                </a:solidFill>
              </a:rPr>
              <a:pPr/>
              <a:t>14</a:t>
            </a:fld>
            <a:endParaRPr lang="fr-FR" altLang="fr-FR">
              <a:solidFill>
                <a:schemeClr val="tx1"/>
              </a:solidFill>
            </a:endParaRPr>
          </a:p>
        </p:txBody>
      </p:sp>
      <p:pic>
        <p:nvPicPr>
          <p:cNvPr id="323595" name="Image 8"/>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Connecteur droit 17"/>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2359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14</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5634" name="Text Box 3"/>
          <p:cNvSpPr txBox="1">
            <a:spLocks noChangeArrowheads="1"/>
          </p:cNvSpPr>
          <p:nvPr/>
        </p:nvSpPr>
        <p:spPr bwMode="auto">
          <a:xfrm>
            <a:off x="755650" y="2525713"/>
            <a:ext cx="84963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a:latin typeface="Museo 500" panose="02000000000000000000" pitchFamily="50" charset="0"/>
              </a:rPr>
              <a:t>Pensez aux associations de loisirs !</a:t>
            </a:r>
          </a:p>
          <a:p>
            <a:pPr eaLnBrk="1" hangingPunct="1">
              <a:buClr>
                <a:srgbClr val="000000"/>
              </a:buClr>
              <a:buSzPct val="100000"/>
              <a:buFont typeface="Times New Roman" panose="02020603050405020304" pitchFamily="18" charset="0"/>
              <a:buNone/>
            </a:pPr>
            <a:r>
              <a:rPr lang="fr-FR" altLang="fr-FR" sz="2000">
                <a:latin typeface="Museo 500" panose="02000000000000000000" pitchFamily="50" charset="0"/>
              </a:rPr>
              <a:t>Apportez votre aide, ne restez pas simple consommateur</a:t>
            </a:r>
            <a:br>
              <a:rPr lang="fr-FR" altLang="fr-FR" sz="2400">
                <a:solidFill>
                  <a:srgbClr val="0070C0"/>
                </a:solidFill>
                <a:latin typeface="Museo 500" panose="02000000000000000000" pitchFamily="50" charset="0"/>
              </a:rPr>
            </a:br>
            <a:r>
              <a:rPr lang="fr-FR" altLang="fr-FR" i="1">
                <a:solidFill>
                  <a:srgbClr val="0070C0"/>
                </a:solidFill>
                <a:latin typeface="Museo 500" panose="02000000000000000000" pitchFamily="50" charset="0"/>
              </a:rPr>
              <a:t>Le plaisir en sera renforcé !</a:t>
            </a:r>
          </a:p>
        </p:txBody>
      </p:sp>
      <p:sp>
        <p:nvSpPr>
          <p:cNvPr id="325635" name="Text Box 4"/>
          <p:cNvSpPr txBox="1">
            <a:spLocks noChangeArrowheads="1"/>
          </p:cNvSpPr>
          <p:nvPr/>
        </p:nvSpPr>
        <p:spPr bwMode="auto">
          <a:xfrm>
            <a:off x="684213" y="5489575"/>
            <a:ext cx="85677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a:latin typeface="Museo 500" panose="02000000000000000000" pitchFamily="50" charset="0"/>
              </a:rPr>
              <a:t>Pensez aussi aux actions sociales et solidaires ! </a:t>
            </a:r>
          </a:p>
          <a:p>
            <a:pPr eaLnBrk="1" hangingPunct="1">
              <a:buClr>
                <a:srgbClr val="000000"/>
              </a:buClr>
              <a:buSzPct val="100000"/>
              <a:buFont typeface="Times New Roman" panose="02020603050405020304" pitchFamily="18" charset="0"/>
              <a:buNone/>
            </a:pPr>
            <a:r>
              <a:rPr lang="fr-FR" altLang="fr-FR" i="1">
                <a:solidFill>
                  <a:srgbClr val="385723"/>
                </a:solidFill>
                <a:latin typeface="Museo 500" panose="02000000000000000000" pitchFamily="50" charset="0"/>
              </a:rPr>
              <a:t>bénévolat, entraide, soutien humanitaire…</a:t>
            </a:r>
          </a:p>
        </p:txBody>
      </p:sp>
      <p:sp>
        <p:nvSpPr>
          <p:cNvPr id="325636" name="Text Box 5"/>
          <p:cNvSpPr txBox="1">
            <a:spLocks noChangeArrowheads="1"/>
          </p:cNvSpPr>
          <p:nvPr/>
        </p:nvSpPr>
        <p:spPr bwMode="auto">
          <a:xfrm>
            <a:off x="684213" y="3619500"/>
            <a:ext cx="856773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a:latin typeface="Museo 500" panose="02000000000000000000" pitchFamily="50" charset="0"/>
              </a:rPr>
              <a:t>N’hésitez pas à vous engager dans la vie de votre commune !</a:t>
            </a:r>
            <a:br>
              <a:rPr lang="fr-FR" altLang="fr-FR" sz="2400">
                <a:solidFill>
                  <a:srgbClr val="C55A11"/>
                </a:solidFill>
                <a:latin typeface="Museo 500" panose="02000000000000000000" pitchFamily="50" charset="0"/>
              </a:rPr>
            </a:br>
            <a:r>
              <a:rPr lang="fr-FR" altLang="fr-FR" i="1">
                <a:solidFill>
                  <a:srgbClr val="C55A11"/>
                </a:solidFill>
                <a:latin typeface="Museo 500" panose="02000000000000000000" pitchFamily="50" charset="0"/>
              </a:rPr>
              <a:t>conseil municipal, fête du village…</a:t>
            </a:r>
          </a:p>
        </p:txBody>
      </p:sp>
      <p:sp>
        <p:nvSpPr>
          <p:cNvPr id="325637" name="ZoneTexte 7"/>
          <p:cNvSpPr txBox="1">
            <a:spLocks noChangeArrowheads="1"/>
          </p:cNvSpPr>
          <p:nvPr/>
        </p:nvSpPr>
        <p:spPr bwMode="auto">
          <a:xfrm>
            <a:off x="684213" y="4394200"/>
            <a:ext cx="856773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000">
                <a:latin typeface="Museo 500" panose="02000000000000000000" pitchFamily="50" charset="0"/>
              </a:rPr>
              <a:t>Si vous souhaitez partager de bons moments avec les gens</a:t>
            </a:r>
            <a:br>
              <a:rPr lang="fr-FR" altLang="fr-FR" sz="2000">
                <a:latin typeface="Museo 500" panose="02000000000000000000" pitchFamily="50" charset="0"/>
              </a:rPr>
            </a:br>
            <a:r>
              <a:rPr lang="fr-FR" altLang="fr-FR" sz="2000">
                <a:latin typeface="Museo 500" panose="02000000000000000000" pitchFamily="50" charset="0"/>
              </a:rPr>
              <a:t>que vous appréciez !</a:t>
            </a:r>
          </a:p>
          <a:p>
            <a:r>
              <a:rPr lang="fr-FR" altLang="fr-FR" i="1">
                <a:solidFill>
                  <a:srgbClr val="7030A0"/>
                </a:solidFill>
                <a:latin typeface="Museo 500" panose="02000000000000000000" pitchFamily="50" charset="0"/>
              </a:rPr>
              <a:t>N’hésitez pas à inviter vos amis, vos proches</a:t>
            </a:r>
            <a:r>
              <a:rPr lang="fr-FR" altLang="fr-FR">
                <a:solidFill>
                  <a:srgbClr val="7030A0"/>
                </a:solidFill>
                <a:latin typeface="Museo 500" panose="02000000000000000000" pitchFamily="50" charset="0"/>
              </a:rPr>
              <a:t>…</a:t>
            </a:r>
          </a:p>
        </p:txBody>
      </p:sp>
      <p:pic>
        <p:nvPicPr>
          <p:cNvPr id="32563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sp>
        <p:nvSpPr>
          <p:cNvPr id="12" name="Titre 17"/>
          <p:cNvSpPr txBox="1">
            <a:spLocks noChangeArrowheads="1"/>
          </p:cNvSpPr>
          <p:nvPr/>
        </p:nvSpPr>
        <p:spPr bwMode="auto">
          <a:xfrm>
            <a:off x="5651500" y="661988"/>
            <a:ext cx="2976563" cy="992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Développer</a:t>
            </a:r>
            <a:br>
              <a:rPr altLang="fr-FR" sz="2800" kern="0" dirty="0">
                <a:solidFill>
                  <a:srgbClr val="95C349"/>
                </a:solidFill>
                <a:latin typeface="Museo 500" panose="02000000000000000000" pitchFamily="50" charset="0"/>
                <a:cs typeface="Tahoma" panose="020B0604030504040204" pitchFamily="34" charset="0"/>
              </a:rPr>
            </a:br>
            <a:r>
              <a:rPr altLang="fr-FR" sz="2800" kern="0" dirty="0">
                <a:solidFill>
                  <a:srgbClr val="95C349"/>
                </a:solidFill>
                <a:latin typeface="Museo 500" panose="02000000000000000000" pitchFamily="50" charset="0"/>
                <a:cs typeface="Tahoma" panose="020B0604030504040204" pitchFamily="34" charset="0"/>
              </a:rPr>
              <a:t>des relations positives</a:t>
            </a:r>
          </a:p>
        </p:txBody>
      </p:sp>
      <p:sp>
        <p:nvSpPr>
          <p:cNvPr id="325641" name="Text Box 2"/>
          <p:cNvSpPr txBox="1">
            <a:spLocks noChangeArrowheads="1"/>
          </p:cNvSpPr>
          <p:nvPr/>
        </p:nvSpPr>
        <p:spPr bwMode="auto">
          <a:xfrm>
            <a:off x="0" y="1900238"/>
            <a:ext cx="9144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92D050"/>
                </a:solidFill>
                <a:latin typeface="Museo 500" panose="02000000000000000000" pitchFamily="50" charset="0"/>
              </a:rPr>
              <a:t>Pour maintenir le cap vers le bien-être</a:t>
            </a:r>
          </a:p>
        </p:txBody>
      </p:sp>
      <p:sp>
        <p:nvSpPr>
          <p:cNvPr id="325642"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53718F35-B38A-433D-979D-7D7E21B274CE}" type="slidenum">
              <a:rPr lang="fr-FR" altLang="fr-FR" smtClean="0">
                <a:solidFill>
                  <a:schemeClr val="tx1"/>
                </a:solidFill>
              </a:rPr>
              <a:pPr/>
              <a:t>15</a:t>
            </a:fld>
            <a:endParaRPr lang="fr-FR" altLang="fr-FR">
              <a:solidFill>
                <a:schemeClr val="tx1"/>
              </a:solidFill>
            </a:endParaRPr>
          </a:p>
        </p:txBody>
      </p:sp>
      <p:pic>
        <p:nvPicPr>
          <p:cNvPr id="325643" name="Image 8"/>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14"/>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25645"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15</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F498CDA3-4A54-493F-B5A4-F65E096E97A2}" type="slidenum">
              <a:rPr lang="fr-FR" altLang="fr-FR" smtClean="0">
                <a:solidFill>
                  <a:schemeClr val="tx1"/>
                </a:solidFill>
              </a:rPr>
              <a:pPr/>
              <a:t>16</a:t>
            </a:fld>
            <a:endParaRPr lang="fr-FR" altLang="fr-FR">
              <a:solidFill>
                <a:schemeClr val="tx1"/>
              </a:solidFill>
            </a:endParaRPr>
          </a:p>
        </p:txBody>
      </p:sp>
      <p:pic>
        <p:nvPicPr>
          <p:cNvPr id="327683"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27685" name="Image 8"/>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2768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16</a:t>
            </a:r>
          </a:p>
        </p:txBody>
      </p:sp>
      <p:sp>
        <p:nvSpPr>
          <p:cNvPr id="12" name="Rectangle 17"/>
          <p:cNvSpPr/>
          <p:nvPr/>
        </p:nvSpPr>
        <p:spPr>
          <a:xfrm>
            <a:off x="5138738" y="4160838"/>
            <a:ext cx="3241675" cy="492125"/>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600" b="1" kern="0" dirty="0">
                <a:solidFill>
                  <a:srgbClr val="95C349"/>
                </a:solidFill>
                <a:latin typeface="Museo 500" panose="02000000000000000000" pitchFamily="50" charset="0"/>
                <a:cs typeface="Arial" pitchFamily="34"/>
              </a:rPr>
              <a:t>Point d’étape 4</a:t>
            </a:r>
            <a:endParaRPr lang="fr-FR" sz="2600" kern="0" dirty="0">
              <a:solidFill>
                <a:srgbClr val="95C349"/>
              </a:solidFill>
              <a:latin typeface="Museo 500" panose="02000000000000000000" pitchFamily="50" charset="0"/>
              <a:cs typeface="Arial" pitchFamily="34"/>
            </a:endParaRPr>
          </a:p>
        </p:txBody>
      </p:sp>
      <p:pic>
        <p:nvPicPr>
          <p:cNvPr id="327689"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3325" y="3098800"/>
            <a:ext cx="952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690" name="Imag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550" y="2024063"/>
            <a:ext cx="3532188"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9730" name="Text Box 2"/>
          <p:cNvSpPr txBox="1">
            <a:spLocks noChangeArrowheads="1"/>
          </p:cNvSpPr>
          <p:nvPr/>
        </p:nvSpPr>
        <p:spPr bwMode="auto">
          <a:xfrm>
            <a:off x="1763713" y="2654300"/>
            <a:ext cx="7237412"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a:solidFill>
                  <a:srgbClr val="000000"/>
                </a:solidFill>
                <a:latin typeface="Museo 500" panose="02000000000000000000" pitchFamily="50" charset="0"/>
              </a:rPr>
              <a:t>Vivre des émotions positives à plusieurs renforce leur impact, et permet de mieux gérer les situations de stress</a:t>
            </a:r>
          </a:p>
          <a:p>
            <a:pPr eaLnBrk="1" hangingPunct="1">
              <a:buClr>
                <a:srgbClr val="000000"/>
              </a:buClr>
              <a:buSzPct val="100000"/>
              <a:buFont typeface="Times New Roman" panose="02020603050405020304" pitchFamily="18" charset="0"/>
              <a:buNone/>
            </a:pPr>
            <a:r>
              <a:rPr lang="fr-FR" altLang="fr-FR" sz="2000" b="1" i="1">
                <a:solidFill>
                  <a:srgbClr val="000000"/>
                </a:solidFill>
                <a:latin typeface="Museo 500" panose="02000000000000000000" pitchFamily="50" charset="0"/>
              </a:rPr>
              <a:t>Bien vivre avec les autres contribue à notre bien-être, n’hésitez pas à pratiquer une activité collective</a:t>
            </a:r>
          </a:p>
        </p:txBody>
      </p:sp>
      <p:sp>
        <p:nvSpPr>
          <p:cNvPr id="329731" name="Text Box 4"/>
          <p:cNvSpPr txBox="1">
            <a:spLocks noChangeArrowheads="1"/>
          </p:cNvSpPr>
          <p:nvPr/>
        </p:nvSpPr>
        <p:spPr bwMode="auto">
          <a:xfrm>
            <a:off x="1763713" y="4311650"/>
            <a:ext cx="6827837"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a:solidFill>
                  <a:srgbClr val="000000"/>
                </a:solidFill>
                <a:latin typeface="Museo 500" panose="02000000000000000000" pitchFamily="50" charset="0"/>
              </a:rPr>
              <a:t>S’engager avec et pour les autres rend la vie plus riche   et contribue à lui donner un sens</a:t>
            </a:r>
          </a:p>
          <a:p>
            <a:pPr eaLnBrk="1" hangingPunct="1">
              <a:buClr>
                <a:srgbClr val="000000"/>
              </a:buClr>
              <a:buSzPct val="100000"/>
              <a:buFont typeface="Times New Roman" panose="02020603050405020304" pitchFamily="18" charset="0"/>
              <a:buNone/>
            </a:pPr>
            <a:r>
              <a:rPr lang="fr-FR" altLang="fr-FR" sz="2000" b="1" i="1">
                <a:solidFill>
                  <a:srgbClr val="000000"/>
                </a:solidFill>
                <a:latin typeface="Museo 500" panose="02000000000000000000" pitchFamily="50" charset="0"/>
              </a:rPr>
              <a:t>Etre intégré socialement, c’est aussi être soutenu en cas de coup dur</a:t>
            </a:r>
          </a:p>
        </p:txBody>
      </p:sp>
      <p:sp>
        <p:nvSpPr>
          <p:cNvPr id="329732" name="Text Box 5"/>
          <p:cNvSpPr txBox="1">
            <a:spLocks noChangeArrowheads="1"/>
          </p:cNvSpPr>
          <p:nvPr/>
        </p:nvSpPr>
        <p:spPr bwMode="auto">
          <a:xfrm>
            <a:off x="0" y="1897063"/>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92D050"/>
                </a:solidFill>
                <a:latin typeface="Museo 500" panose="02000000000000000000" pitchFamily="50" charset="0"/>
              </a:rPr>
              <a:t>Les « essentiels » de l’étape 4</a:t>
            </a:r>
          </a:p>
        </p:txBody>
      </p:sp>
      <p:sp>
        <p:nvSpPr>
          <p:cNvPr id="329733" name="Ellipse 6"/>
          <p:cNvSpPr>
            <a:spLocks noChangeArrowheads="1"/>
          </p:cNvSpPr>
          <p:nvPr/>
        </p:nvSpPr>
        <p:spPr bwMode="auto">
          <a:xfrm>
            <a:off x="566738" y="2894013"/>
            <a:ext cx="1071562" cy="857250"/>
          </a:xfrm>
          <a:prstGeom prst="ellipse">
            <a:avLst/>
          </a:prstGeom>
          <a:solidFill>
            <a:srgbClr val="C00000"/>
          </a:solidFill>
          <a:ln w="9525" algn="ctr">
            <a:solidFill>
              <a:schemeClr val="tx1"/>
            </a:solidFill>
            <a:round/>
            <a:headEnd/>
            <a:tailEnd/>
          </a:ln>
        </p:spPr>
        <p:txBody>
          <a:bodyPr/>
          <a:lstStyle>
            <a:lvl1pPr>
              <a:tabLst>
                <a:tab pos="457200" algn="l"/>
                <a:tab pos="914400" algn="l"/>
              </a:tabLst>
              <a:defRPr>
                <a:solidFill>
                  <a:schemeClr val="tx1"/>
                </a:solidFill>
                <a:latin typeface="Arial" panose="020B0604020202020204" pitchFamily="34" charset="0"/>
                <a:ea typeface="AR PL SungtiL GB"/>
                <a:cs typeface="AR PL SungtiL GB"/>
              </a:defRPr>
            </a:lvl1pPr>
            <a:lvl2pPr>
              <a:tabLst>
                <a:tab pos="457200" algn="l"/>
                <a:tab pos="914400" algn="l"/>
              </a:tabLst>
              <a:defRPr>
                <a:solidFill>
                  <a:schemeClr val="tx1"/>
                </a:solidFill>
                <a:latin typeface="Arial" panose="020B0604020202020204" pitchFamily="34" charset="0"/>
                <a:ea typeface="AR PL SungtiL GB"/>
                <a:cs typeface="AR PL SungtiL GB"/>
              </a:defRPr>
            </a:lvl2pPr>
            <a:lvl3pPr>
              <a:tabLst>
                <a:tab pos="457200" algn="l"/>
                <a:tab pos="914400" algn="l"/>
              </a:tabLst>
              <a:defRPr>
                <a:solidFill>
                  <a:schemeClr val="tx1"/>
                </a:solidFill>
                <a:latin typeface="Arial" panose="020B0604020202020204" pitchFamily="34" charset="0"/>
                <a:ea typeface="AR PL SungtiL GB"/>
                <a:cs typeface="AR PL SungtiL GB"/>
              </a:defRPr>
            </a:lvl3pPr>
            <a:lvl4pPr>
              <a:tabLst>
                <a:tab pos="457200" algn="l"/>
                <a:tab pos="914400" algn="l"/>
              </a:tabLst>
              <a:defRPr>
                <a:solidFill>
                  <a:schemeClr val="tx1"/>
                </a:solidFill>
                <a:latin typeface="Arial" panose="020B0604020202020204" pitchFamily="34" charset="0"/>
                <a:ea typeface="AR PL SungtiL GB"/>
                <a:cs typeface="AR PL SungtiL GB"/>
              </a:defRPr>
            </a:lvl4pPr>
            <a:lvl5pPr>
              <a:tabLst>
                <a:tab pos="457200" algn="l"/>
                <a:tab pos="914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3200" b="1">
                <a:solidFill>
                  <a:schemeClr val="bg1"/>
                </a:solidFill>
                <a:latin typeface="Calibri" panose="020F0502020204030204" pitchFamily="34" charset="0"/>
              </a:rPr>
              <a:t>1</a:t>
            </a:r>
          </a:p>
        </p:txBody>
      </p:sp>
      <p:sp>
        <p:nvSpPr>
          <p:cNvPr id="329734" name="Ellipse 7"/>
          <p:cNvSpPr>
            <a:spLocks noChangeArrowheads="1"/>
          </p:cNvSpPr>
          <p:nvPr/>
        </p:nvSpPr>
        <p:spPr bwMode="auto">
          <a:xfrm>
            <a:off x="593725" y="4516438"/>
            <a:ext cx="1071563" cy="857250"/>
          </a:xfrm>
          <a:prstGeom prst="ellipse">
            <a:avLst/>
          </a:prstGeom>
          <a:solidFill>
            <a:srgbClr val="C00000"/>
          </a:solidFill>
          <a:ln w="9525" algn="ctr">
            <a:solidFill>
              <a:schemeClr val="tx1"/>
            </a:solidFill>
            <a:round/>
            <a:headEnd/>
            <a:tailEnd/>
          </a:ln>
        </p:spPr>
        <p:txBody>
          <a:bodyPr/>
          <a:lstStyle>
            <a:lvl1pPr>
              <a:tabLst>
                <a:tab pos="457200" algn="l"/>
                <a:tab pos="914400" algn="l"/>
              </a:tabLst>
              <a:defRPr>
                <a:solidFill>
                  <a:schemeClr val="tx1"/>
                </a:solidFill>
                <a:latin typeface="Arial" panose="020B0604020202020204" pitchFamily="34" charset="0"/>
                <a:ea typeface="AR PL SungtiL GB"/>
                <a:cs typeface="AR PL SungtiL GB"/>
              </a:defRPr>
            </a:lvl1pPr>
            <a:lvl2pPr>
              <a:tabLst>
                <a:tab pos="457200" algn="l"/>
                <a:tab pos="914400" algn="l"/>
              </a:tabLst>
              <a:defRPr>
                <a:solidFill>
                  <a:schemeClr val="tx1"/>
                </a:solidFill>
                <a:latin typeface="Arial" panose="020B0604020202020204" pitchFamily="34" charset="0"/>
                <a:ea typeface="AR PL SungtiL GB"/>
                <a:cs typeface="AR PL SungtiL GB"/>
              </a:defRPr>
            </a:lvl2pPr>
            <a:lvl3pPr>
              <a:tabLst>
                <a:tab pos="457200" algn="l"/>
                <a:tab pos="914400" algn="l"/>
              </a:tabLst>
              <a:defRPr>
                <a:solidFill>
                  <a:schemeClr val="tx1"/>
                </a:solidFill>
                <a:latin typeface="Arial" panose="020B0604020202020204" pitchFamily="34" charset="0"/>
                <a:ea typeface="AR PL SungtiL GB"/>
                <a:cs typeface="AR PL SungtiL GB"/>
              </a:defRPr>
            </a:lvl3pPr>
            <a:lvl4pPr>
              <a:tabLst>
                <a:tab pos="457200" algn="l"/>
                <a:tab pos="914400" algn="l"/>
              </a:tabLst>
              <a:defRPr>
                <a:solidFill>
                  <a:schemeClr val="tx1"/>
                </a:solidFill>
                <a:latin typeface="Arial" panose="020B0604020202020204" pitchFamily="34" charset="0"/>
                <a:ea typeface="AR PL SungtiL GB"/>
                <a:cs typeface="AR PL SungtiL GB"/>
              </a:defRPr>
            </a:lvl4pPr>
            <a:lvl5pPr>
              <a:tabLst>
                <a:tab pos="457200" algn="l"/>
                <a:tab pos="914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3200" b="1">
                <a:solidFill>
                  <a:schemeClr val="bg1"/>
                </a:solidFill>
                <a:latin typeface="Calibri" panose="020F0502020204030204" pitchFamily="34" charset="0"/>
              </a:rPr>
              <a:t>2</a:t>
            </a:r>
          </a:p>
        </p:txBody>
      </p:sp>
      <p:pic>
        <p:nvPicPr>
          <p:cNvPr id="32973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sp>
        <p:nvSpPr>
          <p:cNvPr id="329737"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F54C0E24-373F-420E-A4C3-641251C9EE52}" type="slidenum">
              <a:rPr lang="fr-FR" altLang="fr-FR" smtClean="0">
                <a:solidFill>
                  <a:schemeClr val="tx1"/>
                </a:solidFill>
              </a:rPr>
              <a:pPr/>
              <a:t>17</a:t>
            </a:fld>
            <a:endParaRPr lang="fr-FR" altLang="fr-FR">
              <a:solidFill>
                <a:schemeClr val="tx1"/>
              </a:solidFill>
            </a:endParaRPr>
          </a:p>
        </p:txBody>
      </p:sp>
      <p:pic>
        <p:nvPicPr>
          <p:cNvPr id="329738" name="Image 8"/>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2974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17</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5"/>
          <p:cNvSpPr txBox="1"/>
          <p:nvPr/>
        </p:nvSpPr>
        <p:spPr>
          <a:xfrm>
            <a:off x="188913" y="214313"/>
            <a:ext cx="8415337" cy="492125"/>
          </a:xfrm>
          <a:prstGeom prst="rect">
            <a:avLst/>
          </a:prstGeom>
          <a:no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sz="2600" b="1" kern="0">
                <a:solidFill>
                  <a:srgbClr val="FFFFFF"/>
                </a:solidFill>
                <a:latin typeface="Arial" pitchFamily="18"/>
                <a:cs typeface="Tahoma" pitchFamily="2"/>
              </a:rPr>
              <a:t>Destination Bien-être en 5 étapes</a:t>
            </a:r>
          </a:p>
        </p:txBody>
      </p:sp>
      <p:sp>
        <p:nvSpPr>
          <p:cNvPr id="331779" name="Titre 17"/>
          <p:cNvSpPr>
            <a:spLocks noGrp="1" noChangeArrowheads="1"/>
          </p:cNvSpPr>
          <p:nvPr>
            <p:ph type="title"/>
          </p:nvPr>
        </p:nvSpPr>
        <p:spPr>
          <a:xfrm>
            <a:off x="7108825" y="333375"/>
            <a:ext cx="1511300" cy="1806575"/>
          </a:xfrm>
          <a:solidFill>
            <a:srgbClr val="FFFFFF"/>
          </a:solidFill>
        </p:spPr>
        <p:txBody>
          <a:bodyPr anchorCtr="1"/>
          <a:lstStyle/>
          <a:p>
            <a:pPr algn="l" eaLnBrk="1" hangingPunct="1">
              <a:tabLst>
                <a:tab pos="9144000" algn="l"/>
                <a:tab pos="10058400" algn="l"/>
              </a:tabLst>
            </a:pPr>
            <a:r>
              <a:rPr lang="fr-FR" altLang="fr-FR" sz="2400">
                <a:solidFill>
                  <a:srgbClr val="95C349"/>
                </a:solidFill>
                <a:latin typeface="Museo 500" panose="02000000000000000000" pitchFamily="50" charset="0"/>
                <a:cs typeface="Tahoma" panose="020B0604030504040204" pitchFamily="34" charset="0"/>
              </a:rPr>
              <a:t>Les essentiels du Cap Bien-être</a:t>
            </a:r>
          </a:p>
        </p:txBody>
      </p:sp>
      <p:pic>
        <p:nvPicPr>
          <p:cNvPr id="331780"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115888"/>
            <a:ext cx="6738937"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ZoneTexte 7"/>
          <p:cNvSpPr txBox="1"/>
          <p:nvPr/>
        </p:nvSpPr>
        <p:spPr>
          <a:xfrm>
            <a:off x="179388" y="2533650"/>
            <a:ext cx="8715375" cy="608013"/>
          </a:xfrm>
          <a:prstGeom prst="rect">
            <a:avLst/>
          </a:prstGeom>
          <a:solidFill>
            <a:schemeClr val="accent2">
              <a:lumMod val="20000"/>
              <a:lumOff val="80000"/>
            </a:schemeClr>
          </a:solidFill>
          <a:ln cap="flat">
            <a:noFill/>
          </a:ln>
        </p:spPr>
        <p:txBody>
          <a:bodyPr>
            <a:spAutoFit/>
          </a:bodyPr>
          <a:lstStyle/>
          <a:p>
            <a:pPr algn="just" eaLnBrk="1" fontAlgn="auto" hangingPunct="1">
              <a:lnSpc>
                <a:spcPct val="93000"/>
              </a:lnSpc>
              <a:spcBef>
                <a:spcPts val="0"/>
              </a:spcBef>
              <a:spcAft>
                <a:spcPts val="0"/>
              </a:spcAft>
              <a:buClr>
                <a:srgbClr val="000000"/>
              </a:buClr>
              <a:buSzPct val="100000"/>
              <a:buFont typeface="Wingdings" pitchFamily="2" charset="2"/>
              <a:buChar char="ü"/>
              <a:defRPr sz="1800" b="0" i="0" u="none" strike="noStrike" kern="0" cap="none" spc="0" baseline="0">
                <a:solidFill>
                  <a:srgbClr val="000000"/>
                </a:solidFill>
                <a:uFillTx/>
              </a:defRPr>
            </a:pPr>
            <a:r>
              <a:rPr lang="fr-FR" kern="0" dirty="0">
                <a:solidFill>
                  <a:schemeClr val="accent6">
                    <a:lumMod val="50000"/>
                  </a:schemeClr>
                </a:solidFill>
                <a:latin typeface="Museo 500" panose="02000000000000000000" pitchFamily="50" charset="0"/>
                <a:ea typeface="+mn-ea"/>
                <a:cs typeface="Arial" pitchFamily="34" charset="0"/>
              </a:rPr>
              <a:t> Développer ses ressources personnelles, c’est améliorer sa santé.</a:t>
            </a:r>
          </a:p>
          <a:p>
            <a:pPr algn="just" eaLnBrk="1" fontAlgn="auto" hangingPunct="1">
              <a:lnSpc>
                <a:spcPct val="93000"/>
              </a:lnSpc>
              <a:spcBef>
                <a:spcPts val="0"/>
              </a:spcBef>
              <a:spcAft>
                <a:spcPts val="0"/>
              </a:spcAft>
              <a:buClr>
                <a:srgbClr val="000000"/>
              </a:buClr>
              <a:buSzPct val="100000"/>
              <a:buFont typeface="Wingdings" pitchFamily="2" charset="2"/>
              <a:buChar char="ü"/>
              <a:defRPr sz="1800" b="0" i="0" u="none" strike="noStrike" kern="0" cap="none" spc="0" baseline="0">
                <a:solidFill>
                  <a:srgbClr val="000000"/>
                </a:solidFill>
                <a:uFillTx/>
              </a:defRPr>
            </a:pPr>
            <a:r>
              <a:rPr lang="fr-FR" altLang="fr-FR" kern="0" dirty="0">
                <a:solidFill>
                  <a:schemeClr val="accent6">
                    <a:lumMod val="50000"/>
                  </a:schemeClr>
                </a:solidFill>
                <a:latin typeface="Museo 500" panose="02000000000000000000" pitchFamily="50" charset="0"/>
                <a:ea typeface="+mn-ea"/>
                <a:cs typeface="Arial" pitchFamily="34" charset="0"/>
              </a:rPr>
              <a:t> On peut apprendre à gérer ses émotions</a:t>
            </a:r>
            <a:endParaRPr lang="fr-FR" kern="0" dirty="0">
              <a:solidFill>
                <a:schemeClr val="accent6">
                  <a:lumMod val="50000"/>
                </a:schemeClr>
              </a:solidFill>
              <a:latin typeface="Museo 500" panose="02000000000000000000" pitchFamily="50" charset="0"/>
              <a:ea typeface="+mn-ea"/>
              <a:cs typeface="Arial" pitchFamily="34" charset="0"/>
            </a:endParaRPr>
          </a:p>
        </p:txBody>
      </p:sp>
      <p:sp>
        <p:nvSpPr>
          <p:cNvPr id="10" name="Rectangle 9"/>
          <p:cNvSpPr/>
          <p:nvPr/>
        </p:nvSpPr>
        <p:spPr>
          <a:xfrm>
            <a:off x="179388" y="3140075"/>
            <a:ext cx="8715375" cy="865188"/>
          </a:xfrm>
          <a:prstGeom prst="rect">
            <a:avLst/>
          </a:prstGeom>
          <a:solidFill>
            <a:srgbClr val="FFC000"/>
          </a:solidFill>
        </p:spPr>
        <p:txBody>
          <a:bodyPr>
            <a:spAutoFit/>
          </a:bodyPr>
          <a:lstStyle/>
          <a:p>
            <a:pPr algn="just" eaLnBrk="1">
              <a:lnSpc>
                <a:spcPct val="93000"/>
              </a:lnSpc>
              <a:buClr>
                <a:srgbClr val="000000"/>
              </a:buClr>
              <a:buSzPct val="100000"/>
              <a:buFont typeface="Wingdings" pitchFamily="2" charset="2"/>
              <a:buChar char="ü"/>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fr-FR" dirty="0">
                <a:solidFill>
                  <a:schemeClr val="accent4"/>
                </a:solidFill>
                <a:latin typeface="Museo 500" panose="02000000000000000000" pitchFamily="50" charset="0"/>
                <a:ea typeface="+mn-ea"/>
                <a:cs typeface="Arial" pitchFamily="34" charset="0"/>
              </a:rPr>
              <a:t> On peut apprendre à repérer, accepter, comprendre, prévenir le stress.</a:t>
            </a:r>
          </a:p>
          <a:p>
            <a:pPr algn="just" eaLnBrk="1">
              <a:lnSpc>
                <a:spcPct val="93000"/>
              </a:lnSpc>
              <a:buClr>
                <a:srgbClr val="000000"/>
              </a:buClr>
              <a:buSzPct val="100000"/>
              <a:buFont typeface="Wingdings" pitchFamily="2" charset="2"/>
              <a:buChar char="ü"/>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fr-FR" dirty="0">
                <a:solidFill>
                  <a:schemeClr val="accent4"/>
                </a:solidFill>
                <a:latin typeface="Museo 500" panose="02000000000000000000" pitchFamily="50" charset="0"/>
                <a:ea typeface="+mn-ea"/>
                <a:cs typeface="Arial" pitchFamily="34" charset="0"/>
              </a:rPr>
              <a:t> L’analyse et l’anticipation, le retour au calme et la recherche de soutien sont  </a:t>
            </a:r>
            <a:br>
              <a:rPr lang="fr-FR" dirty="0">
                <a:solidFill>
                  <a:schemeClr val="accent4"/>
                </a:solidFill>
                <a:latin typeface="Museo 500" panose="02000000000000000000" pitchFamily="50" charset="0"/>
                <a:ea typeface="+mn-ea"/>
                <a:cs typeface="Arial" pitchFamily="34" charset="0"/>
              </a:rPr>
            </a:br>
            <a:r>
              <a:rPr lang="fr-FR" dirty="0">
                <a:solidFill>
                  <a:schemeClr val="accent4"/>
                </a:solidFill>
                <a:latin typeface="Museo 500" panose="02000000000000000000" pitchFamily="50" charset="0"/>
                <a:ea typeface="+mn-ea"/>
                <a:cs typeface="Arial" pitchFamily="34" charset="0"/>
              </a:rPr>
              <a:t>    des techniques efficaces contre le stress, à la portée de chacun </a:t>
            </a:r>
          </a:p>
        </p:txBody>
      </p:sp>
      <p:sp>
        <p:nvSpPr>
          <p:cNvPr id="11" name="Rectangle 10"/>
          <p:cNvSpPr/>
          <p:nvPr/>
        </p:nvSpPr>
        <p:spPr>
          <a:xfrm>
            <a:off x="179388" y="4005263"/>
            <a:ext cx="8715375" cy="865187"/>
          </a:xfrm>
          <a:prstGeom prst="rect">
            <a:avLst/>
          </a:prstGeom>
          <a:solidFill>
            <a:srgbClr val="FF7C80"/>
          </a:solidFill>
        </p:spPr>
        <p:txBody>
          <a:bodyPr>
            <a:spAutoFit/>
          </a:bodyPr>
          <a:lstStyle/>
          <a:p>
            <a:pPr algn="just" eaLnBrk="1">
              <a:lnSpc>
                <a:spcPct val="93000"/>
              </a:lnSpc>
              <a:buClr>
                <a:srgbClr val="000000"/>
              </a:buClr>
              <a:buSzPct val="100000"/>
              <a:buFont typeface="Wingdings" pitchFamily="2" charset="2"/>
              <a:buChar char="ü"/>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fr-FR" dirty="0">
                <a:solidFill>
                  <a:schemeClr val="accent4"/>
                </a:solidFill>
                <a:latin typeface="Museo 500" panose="02000000000000000000" pitchFamily="50" charset="0"/>
                <a:ea typeface="+mn-ea"/>
                <a:cs typeface="Arial" pitchFamily="34" charset="0"/>
              </a:rPr>
              <a:t> On peut travailler sa santé émotionnelle comme on travaille sa souplesse ou </a:t>
            </a:r>
            <a:br>
              <a:rPr lang="fr-FR" dirty="0">
                <a:solidFill>
                  <a:schemeClr val="accent4"/>
                </a:solidFill>
                <a:latin typeface="Museo 500" panose="02000000000000000000" pitchFamily="50" charset="0"/>
                <a:ea typeface="+mn-ea"/>
                <a:cs typeface="Arial" pitchFamily="34" charset="0"/>
              </a:rPr>
            </a:br>
            <a:r>
              <a:rPr lang="fr-FR" dirty="0">
                <a:solidFill>
                  <a:schemeClr val="accent4"/>
                </a:solidFill>
                <a:latin typeface="Museo 500" panose="02000000000000000000" pitchFamily="50" charset="0"/>
                <a:ea typeface="+mn-ea"/>
                <a:cs typeface="Arial" pitchFamily="34" charset="0"/>
              </a:rPr>
              <a:t>    sa musculature. </a:t>
            </a:r>
          </a:p>
          <a:p>
            <a:pPr algn="just" eaLnBrk="1">
              <a:lnSpc>
                <a:spcPct val="93000"/>
              </a:lnSpc>
              <a:buClr>
                <a:srgbClr val="000000"/>
              </a:buClr>
              <a:buSzPct val="100000"/>
              <a:buFont typeface="Wingdings" pitchFamily="2" charset="2"/>
              <a:buChar char="ü"/>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fr-FR" dirty="0">
                <a:solidFill>
                  <a:schemeClr val="accent4"/>
                </a:solidFill>
                <a:latin typeface="Museo 500" panose="02000000000000000000" pitchFamily="50" charset="0"/>
                <a:ea typeface="+mn-ea"/>
                <a:cs typeface="Arial" pitchFamily="34" charset="0"/>
              </a:rPr>
              <a:t> Chacun peut trouver sa propre façon de cultiver ses moments de bien-être.</a:t>
            </a:r>
          </a:p>
        </p:txBody>
      </p:sp>
      <p:pic>
        <p:nvPicPr>
          <p:cNvPr id="33382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sp>
        <p:nvSpPr>
          <p:cNvPr id="9" name="Titre 1"/>
          <p:cNvSpPr txBox="1"/>
          <p:nvPr/>
        </p:nvSpPr>
        <p:spPr>
          <a:xfrm>
            <a:off x="0" y="1768475"/>
            <a:ext cx="9144000" cy="652463"/>
          </a:xfrm>
          <a:prstGeom prst="rect">
            <a:avLst/>
          </a:prstGeom>
          <a:noFill/>
          <a:ln cap="flat">
            <a:noFill/>
          </a:ln>
        </p:spPr>
        <p:txBody>
          <a:bodyPr lIns="90004" tIns="46798" rIns="90004" bIns="46798" anchor="ctr" anchorCtr="1"/>
          <a:lstStyle/>
          <a:p>
            <a:pPr algn="ctr" eaLnBrk="1" fontAlgn="auto" hangingPunct="1">
              <a:lnSpc>
                <a:spcPct val="85000"/>
              </a:lnSpc>
              <a:spcBef>
                <a:spcPts val="0"/>
              </a:spcBef>
              <a:spcAft>
                <a:spcPts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2800" b="1" kern="0" dirty="0">
                <a:solidFill>
                  <a:srgbClr val="92D050"/>
                </a:solidFill>
                <a:latin typeface="Museo 500" panose="02000000000000000000" pitchFamily="50" charset="0"/>
                <a:ea typeface="+mn-ea"/>
                <a:cs typeface="Tahoma" pitchFamily="2"/>
              </a:rPr>
              <a:t>Les « essentiels » </a:t>
            </a:r>
          </a:p>
          <a:p>
            <a:pPr algn="ctr" eaLnBrk="1" fontAlgn="auto" hangingPunct="1">
              <a:lnSpc>
                <a:spcPct val="85000"/>
              </a:lnSpc>
              <a:spcBef>
                <a:spcPts val="0"/>
              </a:spcBef>
              <a:spcAft>
                <a:spcPts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2800" b="1" kern="0" dirty="0">
                <a:solidFill>
                  <a:srgbClr val="92D050"/>
                </a:solidFill>
                <a:latin typeface="Museo 500" panose="02000000000000000000" pitchFamily="50" charset="0"/>
                <a:ea typeface="+mn-ea"/>
                <a:cs typeface="Tahoma" pitchFamily="2"/>
              </a:rPr>
              <a:t>pour garder votre Cap vers le Bien-être</a:t>
            </a:r>
          </a:p>
        </p:txBody>
      </p:sp>
      <p:sp>
        <p:nvSpPr>
          <p:cNvPr id="333832"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1CFC6D8D-7D31-4972-8BE2-0DAFA4F74510}" type="slidenum">
              <a:rPr lang="fr-FR" altLang="fr-FR" smtClean="0">
                <a:solidFill>
                  <a:schemeClr val="tx1"/>
                </a:solidFill>
              </a:rPr>
              <a:pPr/>
              <a:t>19</a:t>
            </a:fld>
            <a:endParaRPr lang="fr-FR" altLang="fr-FR">
              <a:solidFill>
                <a:schemeClr val="tx1"/>
              </a:solidFill>
            </a:endParaRPr>
          </a:p>
        </p:txBody>
      </p:sp>
      <p:pic>
        <p:nvPicPr>
          <p:cNvPr id="333833" name="Image 8"/>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cteur droit 16"/>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33835"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19</a:t>
            </a:r>
          </a:p>
        </p:txBody>
      </p:sp>
      <p:sp>
        <p:nvSpPr>
          <p:cNvPr id="12" name="Rectangle 11"/>
          <p:cNvSpPr/>
          <p:nvPr/>
        </p:nvSpPr>
        <p:spPr>
          <a:xfrm>
            <a:off x="179388" y="4868863"/>
            <a:ext cx="8715375" cy="865187"/>
          </a:xfrm>
          <a:prstGeom prst="rect">
            <a:avLst/>
          </a:prstGeom>
          <a:solidFill>
            <a:srgbClr val="92D050"/>
          </a:solidFill>
        </p:spPr>
        <p:txBody>
          <a:bodyPr>
            <a:spAutoFit/>
          </a:bodyPr>
          <a:lstStyle/>
          <a:p>
            <a:pPr algn="just" eaLnBrk="1">
              <a:lnSpc>
                <a:spcPct val="93000"/>
              </a:lnSpc>
              <a:buClr>
                <a:srgbClr val="000000"/>
              </a:buClr>
              <a:buSzPct val="100000"/>
              <a:buFont typeface="Wingdings" pitchFamily="2" charset="2"/>
              <a:buChar char="ü"/>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fr-FR" dirty="0">
                <a:solidFill>
                  <a:schemeClr val="accent4"/>
                </a:solidFill>
                <a:latin typeface="Museo 500" panose="02000000000000000000" pitchFamily="50" charset="0"/>
                <a:ea typeface="+mn-ea"/>
                <a:cs typeface="Arial" pitchFamily="34" charset="0"/>
              </a:rPr>
              <a:t> Bien vivre avec les autres contribue à notre bien-être, n’hésitez pas à </a:t>
            </a:r>
            <a:br>
              <a:rPr lang="fr-FR" dirty="0">
                <a:solidFill>
                  <a:schemeClr val="accent4"/>
                </a:solidFill>
                <a:latin typeface="Museo 500" panose="02000000000000000000" pitchFamily="50" charset="0"/>
                <a:ea typeface="+mn-ea"/>
                <a:cs typeface="Arial" pitchFamily="34" charset="0"/>
              </a:rPr>
            </a:br>
            <a:r>
              <a:rPr lang="fr-FR" dirty="0">
                <a:solidFill>
                  <a:schemeClr val="accent4"/>
                </a:solidFill>
                <a:latin typeface="Museo 500" panose="02000000000000000000" pitchFamily="50" charset="0"/>
                <a:ea typeface="+mn-ea"/>
                <a:cs typeface="Arial" pitchFamily="34" charset="0"/>
              </a:rPr>
              <a:t>    pratiquer une activité collective. </a:t>
            </a:r>
          </a:p>
          <a:p>
            <a:pPr algn="just" eaLnBrk="1">
              <a:lnSpc>
                <a:spcPct val="93000"/>
              </a:lnSpc>
              <a:buClr>
                <a:srgbClr val="000000"/>
              </a:buClr>
              <a:buSzPct val="100000"/>
              <a:buFont typeface="Wingdings" pitchFamily="2" charset="2"/>
              <a:buChar char="ü"/>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fr-FR" dirty="0">
                <a:solidFill>
                  <a:schemeClr val="accent4"/>
                </a:solidFill>
                <a:latin typeface="Museo 500" panose="02000000000000000000" pitchFamily="50" charset="0"/>
                <a:ea typeface="+mn-ea"/>
                <a:cs typeface="Arial" pitchFamily="34" charset="0"/>
              </a:rPr>
              <a:t> Etre intégré socialement, c’est aussi être soutenu en cas de coup dur.</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7"/>
          <p:cNvSpPr/>
          <p:nvPr/>
        </p:nvSpPr>
        <p:spPr>
          <a:xfrm>
            <a:off x="4784725" y="3228975"/>
            <a:ext cx="3963988" cy="2216150"/>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95C349"/>
                </a:solidFill>
                <a:latin typeface="Museo 500" panose="02000000000000000000" pitchFamily="50" charset="0"/>
                <a:cs typeface="Arial" pitchFamily="34"/>
              </a:rPr>
              <a:t>Objectifs de l’étape 4</a:t>
            </a:r>
          </a:p>
          <a:p>
            <a:pPr algn="ctr" eaLnBrk="1" fontAlgn="auto" hangingPunct="1">
              <a:spcBef>
                <a:spcPts val="0"/>
              </a:spcBef>
              <a:spcAft>
                <a:spcPts val="0"/>
              </a:spcAft>
              <a:buSzPct val="100000"/>
              <a:defRPr sz="1800" b="0" i="0" u="none" strike="noStrike" kern="0" cap="none" spc="0" baseline="0">
                <a:solidFill>
                  <a:srgbClr val="000000"/>
                </a:solidFill>
                <a:uFillTx/>
              </a:defRPr>
            </a:pPr>
            <a:r>
              <a:rPr lang="fr-FR" sz="2200" kern="0" dirty="0">
                <a:solidFill>
                  <a:srgbClr val="95C349"/>
                </a:solidFill>
                <a:latin typeface="Museo 500" panose="02000000000000000000" pitchFamily="50" charset="0"/>
                <a:cs typeface="Arial" pitchFamily="34"/>
              </a:rPr>
              <a:t>Comprendre l’importance de la vie sociale pour la santé et prendre des résolutions pour gérer le stress et les émotions</a:t>
            </a:r>
          </a:p>
        </p:txBody>
      </p:sp>
      <p:pic>
        <p:nvPicPr>
          <p:cNvPr id="299011"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 y="2024063"/>
            <a:ext cx="3532188"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2" name="Espace réservé du numéro de diapositive 1"/>
          <p:cNvSpPr txBox="1">
            <a:spLocks noChangeArrowheads="1"/>
          </p:cNvSpPr>
          <p:nvPr/>
        </p:nvSpPr>
        <p:spPr bwMode="auto">
          <a:xfrm>
            <a:off x="3379788" y="6400800"/>
            <a:ext cx="518318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lnSpc>
                <a:spcPct val="93000"/>
              </a:lnSpc>
              <a:spcBef>
                <a:spcPts val="1425"/>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9pPr>
          </a:lstStyle>
          <a:p>
            <a:pPr algn="r">
              <a:lnSpc>
                <a:spcPct val="100000"/>
              </a:lnSpc>
              <a:spcBef>
                <a:spcPct val="0"/>
              </a:spcBef>
              <a:buClrTx/>
              <a:buSzTx/>
              <a:buFontTx/>
              <a:buNone/>
            </a:pPr>
            <a:r>
              <a:rPr lang="fr-FR" altLang="fr-FR" sz="1200">
                <a:solidFill>
                  <a:schemeClr val="tx1"/>
                </a:solidFill>
              </a:rPr>
              <a:t> –     </a:t>
            </a:r>
            <a:fld id="{184A9C69-F367-4A86-BD34-506677D56CA8}" type="slidenum">
              <a:rPr lang="fr-FR" altLang="fr-FR" sz="1200">
                <a:solidFill>
                  <a:schemeClr val="tx1"/>
                </a:solidFill>
              </a:rPr>
              <a:pPr algn="r">
                <a:lnSpc>
                  <a:spcPct val="100000"/>
                </a:lnSpc>
                <a:spcBef>
                  <a:spcPct val="0"/>
                </a:spcBef>
                <a:buClrTx/>
                <a:buSzTx/>
                <a:buFontTx/>
                <a:buNone/>
              </a:pPr>
              <a:t>2</a:t>
            </a:fld>
            <a:endParaRPr lang="fr-FR" altLang="fr-FR" sz="1200">
              <a:solidFill>
                <a:schemeClr val="tx1"/>
              </a:solidFill>
            </a:endParaRPr>
          </a:p>
        </p:txBody>
      </p:sp>
      <p:pic>
        <p:nvPicPr>
          <p:cNvPr id="29901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299015"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29901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a:t>
            </a:r>
          </a:p>
        </p:txBody>
      </p:sp>
      <p:pic>
        <p:nvPicPr>
          <p:cNvPr id="299018"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3325" y="2319338"/>
            <a:ext cx="952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12B4498B-4285-44F3-B613-AD0DE947BBE1}" type="slidenum">
              <a:rPr lang="fr-FR" altLang="fr-FR" smtClean="0">
                <a:solidFill>
                  <a:schemeClr val="tx1"/>
                </a:solidFill>
              </a:rPr>
              <a:pPr/>
              <a:t>20</a:t>
            </a:fld>
            <a:endParaRPr lang="fr-FR" altLang="fr-FR">
              <a:solidFill>
                <a:schemeClr val="tx1"/>
              </a:solidFill>
            </a:endParaRPr>
          </a:p>
        </p:txBody>
      </p:sp>
      <p:pic>
        <p:nvPicPr>
          <p:cNvPr id="33587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35877" name="Image 8"/>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35879"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20</a:t>
            </a:r>
          </a:p>
        </p:txBody>
      </p:sp>
      <p:sp>
        <p:nvSpPr>
          <p:cNvPr id="12" name="Rectangle 17"/>
          <p:cNvSpPr/>
          <p:nvPr/>
        </p:nvSpPr>
        <p:spPr>
          <a:xfrm>
            <a:off x="5138738" y="3597275"/>
            <a:ext cx="3241675" cy="1693863"/>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600" b="1" kern="0" dirty="0">
                <a:solidFill>
                  <a:srgbClr val="95C349"/>
                </a:solidFill>
                <a:latin typeface="Museo 500" panose="02000000000000000000" pitchFamily="50" charset="0"/>
                <a:cs typeface="Arial" pitchFamily="34"/>
              </a:rPr>
              <a:t>Vos engagements pour mieux gérer le stress et les émotions</a:t>
            </a:r>
            <a:endParaRPr lang="fr-FR" sz="2600" kern="0" dirty="0">
              <a:solidFill>
                <a:srgbClr val="95C349"/>
              </a:solidFill>
              <a:latin typeface="Museo 500" panose="02000000000000000000" pitchFamily="50" charset="0"/>
              <a:cs typeface="Arial" pitchFamily="34"/>
            </a:endParaRPr>
          </a:p>
        </p:txBody>
      </p:sp>
      <p:pic>
        <p:nvPicPr>
          <p:cNvPr id="335881"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3325" y="2535238"/>
            <a:ext cx="952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82" name="Imag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550" y="2024063"/>
            <a:ext cx="3532188"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0" y="1884363"/>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95C349"/>
                </a:solidFill>
                <a:latin typeface="Museo 500" panose="02000000000000000000" pitchFamily="50" charset="0"/>
              </a:rPr>
              <a:t>Vos engagements pour maintenir le Cap ? </a:t>
            </a:r>
          </a:p>
        </p:txBody>
      </p:sp>
      <p:sp>
        <p:nvSpPr>
          <p:cNvPr id="337923" name="Text Box 3"/>
          <p:cNvSpPr txBox="1">
            <a:spLocks noChangeArrowheads="1"/>
          </p:cNvSpPr>
          <p:nvPr/>
        </p:nvSpPr>
        <p:spPr bwMode="auto">
          <a:xfrm>
            <a:off x="449263" y="2689225"/>
            <a:ext cx="82994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Concrètement, qu’avez-vous l’intention de mettre en place pour continuer votre parcours vers le bien-être ?</a:t>
            </a:r>
          </a:p>
        </p:txBody>
      </p:sp>
      <p:sp>
        <p:nvSpPr>
          <p:cNvPr id="337924" name="Text Box 5"/>
          <p:cNvSpPr txBox="1">
            <a:spLocks noChangeArrowheads="1"/>
          </p:cNvSpPr>
          <p:nvPr/>
        </p:nvSpPr>
        <p:spPr bwMode="auto">
          <a:xfrm>
            <a:off x="449263" y="3614738"/>
            <a:ext cx="59388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3200" b="1">
                <a:solidFill>
                  <a:srgbClr val="FFC000"/>
                </a:solidFill>
                <a:latin typeface="Museo 500" panose="02000000000000000000" pitchFamily="50" charset="0"/>
              </a:rPr>
              <a:t>DEMAIN ?</a:t>
            </a:r>
          </a:p>
          <a:p>
            <a:pPr eaLnBrk="1" hangingPunct="1">
              <a:buClr>
                <a:srgbClr val="000000"/>
              </a:buClr>
              <a:buSzPct val="100000"/>
              <a:buFont typeface="Times New Roman" panose="02020603050405020304" pitchFamily="18" charset="0"/>
              <a:buNone/>
            </a:pPr>
            <a:endParaRPr lang="fr-FR" altLang="fr-FR" sz="3200" b="1">
              <a:solidFill>
                <a:srgbClr val="FFC000"/>
              </a:solidFill>
              <a:latin typeface="AR CHRISTY" pitchFamily="2" charset="0"/>
            </a:endParaRPr>
          </a:p>
          <a:p>
            <a:pPr eaLnBrk="1" hangingPunct="1">
              <a:buClr>
                <a:srgbClr val="000000"/>
              </a:buClr>
              <a:buSzPct val="100000"/>
              <a:buFont typeface="Times New Roman" panose="02020603050405020304" pitchFamily="18" charset="0"/>
              <a:buNone/>
            </a:pPr>
            <a:endParaRPr lang="fr-FR" altLang="fr-FR" sz="3200" b="1">
              <a:solidFill>
                <a:srgbClr val="FFC000"/>
              </a:solidFill>
              <a:latin typeface="AR CHRISTY" pitchFamily="2" charset="0"/>
            </a:endParaRPr>
          </a:p>
          <a:p>
            <a:pPr eaLnBrk="1" hangingPunct="1">
              <a:buClr>
                <a:srgbClr val="000000"/>
              </a:buClr>
              <a:buSzPct val="100000"/>
              <a:buFont typeface="Times New Roman" panose="02020603050405020304" pitchFamily="18" charset="0"/>
              <a:buNone/>
            </a:pPr>
            <a:endParaRPr lang="fr-FR" altLang="fr-FR" sz="3200" b="1">
              <a:solidFill>
                <a:srgbClr val="FFC000"/>
              </a:solidFill>
              <a:latin typeface="AR CHRISTY" pitchFamily="2" charset="0"/>
            </a:endParaRPr>
          </a:p>
        </p:txBody>
      </p:sp>
      <p:sp>
        <p:nvSpPr>
          <p:cNvPr id="337925" name="Text Box 6"/>
          <p:cNvSpPr txBox="1">
            <a:spLocks noChangeArrowheads="1"/>
          </p:cNvSpPr>
          <p:nvPr/>
        </p:nvSpPr>
        <p:spPr bwMode="auto">
          <a:xfrm>
            <a:off x="1476375" y="4178300"/>
            <a:ext cx="61499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3200" b="1">
                <a:solidFill>
                  <a:srgbClr val="00B050"/>
                </a:solidFill>
                <a:latin typeface="Museo 500" panose="02000000000000000000" pitchFamily="50" charset="0"/>
              </a:rPr>
              <a:t>LA SEMAINE PROCHAINE ?</a:t>
            </a:r>
          </a:p>
        </p:txBody>
      </p:sp>
      <p:sp>
        <p:nvSpPr>
          <p:cNvPr id="337926" name="Text Box 7"/>
          <p:cNvSpPr txBox="1">
            <a:spLocks noChangeArrowheads="1"/>
          </p:cNvSpPr>
          <p:nvPr/>
        </p:nvSpPr>
        <p:spPr bwMode="auto">
          <a:xfrm>
            <a:off x="2051050" y="4770438"/>
            <a:ext cx="57721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3200" b="1">
                <a:solidFill>
                  <a:srgbClr val="0070C0"/>
                </a:solidFill>
                <a:latin typeface="Museo 500" panose="02000000000000000000" pitchFamily="50" charset="0"/>
              </a:rPr>
              <a:t>DANS LE MOIS QUI VIENT ?</a:t>
            </a:r>
          </a:p>
        </p:txBody>
      </p:sp>
      <p:sp>
        <p:nvSpPr>
          <p:cNvPr id="337927"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E88A7EDC-1EBA-4C24-B532-B42AE9E65807}" type="slidenum">
              <a:rPr lang="fr-FR" altLang="fr-FR" smtClean="0">
                <a:solidFill>
                  <a:schemeClr val="tx1"/>
                </a:solidFill>
              </a:rPr>
              <a:pPr/>
              <a:t>21</a:t>
            </a:fld>
            <a:endParaRPr lang="fr-FR" altLang="fr-FR">
              <a:solidFill>
                <a:schemeClr val="tx1"/>
              </a:solidFill>
            </a:endParaRPr>
          </a:p>
        </p:txBody>
      </p:sp>
      <p:pic>
        <p:nvPicPr>
          <p:cNvPr id="337928" name="Image 8"/>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3793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21</a:t>
            </a:r>
          </a:p>
        </p:txBody>
      </p:sp>
      <p:sp>
        <p:nvSpPr>
          <p:cNvPr id="337931" name="Text Box 8"/>
          <p:cNvSpPr txBox="1">
            <a:spLocks noChangeArrowheads="1"/>
          </p:cNvSpPr>
          <p:nvPr/>
        </p:nvSpPr>
        <p:spPr bwMode="auto">
          <a:xfrm>
            <a:off x="3419475" y="5373688"/>
            <a:ext cx="593725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3200" b="1">
                <a:solidFill>
                  <a:srgbClr val="C00000"/>
                </a:solidFill>
                <a:latin typeface="Museo 500" panose="02000000000000000000" pitchFamily="50" charset="0"/>
              </a:rPr>
              <a:t>DANS L’ANNEE QUI SUIT ?</a:t>
            </a:r>
          </a:p>
        </p:txBody>
      </p:sp>
      <p:pic>
        <p:nvPicPr>
          <p:cNvPr id="337932"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5"/>
          <p:cNvSpPr txBox="1"/>
          <p:nvPr/>
        </p:nvSpPr>
        <p:spPr>
          <a:xfrm>
            <a:off x="188913" y="214313"/>
            <a:ext cx="8415337" cy="492125"/>
          </a:xfrm>
          <a:prstGeom prst="rect">
            <a:avLst/>
          </a:prstGeom>
          <a:no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sz="2600" b="1" kern="0">
                <a:solidFill>
                  <a:srgbClr val="FFFFFF"/>
                </a:solidFill>
                <a:latin typeface="Arial" pitchFamily="18"/>
                <a:cs typeface="Tahoma" pitchFamily="2"/>
              </a:rPr>
              <a:t>Destination Bien-être en 5 étapes</a:t>
            </a:r>
          </a:p>
        </p:txBody>
      </p:sp>
      <p:sp>
        <p:nvSpPr>
          <p:cNvPr id="339971"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t> –     </a:t>
            </a:r>
            <a:fld id="{7D0587E6-3E75-4477-B687-0970CCD9A233}" type="slidenum">
              <a:rPr lang="fr-FR" altLang="fr-FR" smtClean="0"/>
              <a:pPr/>
              <a:t>22</a:t>
            </a:fld>
            <a:endParaRPr lang="fr-FR" altLang="fr-FR"/>
          </a:p>
        </p:txBody>
      </p:sp>
      <p:sp>
        <p:nvSpPr>
          <p:cNvPr id="6" name="ZoneTexte 5"/>
          <p:cNvSpPr txBox="1"/>
          <p:nvPr/>
        </p:nvSpPr>
        <p:spPr>
          <a:xfrm>
            <a:off x="188913" y="214313"/>
            <a:ext cx="8415337" cy="492125"/>
          </a:xfrm>
          <a:prstGeom prst="rect">
            <a:avLst/>
          </a:prstGeom>
          <a:no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sz="2600" b="1" kern="0">
                <a:solidFill>
                  <a:srgbClr val="FFFFFF"/>
                </a:solidFill>
                <a:latin typeface="Arial" pitchFamily="18"/>
                <a:cs typeface="Tahoma" pitchFamily="2"/>
              </a:rPr>
              <a:t>Destination Bien-être en 5 étapes</a:t>
            </a:r>
          </a:p>
        </p:txBody>
      </p:sp>
      <p:sp>
        <p:nvSpPr>
          <p:cNvPr id="7" name="Titre 17"/>
          <p:cNvSpPr txBox="1">
            <a:spLocks noChangeArrowheads="1"/>
          </p:cNvSpPr>
          <p:nvPr/>
        </p:nvSpPr>
        <p:spPr bwMode="auto">
          <a:xfrm>
            <a:off x="7108825" y="685800"/>
            <a:ext cx="1511300" cy="1806575"/>
          </a:xfrm>
          <a:prstGeom prst="rect">
            <a:avLst/>
          </a:prstGeom>
          <a:solidFill>
            <a:srgbClr val="FFFFFF"/>
          </a:solidFill>
          <a:ln>
            <a:noFill/>
          </a:ln>
          <a:extLst>
            <a:ext uri="{91240B29-F687-4F45-9708-019B960494DF}">
              <a14:hiddenLine xmlns:a14="http://schemas.microsoft.com/office/drawing/2010/main" w="12600">
                <a:solidFill>
                  <a:srgbClr val="000000"/>
                </a:solidFill>
                <a:miter lim="800000"/>
                <a:headEnd/>
                <a:tailEnd/>
              </a14:hiddenLine>
            </a:ext>
          </a:extLst>
        </p:spPr>
        <p:txBody>
          <a:bodyPr lIns="0" tIns="0" rIns="0" bIns="0" anchor="ctr" anchorCtr="1"/>
          <a:lst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a:lstStyle>
          <a:p>
            <a:pPr algn="l" eaLnBrk="1" hangingPunct="1">
              <a:tabLst>
                <a:tab pos="9144000" algn="l"/>
                <a:tab pos="10058400" algn="l"/>
              </a:tabLst>
              <a:defRPr/>
            </a:pPr>
            <a:r>
              <a:rPr lang="fr-FR" altLang="fr-FR" sz="2400" kern="0" dirty="0">
                <a:solidFill>
                  <a:srgbClr val="95C349"/>
                </a:solidFill>
                <a:latin typeface="Museo 500" panose="02000000000000000000" pitchFamily="50" charset="0"/>
                <a:cs typeface="Tahoma" panose="020B0604030504040204" pitchFamily="34" charset="0"/>
              </a:rPr>
              <a:t>Evaluation des piliers de la qualité de la vie</a:t>
            </a:r>
          </a:p>
        </p:txBody>
      </p:sp>
      <p:pic>
        <p:nvPicPr>
          <p:cNvPr id="339974"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115888"/>
            <a:ext cx="6738937"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975" name="Titre 1"/>
          <p:cNvSpPr>
            <a:spLocks noGrp="1"/>
          </p:cNvSpPr>
          <p:nvPr>
            <p:ph type="title"/>
          </p:nvPr>
        </p:nvSpPr>
        <p:spPr/>
        <p:txBody>
          <a:bodyPr/>
          <a:lstStyle/>
          <a:p>
            <a:endParaRPr lang="fr-FR" alt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2"/>
          <p:cNvSpPr txBox="1">
            <a:spLocks noChangeArrowheads="1"/>
          </p:cNvSpPr>
          <p:nvPr/>
        </p:nvSpPr>
        <p:spPr bwMode="auto">
          <a:xfrm>
            <a:off x="5003800" y="3371850"/>
            <a:ext cx="38274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28448" rIns="0" bIns="0">
            <a:spAutoFit/>
          </a:bodyPr>
          <a:lst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514350" indent="-514350" eaLnBrk="1" hangingPunct="1">
              <a:buFontTx/>
              <a:buAutoNum type="arabicPeriod"/>
              <a:defRPr/>
            </a:pPr>
            <a:r>
              <a:rPr lang="fr-FR" altLang="fr-FR" sz="2400" i="1" kern="0">
                <a:latin typeface="Museo 500" panose="02000000000000000000" pitchFamily="50" charset="0"/>
                <a:cs typeface="Tahoma" panose="020B0604030504040204" pitchFamily="34" charset="0"/>
              </a:rPr>
              <a:t>A côté de chaque couleur, notez un élément essentiel pour votre qualité de vie.</a:t>
            </a:r>
          </a:p>
        </p:txBody>
      </p:sp>
      <p:sp>
        <p:nvSpPr>
          <p:cNvPr id="10" name="ZoneTexte 4"/>
          <p:cNvSpPr txBox="1"/>
          <p:nvPr/>
        </p:nvSpPr>
        <p:spPr>
          <a:xfrm>
            <a:off x="334963" y="5380038"/>
            <a:ext cx="8496300" cy="368300"/>
          </a:xfrm>
          <a:prstGeom prst="rect">
            <a:avLst/>
          </a:prstGeom>
          <a:noFill/>
          <a:ln cap="flat">
            <a:noFill/>
          </a:ln>
        </p:spPr>
        <p:txBody>
          <a:bodyPr>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i="1" kern="0" dirty="0">
                <a:solidFill>
                  <a:srgbClr val="95C349"/>
                </a:solidFill>
                <a:latin typeface="Museo 500" panose="02000000000000000000" pitchFamily="50" charset="0"/>
                <a:cs typeface="Arial" pitchFamily="34"/>
              </a:rPr>
              <a:t>Pensez bien à ce qui est important </a:t>
            </a:r>
            <a:r>
              <a:rPr lang="fr-FR" b="1" i="1" kern="0" dirty="0">
                <a:solidFill>
                  <a:srgbClr val="95C349"/>
                </a:solidFill>
                <a:latin typeface="Museo 500" panose="02000000000000000000" pitchFamily="50" charset="0"/>
                <a:cs typeface="Arial" pitchFamily="34"/>
              </a:rPr>
              <a:t>pour vous</a:t>
            </a:r>
            <a:r>
              <a:rPr lang="fr-FR" i="1" kern="0" dirty="0">
                <a:solidFill>
                  <a:srgbClr val="95C349"/>
                </a:solidFill>
                <a:latin typeface="Museo 500" panose="02000000000000000000" pitchFamily="50" charset="0"/>
                <a:cs typeface="Arial" pitchFamily="34"/>
              </a:rPr>
              <a:t>, et écrivez-le avec vos mots</a:t>
            </a:r>
            <a:endParaRPr lang="fr-FR" kern="0" dirty="0">
              <a:solidFill>
                <a:srgbClr val="95C349"/>
              </a:solidFill>
              <a:latin typeface="Museo 500" panose="02000000000000000000" pitchFamily="50" charset="0"/>
              <a:cs typeface="Arial" pitchFamily="34"/>
            </a:endParaRPr>
          </a:p>
        </p:txBody>
      </p:sp>
      <p:pic>
        <p:nvPicPr>
          <p:cNvPr id="342020"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2547938"/>
            <a:ext cx="3063875"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21" name="Rectangle 6"/>
          <p:cNvSpPr>
            <a:spLocks noChangeArrowheads="1"/>
          </p:cNvSpPr>
          <p:nvPr/>
        </p:nvSpPr>
        <p:spPr bwMode="auto">
          <a:xfrm>
            <a:off x="6089650" y="2693988"/>
            <a:ext cx="1425575" cy="401637"/>
          </a:xfrm>
          <a:prstGeom prst="rect">
            <a:avLst/>
          </a:prstGeom>
          <a:solidFill>
            <a:srgbClr val="00B050"/>
          </a:solidFill>
          <a:ln w="12701">
            <a:solidFill>
              <a:srgbClr val="548235"/>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600">
                <a:solidFill>
                  <a:srgbClr val="FFFFFF"/>
                </a:solidFill>
                <a:latin typeface="Calibri" panose="020F0502020204030204" pitchFamily="34" charset="0"/>
                <a:cs typeface="Tahoma" panose="020B0604030504040204" pitchFamily="34" charset="0"/>
              </a:rPr>
              <a:t>Exercice</a:t>
            </a:r>
          </a:p>
        </p:txBody>
      </p:sp>
      <p:sp>
        <p:nvSpPr>
          <p:cNvPr id="342022" name="Espace réservé du numéro de diapositive 1"/>
          <p:cNvSpPr>
            <a:spLocks noGrp="1" noChangeArrowheads="1"/>
          </p:cNvSpPr>
          <p:nvPr>
            <p:ph type="sldNum" sz="quarter" idx="10"/>
          </p:nvPr>
        </p:nvSpPr>
        <p:spPr>
          <a:xfrm>
            <a:off x="3419475" y="6267450"/>
            <a:ext cx="5184775"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nSpc>
                <a:spcPct val="100000"/>
              </a:lnSpc>
              <a:spcBef>
                <a:spcPct val="0"/>
              </a:spcBef>
            </a:pPr>
            <a:r>
              <a:rPr lang="fr-FR" altLang="fr-FR" sz="1200">
                <a:solidFill>
                  <a:schemeClr val="tx1"/>
                </a:solidFill>
                <a:cs typeface="Lucida Sans Unicode" panose="020B0602030504020204" pitchFamily="34" charset="0"/>
              </a:rPr>
              <a:t> –     </a:t>
            </a:r>
            <a:fld id="{0D79C926-766E-4AC9-8388-5083F3B1A9B3}" type="slidenum">
              <a:rPr lang="fr-FR" altLang="fr-FR" sz="1200" smtClean="0">
                <a:solidFill>
                  <a:schemeClr val="tx1"/>
                </a:solidFill>
                <a:cs typeface="Lucida Sans Unicode" panose="020B0602030504020204" pitchFamily="34" charset="0"/>
              </a:rPr>
              <a:pPr>
                <a:lnSpc>
                  <a:spcPct val="100000"/>
                </a:lnSpc>
                <a:spcBef>
                  <a:spcPct val="0"/>
                </a:spcBef>
              </a:pPr>
              <a:t>23</a:t>
            </a:fld>
            <a:endParaRPr lang="fr-FR" altLang="fr-FR" sz="1200">
              <a:solidFill>
                <a:schemeClr val="tx1"/>
              </a:solidFill>
              <a:cs typeface="Lucida Sans Unicode" panose="020B0602030504020204" pitchFamily="34" charset="0"/>
            </a:endParaRPr>
          </a:p>
        </p:txBody>
      </p:sp>
      <p:sp>
        <p:nvSpPr>
          <p:cNvPr id="14" name="Flèche : bas 1"/>
          <p:cNvSpPr/>
          <p:nvPr/>
        </p:nvSpPr>
        <p:spPr>
          <a:xfrm rot="5400000">
            <a:off x="5387976" y="2605087"/>
            <a:ext cx="398462" cy="63976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ZoneTexte 14"/>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42025"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cteur droit 16"/>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4202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23</a:t>
            </a:r>
          </a:p>
        </p:txBody>
      </p:sp>
      <p:sp>
        <p:nvSpPr>
          <p:cNvPr id="19" name="Titre 17"/>
          <p:cNvSpPr txBox="1">
            <a:spLocks noChangeArrowheads="1"/>
          </p:cNvSpPr>
          <p:nvPr/>
        </p:nvSpPr>
        <p:spPr bwMode="auto">
          <a:xfrm>
            <a:off x="5916613" y="695325"/>
            <a:ext cx="2598737"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Les piliers de votre qualité de vie</a:t>
            </a:r>
          </a:p>
        </p:txBody>
      </p:sp>
      <p:pic>
        <p:nvPicPr>
          <p:cNvPr id="342029"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txBox="1">
            <a:spLocks noChangeArrowheads="1"/>
          </p:cNvSpPr>
          <p:nvPr/>
        </p:nvSpPr>
        <p:spPr bwMode="auto">
          <a:xfrm>
            <a:off x="3813175" y="3160713"/>
            <a:ext cx="4922838"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28448" rIns="0" bIns="0">
            <a:spAutoFit/>
          </a:bodyPr>
          <a:lst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352425" indent="-352425" eaLnBrk="1" hangingPunct="1">
              <a:defRPr/>
            </a:pPr>
            <a:r>
              <a:rPr lang="fr-FR" altLang="fr-FR" sz="2400" kern="0">
                <a:latin typeface="Museo 500" panose="02000000000000000000" pitchFamily="50" charset="0"/>
                <a:cs typeface="Tahoma" panose="020B0604030504040204" pitchFamily="34" charset="0"/>
              </a:rPr>
              <a:t>2. Prenez le baromètre.</a:t>
            </a:r>
          </a:p>
          <a:p>
            <a:pPr marL="352425" indent="3175" eaLnBrk="1" hangingPunct="1">
              <a:defRPr/>
            </a:pPr>
            <a:r>
              <a:rPr lang="fr-FR" altLang="fr-FR" sz="2400" kern="0">
                <a:latin typeface="Museo 500" panose="02000000000000000000" pitchFamily="50" charset="0"/>
                <a:cs typeface="Tahoma" panose="020B0604030504040204" pitchFamily="34" charset="0"/>
              </a:rPr>
              <a:t>Faites coulisser les disques de façon à indiquer l’importance que vous accordez à chacun des éléments choisis.</a:t>
            </a:r>
            <a:endParaRPr lang="fr-FR" altLang="fr-FR" sz="2400" kern="0" dirty="0">
              <a:latin typeface="Museo 500" panose="02000000000000000000" pitchFamily="50" charset="0"/>
              <a:cs typeface="Tahoma" panose="020B0604030504040204" pitchFamily="34" charset="0"/>
            </a:endParaRPr>
          </a:p>
        </p:txBody>
      </p:sp>
      <p:pic>
        <p:nvPicPr>
          <p:cNvPr id="344067"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3" y="2254250"/>
            <a:ext cx="26289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4068" name="Rectangle 6"/>
          <p:cNvSpPr>
            <a:spLocks noChangeArrowheads="1"/>
          </p:cNvSpPr>
          <p:nvPr/>
        </p:nvSpPr>
        <p:spPr bwMode="auto">
          <a:xfrm rot="-2624566">
            <a:off x="25400" y="501650"/>
            <a:ext cx="1425575" cy="401638"/>
          </a:xfrm>
          <a:prstGeom prst="rect">
            <a:avLst/>
          </a:prstGeom>
          <a:solidFill>
            <a:srgbClr val="00B050"/>
          </a:solidFill>
          <a:ln w="12701">
            <a:solidFill>
              <a:srgbClr val="548235"/>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600">
                <a:solidFill>
                  <a:srgbClr val="FFFFFF"/>
                </a:solidFill>
                <a:latin typeface="Calibri" panose="020F0502020204030204" pitchFamily="34" charset="0"/>
                <a:cs typeface="Tahoma" panose="020B0604030504040204" pitchFamily="34" charset="0"/>
              </a:rPr>
              <a:t>Exercice</a:t>
            </a:r>
          </a:p>
        </p:txBody>
      </p:sp>
      <p:pic>
        <p:nvPicPr>
          <p:cNvPr id="344069"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44071"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44073"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24</a:t>
            </a:r>
          </a:p>
        </p:txBody>
      </p:sp>
      <p:sp>
        <p:nvSpPr>
          <p:cNvPr id="14" name="Titre 17"/>
          <p:cNvSpPr txBox="1">
            <a:spLocks noChangeArrowheads="1"/>
          </p:cNvSpPr>
          <p:nvPr/>
        </p:nvSpPr>
        <p:spPr bwMode="auto">
          <a:xfrm>
            <a:off x="5916613" y="695325"/>
            <a:ext cx="2598737"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Les piliers de votre qualité de vie</a:t>
            </a:r>
          </a:p>
        </p:txBody>
      </p:sp>
      <p:sp>
        <p:nvSpPr>
          <p:cNvPr id="344075" name="Rectangle 6"/>
          <p:cNvSpPr>
            <a:spLocks noChangeArrowheads="1"/>
          </p:cNvSpPr>
          <p:nvPr/>
        </p:nvSpPr>
        <p:spPr bwMode="auto">
          <a:xfrm>
            <a:off x="4657725" y="2513013"/>
            <a:ext cx="1425575" cy="401637"/>
          </a:xfrm>
          <a:prstGeom prst="rect">
            <a:avLst/>
          </a:prstGeom>
          <a:solidFill>
            <a:srgbClr val="00B050"/>
          </a:solidFill>
          <a:ln w="12701">
            <a:solidFill>
              <a:srgbClr val="548235"/>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600">
                <a:solidFill>
                  <a:srgbClr val="FFFFFF"/>
                </a:solidFill>
                <a:latin typeface="Calibri" panose="020F0502020204030204" pitchFamily="34" charset="0"/>
                <a:cs typeface="Tahoma" panose="020B0604030504040204" pitchFamily="34" charset="0"/>
              </a:rPr>
              <a:t>Exercice</a:t>
            </a:r>
          </a:p>
        </p:txBody>
      </p:sp>
      <p:sp>
        <p:nvSpPr>
          <p:cNvPr id="16" name="Flèche : bas 1"/>
          <p:cNvSpPr/>
          <p:nvPr/>
        </p:nvSpPr>
        <p:spPr>
          <a:xfrm rot="5400000">
            <a:off x="3956051" y="2424112"/>
            <a:ext cx="398462" cy="63976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6"/>
          <p:cNvSpPr>
            <a:spLocks noChangeArrowheads="1"/>
          </p:cNvSpPr>
          <p:nvPr/>
        </p:nvSpPr>
        <p:spPr bwMode="auto">
          <a:xfrm rot="-2624566">
            <a:off x="25400" y="501650"/>
            <a:ext cx="1425575" cy="401638"/>
          </a:xfrm>
          <a:prstGeom prst="rect">
            <a:avLst/>
          </a:prstGeom>
          <a:solidFill>
            <a:srgbClr val="00B050"/>
          </a:solidFill>
          <a:ln w="12701">
            <a:solidFill>
              <a:srgbClr val="548235"/>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600">
                <a:solidFill>
                  <a:srgbClr val="FFFFFF"/>
                </a:solidFill>
                <a:latin typeface="Calibri" panose="020F0502020204030204" pitchFamily="34" charset="0"/>
                <a:cs typeface="Tahoma" panose="020B0604030504040204" pitchFamily="34" charset="0"/>
              </a:rPr>
              <a:t>Exercice</a:t>
            </a:r>
          </a:p>
        </p:txBody>
      </p:sp>
      <p:sp>
        <p:nvSpPr>
          <p:cNvPr id="346115" name="Espace réservé du numéro de diapositive 1"/>
          <p:cNvSpPr>
            <a:spLocks noGrp="1" noChangeArrowheads="1"/>
          </p:cNvSpPr>
          <p:nvPr>
            <p:ph type="sldNum" sz="quarter" idx="10"/>
          </p:nvPr>
        </p:nvSpPr>
        <p:spPr>
          <a:xfrm>
            <a:off x="3617913" y="6307138"/>
            <a:ext cx="5184775"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nSpc>
                <a:spcPct val="100000"/>
              </a:lnSpc>
              <a:spcBef>
                <a:spcPct val="0"/>
              </a:spcBef>
            </a:pPr>
            <a:r>
              <a:rPr lang="fr-FR" altLang="fr-FR" sz="1200">
                <a:solidFill>
                  <a:schemeClr val="tx1"/>
                </a:solidFill>
                <a:cs typeface="Lucida Sans Unicode" panose="020B0602030504020204" pitchFamily="34" charset="0"/>
              </a:rPr>
              <a:t> –     </a:t>
            </a:r>
            <a:fld id="{0F0C4897-F36A-471E-A837-9D461C87122C}" type="slidenum">
              <a:rPr lang="fr-FR" altLang="fr-FR" sz="1200" smtClean="0">
                <a:solidFill>
                  <a:schemeClr val="tx1"/>
                </a:solidFill>
                <a:cs typeface="Lucida Sans Unicode" panose="020B0602030504020204" pitchFamily="34" charset="0"/>
              </a:rPr>
              <a:pPr>
                <a:lnSpc>
                  <a:spcPct val="100000"/>
                </a:lnSpc>
                <a:spcBef>
                  <a:spcPct val="0"/>
                </a:spcBef>
              </a:pPr>
              <a:t>25</a:t>
            </a:fld>
            <a:endParaRPr lang="fr-FR" altLang="fr-FR" sz="1200">
              <a:solidFill>
                <a:schemeClr val="tx1"/>
              </a:solidFill>
              <a:cs typeface="Lucida Sans Unicode" panose="020B0602030504020204" pitchFamily="34" charset="0"/>
            </a:endParaRPr>
          </a:p>
        </p:txBody>
      </p:sp>
      <p:sp>
        <p:nvSpPr>
          <p:cNvPr id="346116" name="Rectangle 1"/>
          <p:cNvSpPr>
            <a:spLocks noChangeArrowheads="1"/>
          </p:cNvSpPr>
          <p:nvPr/>
        </p:nvSpPr>
        <p:spPr bwMode="auto">
          <a:xfrm>
            <a:off x="512763" y="2381250"/>
            <a:ext cx="8318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2425" indent="-352425">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just" eaLnBrk="1" hangingPunct="1">
              <a:lnSpc>
                <a:spcPct val="100000"/>
              </a:lnSpc>
              <a:spcBef>
                <a:spcPct val="0"/>
              </a:spcBef>
              <a:buClrTx/>
              <a:buSzTx/>
              <a:buFontTx/>
              <a:buNone/>
            </a:pPr>
            <a:r>
              <a:rPr lang="fr-FR" altLang="fr-FR" sz="2400">
                <a:solidFill>
                  <a:schemeClr val="tx1"/>
                </a:solidFill>
                <a:latin typeface="Museo 500" panose="02000000000000000000" pitchFamily="50" charset="0"/>
                <a:cs typeface="Tahoma" panose="020B0604030504040204" pitchFamily="34" charset="0"/>
              </a:rPr>
              <a:t>3. Reportez sur le formulaire le nombre de graduations   </a:t>
            </a:r>
            <a:br>
              <a:rPr lang="fr-FR" altLang="fr-FR" sz="2400">
                <a:solidFill>
                  <a:schemeClr val="tx1"/>
                </a:solidFill>
                <a:latin typeface="Museo 500" panose="02000000000000000000" pitchFamily="50" charset="0"/>
                <a:cs typeface="Tahoma" panose="020B0604030504040204" pitchFamily="34" charset="0"/>
              </a:rPr>
            </a:br>
            <a:r>
              <a:rPr lang="fr-FR" altLang="fr-FR" sz="2400">
                <a:solidFill>
                  <a:schemeClr val="tx1"/>
                </a:solidFill>
                <a:latin typeface="Museo 500" panose="02000000000000000000" pitchFamily="50" charset="0"/>
                <a:cs typeface="Tahoma" panose="020B0604030504040204" pitchFamily="34" charset="0"/>
              </a:rPr>
              <a:t> pour chaque élément.</a:t>
            </a:r>
          </a:p>
        </p:txBody>
      </p:sp>
      <p:pic>
        <p:nvPicPr>
          <p:cNvPr id="346117" name="Imag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613" y="3198813"/>
            <a:ext cx="502761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18"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ZoneTexte 15"/>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46120"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necteur droit 1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46122"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25</a:t>
            </a:r>
          </a:p>
        </p:txBody>
      </p:sp>
      <p:sp>
        <p:nvSpPr>
          <p:cNvPr id="22" name="Titre 17"/>
          <p:cNvSpPr txBox="1">
            <a:spLocks noChangeArrowheads="1"/>
          </p:cNvSpPr>
          <p:nvPr/>
        </p:nvSpPr>
        <p:spPr bwMode="auto">
          <a:xfrm>
            <a:off x="5916613" y="695325"/>
            <a:ext cx="2598737"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Les piliers de votre qualité de vie</a:t>
            </a:r>
          </a:p>
        </p:txBody>
      </p:sp>
      <p:sp>
        <p:nvSpPr>
          <p:cNvPr id="346124" name="Rectangle 6"/>
          <p:cNvSpPr>
            <a:spLocks noChangeArrowheads="1"/>
          </p:cNvSpPr>
          <p:nvPr/>
        </p:nvSpPr>
        <p:spPr bwMode="auto">
          <a:xfrm>
            <a:off x="3594100" y="1922463"/>
            <a:ext cx="1425575" cy="401637"/>
          </a:xfrm>
          <a:prstGeom prst="rect">
            <a:avLst/>
          </a:prstGeom>
          <a:solidFill>
            <a:srgbClr val="00B050"/>
          </a:solidFill>
          <a:ln w="12701">
            <a:solidFill>
              <a:srgbClr val="548235"/>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600">
                <a:solidFill>
                  <a:srgbClr val="FFFFFF"/>
                </a:solidFill>
                <a:latin typeface="Calibri" panose="020F0502020204030204" pitchFamily="34" charset="0"/>
                <a:cs typeface="Tahoma" panose="020B0604030504040204" pitchFamily="34" charset="0"/>
              </a:rPr>
              <a:t>Exercice</a:t>
            </a:r>
          </a:p>
        </p:txBody>
      </p:sp>
      <p:sp>
        <p:nvSpPr>
          <p:cNvPr id="24" name="Flèche : bas 1"/>
          <p:cNvSpPr/>
          <p:nvPr/>
        </p:nvSpPr>
        <p:spPr>
          <a:xfrm rot="2322471">
            <a:off x="5175250" y="1751013"/>
            <a:ext cx="400050" cy="63976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46126" name="Imag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750" y="3192463"/>
            <a:ext cx="2011363"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Connecteur droit avec flèche 25"/>
          <p:cNvCxnSpPr/>
          <p:nvPr/>
        </p:nvCxnSpPr>
        <p:spPr>
          <a:xfrm flipH="1" flipV="1">
            <a:off x="5145088" y="3360738"/>
            <a:ext cx="2241550" cy="968375"/>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5265738" y="4681538"/>
            <a:ext cx="1951037" cy="96996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2"/>
          <p:cNvSpPr txBox="1">
            <a:spLocks/>
          </p:cNvSpPr>
          <p:nvPr/>
        </p:nvSpPr>
        <p:spPr bwMode="auto">
          <a:xfrm>
            <a:off x="730250" y="2533650"/>
            <a:ext cx="77311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28448" rIns="0" bIns="0">
            <a:spAutoFit/>
          </a:bodyPr>
          <a:lst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0" indent="0" algn="ctr" eaLnBrk="1" fontAlgn="auto" hangingPunct="1">
              <a:spcBef>
                <a:spcPts val="2435"/>
              </a:spcBef>
              <a:spcAft>
                <a:spcPts val="0"/>
              </a:spcAft>
              <a:tabLst>
                <a:tab pos="639722" algn="l"/>
                <a:tab pos="1554122" algn="l"/>
                <a:tab pos="2468522" algn="l"/>
                <a:tab pos="3382922" algn="l"/>
                <a:tab pos="4297322" algn="l"/>
                <a:tab pos="5211722" algn="l"/>
                <a:tab pos="6126122" algn="l"/>
                <a:tab pos="7040522" algn="l"/>
                <a:tab pos="7954922" algn="l"/>
                <a:tab pos="8869322" algn="l"/>
                <a:tab pos="9783722" algn="l"/>
              </a:tabLst>
              <a:defRPr/>
            </a:pPr>
            <a:r>
              <a:rPr lang="fr-FR" sz="2400" kern="0" dirty="0">
                <a:latin typeface="Museo 500" panose="02000000000000000000" pitchFamily="50" charset="0"/>
              </a:rPr>
              <a:t>Les éléments que vous avez choisis peuvent s’inscrire dans un des </a:t>
            </a:r>
            <a:r>
              <a:rPr lang="fr-FR" sz="2400" b="1" kern="0" dirty="0">
                <a:solidFill>
                  <a:srgbClr val="95C349"/>
                </a:solidFill>
                <a:latin typeface="Museo 500" panose="02000000000000000000" pitchFamily="50" charset="0"/>
              </a:rPr>
              <a:t>4 piliers </a:t>
            </a:r>
            <a:r>
              <a:rPr lang="fr-FR" sz="2400" kern="0" dirty="0">
                <a:latin typeface="Museo 500" panose="02000000000000000000" pitchFamily="50" charset="0"/>
              </a:rPr>
              <a:t>de la qualité de vie</a:t>
            </a:r>
          </a:p>
          <a:p>
            <a:pPr marL="354009" indent="-354009" eaLnBrk="1" fontAlgn="auto" hangingPunct="1">
              <a:spcBef>
                <a:spcPts val="600"/>
              </a:spcBef>
              <a:spcAft>
                <a:spcPts val="0"/>
              </a:spcAft>
              <a:tabLst>
                <a:tab pos="639722" algn="l"/>
                <a:tab pos="1554122" algn="l"/>
                <a:tab pos="2468522" algn="l"/>
                <a:tab pos="3382922" algn="l"/>
                <a:tab pos="4297322" algn="l"/>
                <a:tab pos="5211722" algn="l"/>
                <a:tab pos="6126122" algn="l"/>
                <a:tab pos="7040522" algn="l"/>
                <a:tab pos="7954922" algn="l"/>
                <a:tab pos="8869322" algn="l"/>
                <a:tab pos="9783722" algn="l"/>
              </a:tabLst>
              <a:defRPr/>
            </a:pPr>
            <a:endParaRPr lang="fr-FR" sz="800" kern="0" dirty="0"/>
          </a:p>
          <a:p>
            <a:pPr marL="1887541" indent="0" eaLnBrk="1" fontAlgn="auto" hangingPunct="1">
              <a:lnSpc>
                <a:spcPct val="150000"/>
              </a:lnSpc>
              <a:spcBef>
                <a:spcPts val="600"/>
              </a:spcBef>
              <a:spcAft>
                <a:spcPts val="0"/>
              </a:spcAft>
              <a:tabLst>
                <a:tab pos="639724" algn="l"/>
                <a:tab pos="1554124" algn="l"/>
                <a:tab pos="2468523" algn="l"/>
                <a:tab pos="3382923" algn="l"/>
                <a:tab pos="4297323" algn="l"/>
                <a:tab pos="5211723" algn="l"/>
                <a:tab pos="6126123" algn="l"/>
                <a:tab pos="7040523" algn="l"/>
                <a:tab pos="7954923" algn="l"/>
                <a:tab pos="8869323" algn="l"/>
                <a:tab pos="9783723" algn="l"/>
              </a:tabLst>
              <a:defRPr/>
            </a:pPr>
            <a:r>
              <a:rPr lang="fr-FR" sz="2400" kern="0" dirty="0">
                <a:solidFill>
                  <a:srgbClr val="70AD47"/>
                </a:solidFill>
                <a:latin typeface="Museo 500" panose="02000000000000000000" pitchFamily="50" charset="0"/>
              </a:rPr>
              <a:t>Sécurité et cadre de vie</a:t>
            </a:r>
            <a:endParaRPr lang="fr-FR" sz="2400" kern="0" dirty="0">
              <a:latin typeface="Museo 500" panose="02000000000000000000" pitchFamily="50" charset="0"/>
            </a:endParaRPr>
          </a:p>
          <a:p>
            <a:pPr marL="1887541" indent="0" eaLnBrk="1" fontAlgn="auto" hangingPunct="1">
              <a:lnSpc>
                <a:spcPct val="150000"/>
              </a:lnSpc>
              <a:spcBef>
                <a:spcPts val="600"/>
              </a:spcBef>
              <a:spcAft>
                <a:spcPts val="0"/>
              </a:spcAft>
              <a:tabLst>
                <a:tab pos="639724" algn="l"/>
                <a:tab pos="1554124" algn="l"/>
                <a:tab pos="2468523" algn="l"/>
                <a:tab pos="3382923" algn="l"/>
                <a:tab pos="4297323" algn="l"/>
                <a:tab pos="5211723" algn="l"/>
                <a:tab pos="6126123" algn="l"/>
                <a:tab pos="7040523" algn="l"/>
                <a:tab pos="7954923" algn="l"/>
                <a:tab pos="8869323" algn="l"/>
                <a:tab pos="9783723" algn="l"/>
              </a:tabLst>
              <a:defRPr/>
            </a:pPr>
            <a:r>
              <a:rPr lang="fr-FR" sz="2400" kern="0" dirty="0">
                <a:solidFill>
                  <a:srgbClr val="C55A11"/>
                </a:solidFill>
                <a:latin typeface="Museo 500" panose="02000000000000000000" pitchFamily="50" charset="0"/>
              </a:rPr>
              <a:t>Santé et autonomie</a:t>
            </a:r>
            <a:endParaRPr lang="fr-FR" sz="2400" kern="0" dirty="0">
              <a:solidFill>
                <a:srgbClr val="FFC000"/>
              </a:solidFill>
              <a:latin typeface="Museo 500" panose="02000000000000000000" pitchFamily="50" charset="0"/>
            </a:endParaRPr>
          </a:p>
          <a:p>
            <a:pPr marL="1887541" indent="0" eaLnBrk="1" fontAlgn="auto" hangingPunct="1">
              <a:lnSpc>
                <a:spcPct val="150000"/>
              </a:lnSpc>
              <a:spcBef>
                <a:spcPts val="600"/>
              </a:spcBef>
              <a:spcAft>
                <a:spcPts val="0"/>
              </a:spcAft>
              <a:tabLst>
                <a:tab pos="639724" algn="l"/>
                <a:tab pos="1554124" algn="l"/>
                <a:tab pos="2468523" algn="l"/>
                <a:tab pos="3382923" algn="l"/>
                <a:tab pos="4297323" algn="l"/>
                <a:tab pos="5211723" algn="l"/>
                <a:tab pos="6126123" algn="l"/>
                <a:tab pos="7040523" algn="l"/>
                <a:tab pos="7954923" algn="l"/>
                <a:tab pos="8869323" algn="l"/>
                <a:tab pos="9783723" algn="l"/>
              </a:tabLst>
              <a:defRPr/>
            </a:pPr>
            <a:r>
              <a:rPr lang="fr-FR" sz="2400" kern="0" dirty="0">
                <a:solidFill>
                  <a:srgbClr val="FFC000"/>
                </a:solidFill>
                <a:latin typeface="Museo 500" panose="02000000000000000000" pitchFamily="50" charset="0"/>
              </a:rPr>
              <a:t>Relation aux autres</a:t>
            </a:r>
            <a:endParaRPr lang="fr-FR" sz="2400" kern="0" dirty="0">
              <a:latin typeface="Museo 500" panose="02000000000000000000" pitchFamily="50" charset="0"/>
            </a:endParaRPr>
          </a:p>
          <a:p>
            <a:pPr marL="1887541" indent="0" eaLnBrk="1" fontAlgn="auto" hangingPunct="1">
              <a:lnSpc>
                <a:spcPct val="150000"/>
              </a:lnSpc>
              <a:spcBef>
                <a:spcPts val="600"/>
              </a:spcBef>
              <a:spcAft>
                <a:spcPts val="0"/>
              </a:spcAft>
              <a:tabLst>
                <a:tab pos="639724" algn="l"/>
                <a:tab pos="1554124" algn="l"/>
                <a:tab pos="2468523" algn="l"/>
                <a:tab pos="3382923" algn="l"/>
                <a:tab pos="4297323" algn="l"/>
                <a:tab pos="5211723" algn="l"/>
                <a:tab pos="6126123" algn="l"/>
                <a:tab pos="7040523" algn="l"/>
                <a:tab pos="7954923" algn="l"/>
                <a:tab pos="8869323" algn="l"/>
                <a:tab pos="9783723" algn="l"/>
              </a:tabLst>
              <a:defRPr/>
            </a:pPr>
            <a:r>
              <a:rPr lang="fr-FR" sz="2400" kern="0" dirty="0">
                <a:solidFill>
                  <a:srgbClr val="333F50"/>
                </a:solidFill>
                <a:latin typeface="Museo 500" panose="02000000000000000000" pitchFamily="50" charset="0"/>
              </a:rPr>
              <a:t>Ressources personnelles et loisirs</a:t>
            </a:r>
          </a:p>
          <a:p>
            <a:pPr marL="1887541" indent="0" eaLnBrk="1" fontAlgn="auto" hangingPunct="1">
              <a:spcBef>
                <a:spcPts val="600"/>
              </a:spcBef>
              <a:spcAft>
                <a:spcPts val="0"/>
              </a:spcAft>
              <a:tabLst>
                <a:tab pos="639724" algn="l"/>
                <a:tab pos="1554124" algn="l"/>
                <a:tab pos="2468523" algn="l"/>
                <a:tab pos="3382923" algn="l"/>
                <a:tab pos="4297323" algn="l"/>
                <a:tab pos="5211723" algn="l"/>
                <a:tab pos="6126123" algn="l"/>
                <a:tab pos="7040523" algn="l"/>
                <a:tab pos="7954923" algn="l"/>
                <a:tab pos="8869323" algn="l"/>
                <a:tab pos="9783723" algn="l"/>
              </a:tabLst>
              <a:defRPr/>
            </a:pPr>
            <a:endParaRPr lang="fr-FR" kern="0" dirty="0"/>
          </a:p>
        </p:txBody>
      </p:sp>
      <p:pic>
        <p:nvPicPr>
          <p:cNvPr id="348163"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175" y="3492500"/>
            <a:ext cx="7524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64" name="Imag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225" y="4843463"/>
            <a:ext cx="741363"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65" name="Rectangle 10"/>
          <p:cNvSpPr>
            <a:spLocks noChangeArrowheads="1"/>
          </p:cNvSpPr>
          <p:nvPr/>
        </p:nvSpPr>
        <p:spPr bwMode="auto">
          <a:xfrm rot="-2624566">
            <a:off x="25400" y="501650"/>
            <a:ext cx="1425575" cy="401638"/>
          </a:xfrm>
          <a:prstGeom prst="rect">
            <a:avLst/>
          </a:prstGeom>
          <a:solidFill>
            <a:srgbClr val="00B050"/>
          </a:solidFill>
          <a:ln w="12701">
            <a:solidFill>
              <a:srgbClr val="548235"/>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600">
                <a:solidFill>
                  <a:srgbClr val="FFFFFF"/>
                </a:solidFill>
                <a:latin typeface="Calibri" panose="020F0502020204030204" pitchFamily="34" charset="0"/>
                <a:cs typeface="Tahoma" panose="020B0604030504040204" pitchFamily="34" charset="0"/>
              </a:rPr>
              <a:t>Exercice</a:t>
            </a:r>
          </a:p>
        </p:txBody>
      </p:sp>
      <p:pic>
        <p:nvPicPr>
          <p:cNvPr id="348166" name="Imag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3388" y="4144963"/>
            <a:ext cx="78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67" name="Espace réservé du numéro de diapositive 1"/>
          <p:cNvSpPr>
            <a:spLocks noGrp="1" noChangeArrowheads="1"/>
          </p:cNvSpPr>
          <p:nvPr>
            <p:ph type="sldNum" sz="quarter" idx="10"/>
          </p:nvPr>
        </p:nvSpPr>
        <p:spPr>
          <a:xfrm>
            <a:off x="3419475" y="6335713"/>
            <a:ext cx="5184775"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nSpc>
                <a:spcPct val="100000"/>
              </a:lnSpc>
              <a:spcBef>
                <a:spcPct val="0"/>
              </a:spcBef>
            </a:pPr>
            <a:r>
              <a:rPr lang="fr-FR" altLang="fr-FR" sz="1200">
                <a:solidFill>
                  <a:schemeClr val="tx1"/>
                </a:solidFill>
                <a:cs typeface="Lucida Sans Unicode" panose="020B0602030504020204" pitchFamily="34" charset="0"/>
              </a:rPr>
              <a:t> –     </a:t>
            </a:r>
            <a:fld id="{408A6CFA-A97F-4890-BCB0-DF4E476486CF}" type="slidenum">
              <a:rPr lang="fr-FR" altLang="fr-FR" sz="1200" smtClean="0">
                <a:solidFill>
                  <a:schemeClr val="tx1"/>
                </a:solidFill>
                <a:cs typeface="Lucida Sans Unicode" panose="020B0602030504020204" pitchFamily="34" charset="0"/>
              </a:rPr>
              <a:pPr>
                <a:lnSpc>
                  <a:spcPct val="100000"/>
                </a:lnSpc>
                <a:spcBef>
                  <a:spcPct val="0"/>
                </a:spcBef>
              </a:pPr>
              <a:t>26</a:t>
            </a:fld>
            <a:endParaRPr lang="fr-FR" altLang="fr-FR" sz="1200">
              <a:solidFill>
                <a:schemeClr val="tx1"/>
              </a:solidFill>
              <a:cs typeface="Lucida Sans Unicode" panose="020B0602030504020204" pitchFamily="34" charset="0"/>
            </a:endParaRPr>
          </a:p>
        </p:txBody>
      </p:sp>
      <p:pic>
        <p:nvPicPr>
          <p:cNvPr id="348168"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48170" name="Image 9"/>
          <p:cNvPicPr>
            <a:picLocks noChangeAspect="1"/>
          </p:cNvPicPr>
          <p:nvPr/>
        </p:nvPicPr>
        <p:blipFill>
          <a:blip r:embed="rId7">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necteur droit 1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48172"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26</a:t>
            </a:r>
          </a:p>
        </p:txBody>
      </p:sp>
      <p:sp>
        <p:nvSpPr>
          <p:cNvPr id="22" name="Titre 17"/>
          <p:cNvSpPr txBox="1">
            <a:spLocks noChangeArrowheads="1"/>
          </p:cNvSpPr>
          <p:nvPr/>
        </p:nvSpPr>
        <p:spPr bwMode="auto">
          <a:xfrm>
            <a:off x="5916613" y="695325"/>
            <a:ext cx="2598737"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Les piliers de votre qualité de vie</a:t>
            </a:r>
          </a:p>
        </p:txBody>
      </p:sp>
      <p:sp>
        <p:nvSpPr>
          <p:cNvPr id="348174" name="Rectangle 6"/>
          <p:cNvSpPr>
            <a:spLocks noChangeArrowheads="1"/>
          </p:cNvSpPr>
          <p:nvPr/>
        </p:nvSpPr>
        <p:spPr bwMode="auto">
          <a:xfrm>
            <a:off x="6099175" y="1851025"/>
            <a:ext cx="1425575" cy="401638"/>
          </a:xfrm>
          <a:prstGeom prst="rect">
            <a:avLst/>
          </a:prstGeom>
          <a:solidFill>
            <a:srgbClr val="00B050"/>
          </a:solidFill>
          <a:ln w="12701">
            <a:solidFill>
              <a:srgbClr val="548235"/>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600">
                <a:solidFill>
                  <a:srgbClr val="FFFFFF"/>
                </a:solidFill>
                <a:latin typeface="Calibri" panose="020F0502020204030204" pitchFamily="34" charset="0"/>
                <a:cs typeface="Tahoma" panose="020B0604030504040204" pitchFamily="34" charset="0"/>
              </a:rPr>
              <a:t>Exercice</a:t>
            </a:r>
          </a:p>
        </p:txBody>
      </p:sp>
      <p:sp>
        <p:nvSpPr>
          <p:cNvPr id="24" name="Flèche : bas 1"/>
          <p:cNvSpPr/>
          <p:nvPr/>
        </p:nvSpPr>
        <p:spPr>
          <a:xfrm rot="2322471">
            <a:off x="7680325" y="1681163"/>
            <a:ext cx="398463" cy="63976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48176" name="Imag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9188" y="5076825"/>
            <a:ext cx="557212"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9"/>
          <p:cNvSpPr>
            <a:spLocks noChangeArrowheads="1"/>
          </p:cNvSpPr>
          <p:nvPr/>
        </p:nvSpPr>
        <p:spPr bwMode="auto">
          <a:xfrm>
            <a:off x="1016000" y="2035175"/>
            <a:ext cx="7134225" cy="563563"/>
          </a:xfrm>
          <a:prstGeom prst="rect">
            <a:avLst/>
          </a:prstGeom>
          <a:solidFill>
            <a:srgbClr val="548235"/>
          </a:solidFill>
          <a:ln w="12701">
            <a:solidFill>
              <a:schemeClr val="bg1"/>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800" b="1">
                <a:solidFill>
                  <a:srgbClr val="FFFFFF"/>
                </a:solidFill>
                <a:latin typeface="Museo 500" panose="02000000000000000000" pitchFamily="50" charset="0"/>
                <a:cs typeface="Tahoma" panose="020B0604030504040204" pitchFamily="34" charset="0"/>
              </a:rPr>
              <a:t>SECURITE &amp; CADRE DE VIE</a:t>
            </a:r>
          </a:p>
        </p:txBody>
      </p:sp>
      <p:sp>
        <p:nvSpPr>
          <p:cNvPr id="350211" name="Espace réservé du numéro de diapositive 1"/>
          <p:cNvSpPr>
            <a:spLocks noGrp="1" noChangeArrowheads="1"/>
          </p:cNvSpPr>
          <p:nvPr>
            <p:ph type="sldNum" sz="quarter" idx="10"/>
          </p:nvPr>
        </p:nvSpPr>
        <p:spPr>
          <a:xfrm>
            <a:off x="3419475" y="6267450"/>
            <a:ext cx="5184775"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nSpc>
                <a:spcPct val="100000"/>
              </a:lnSpc>
              <a:spcBef>
                <a:spcPct val="0"/>
              </a:spcBef>
            </a:pPr>
            <a:r>
              <a:rPr lang="fr-FR" altLang="fr-FR" sz="1200">
                <a:solidFill>
                  <a:schemeClr val="tx1"/>
                </a:solidFill>
                <a:cs typeface="Lucida Sans Unicode" panose="020B0602030504020204" pitchFamily="34" charset="0"/>
              </a:rPr>
              <a:t> –     </a:t>
            </a:r>
            <a:fld id="{F97A15D0-22D8-4A37-B4A7-B92436447968}" type="slidenum">
              <a:rPr lang="fr-FR" altLang="fr-FR" sz="1200" smtClean="0">
                <a:solidFill>
                  <a:schemeClr val="tx1"/>
                </a:solidFill>
                <a:cs typeface="Lucida Sans Unicode" panose="020B0602030504020204" pitchFamily="34" charset="0"/>
              </a:rPr>
              <a:pPr>
                <a:lnSpc>
                  <a:spcPct val="100000"/>
                </a:lnSpc>
                <a:spcBef>
                  <a:spcPct val="0"/>
                </a:spcBef>
              </a:pPr>
              <a:t>27</a:t>
            </a:fld>
            <a:endParaRPr lang="fr-FR" altLang="fr-FR" sz="1200">
              <a:solidFill>
                <a:schemeClr val="tx1"/>
              </a:solidFill>
              <a:cs typeface="Lucida Sans Unicode" panose="020B0602030504020204" pitchFamily="34" charset="0"/>
            </a:endParaRPr>
          </a:p>
        </p:txBody>
      </p:sp>
      <p:pic>
        <p:nvPicPr>
          <p:cNvPr id="35021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50214"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5021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27</a:t>
            </a:r>
          </a:p>
        </p:txBody>
      </p:sp>
      <p:sp>
        <p:nvSpPr>
          <p:cNvPr id="14" name="Rectangle 13"/>
          <p:cNvSpPr/>
          <p:nvPr/>
        </p:nvSpPr>
        <p:spPr>
          <a:xfrm>
            <a:off x="1016000" y="2597150"/>
            <a:ext cx="7134225" cy="3319463"/>
          </a:xfrm>
          <a:prstGeom prst="rect">
            <a:avLst/>
          </a:prstGeom>
          <a:solidFill>
            <a:srgbClr val="E2F0D9"/>
          </a:solidFill>
          <a:ln w="12701" cap="flat">
            <a:solidFill>
              <a:schemeClr val="bg1"/>
            </a:solidFill>
            <a:prstDash val="solid"/>
            <a:miter/>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r>
              <a:rPr lang="fr-FR" sz="2400" b="1" kern="0" dirty="0">
                <a:solidFill>
                  <a:srgbClr val="000000"/>
                </a:solidFill>
                <a:latin typeface="Museo 500" panose="02000000000000000000" pitchFamily="50" charset="0"/>
              </a:rPr>
              <a:t>Aspects financiers, matériels, logement, conditions et cadre de vie…</a:t>
            </a:r>
          </a:p>
          <a:p>
            <a:pPr algn="ctr" eaLnBrk="1" fontAlgn="auto" hangingPunct="1">
              <a:spcBef>
                <a:spcPts val="0"/>
              </a:spcBef>
              <a:spcAft>
                <a:spcPts val="0"/>
              </a:spcAft>
              <a:defRPr sz="1800" b="0" i="0" u="none" strike="noStrike" kern="0" cap="none" spc="0" baseline="0">
                <a:solidFill>
                  <a:srgbClr val="000000"/>
                </a:solidFill>
                <a:uFillTx/>
              </a:defRPr>
            </a:pPr>
            <a:endParaRPr lang="fr-FR" sz="1400" kern="0" dirty="0">
              <a:solidFill>
                <a:srgbClr val="000000"/>
              </a:solidFill>
              <a:latin typeface="Museo 500" panose="02000000000000000000" pitchFamily="50" charset="0"/>
            </a:endParaRPr>
          </a:p>
          <a:p>
            <a:pPr algn="ctr" eaLnBrk="1" fontAlgn="auto" hangingPunct="1">
              <a:spcBef>
                <a:spcPts val="0"/>
              </a:spcBef>
              <a:spcAft>
                <a:spcPts val="0"/>
              </a:spcAft>
              <a:defRPr sz="1800" b="0" i="0" u="none" strike="noStrike" kern="0" cap="none" spc="0" baseline="0">
                <a:solidFill>
                  <a:srgbClr val="000000"/>
                </a:solidFill>
                <a:uFillTx/>
              </a:defRPr>
            </a:pPr>
            <a:r>
              <a:rPr lang="fr-FR" sz="2000" kern="0" dirty="0">
                <a:solidFill>
                  <a:srgbClr val="000000"/>
                </a:solidFill>
                <a:latin typeface="Museo 500" panose="02000000000000000000" pitchFamily="50" charset="0"/>
              </a:rPr>
              <a:t>Ressources financières</a:t>
            </a:r>
          </a:p>
          <a:p>
            <a:pPr algn="ctr" eaLnBrk="1" fontAlgn="auto" hangingPunct="1">
              <a:lnSpc>
                <a:spcPct val="150000"/>
              </a:lnSpc>
              <a:spcBef>
                <a:spcPts val="0"/>
              </a:spcBef>
              <a:spcAft>
                <a:spcPts val="0"/>
              </a:spcAft>
              <a:defRPr sz="1800" b="0" i="0" u="none" strike="noStrike" kern="0" cap="none" spc="0" baseline="0">
                <a:solidFill>
                  <a:srgbClr val="000000"/>
                </a:solidFill>
                <a:uFillTx/>
              </a:defRPr>
            </a:pPr>
            <a:r>
              <a:rPr lang="fr-FR" sz="2000" kern="0" dirty="0">
                <a:solidFill>
                  <a:srgbClr val="000000"/>
                </a:solidFill>
                <a:latin typeface="Museo 500" panose="02000000000000000000" pitchFamily="50" charset="0"/>
              </a:rPr>
              <a:t>Sécurité      Absence de violence</a:t>
            </a:r>
          </a:p>
          <a:p>
            <a:pPr algn="ctr" eaLnBrk="1" fontAlgn="auto" hangingPunct="1">
              <a:lnSpc>
                <a:spcPct val="150000"/>
              </a:lnSpc>
              <a:spcBef>
                <a:spcPts val="0"/>
              </a:spcBef>
              <a:spcAft>
                <a:spcPts val="0"/>
              </a:spcAft>
              <a:defRPr sz="1800" b="0" i="0" u="none" strike="noStrike" kern="0" cap="none" spc="0" baseline="0">
                <a:solidFill>
                  <a:srgbClr val="000000"/>
                </a:solidFill>
                <a:uFillTx/>
              </a:defRPr>
            </a:pPr>
            <a:r>
              <a:rPr lang="fr-FR" sz="2000" kern="0" dirty="0">
                <a:solidFill>
                  <a:srgbClr val="000000"/>
                </a:solidFill>
                <a:latin typeface="Museo 500" panose="02000000000000000000" pitchFamily="50" charset="0"/>
              </a:rPr>
              <a:t>Confort     Logement 	Cadre de vie       Lieu de vie  </a:t>
            </a:r>
          </a:p>
          <a:p>
            <a:pPr algn="ctr" eaLnBrk="1" fontAlgn="auto" hangingPunct="1">
              <a:lnSpc>
                <a:spcPct val="150000"/>
              </a:lnSpc>
              <a:spcBef>
                <a:spcPts val="0"/>
              </a:spcBef>
              <a:spcAft>
                <a:spcPts val="0"/>
              </a:spcAft>
              <a:defRPr sz="1800" b="0" i="0" u="none" strike="noStrike" kern="0" cap="none" spc="0" baseline="0">
                <a:solidFill>
                  <a:srgbClr val="000000"/>
                </a:solidFill>
                <a:uFillTx/>
              </a:defRPr>
            </a:pPr>
            <a:r>
              <a:rPr lang="fr-FR" sz="2000" kern="0" dirty="0">
                <a:solidFill>
                  <a:srgbClr val="000000"/>
                </a:solidFill>
                <a:latin typeface="Museo 500" panose="02000000000000000000" pitchFamily="50" charset="0"/>
              </a:rPr>
              <a:t>       Lieu calme        Nature       Météo</a:t>
            </a:r>
          </a:p>
          <a:p>
            <a:pPr algn="ctr" eaLnBrk="1" fontAlgn="auto" hangingPunct="1">
              <a:lnSpc>
                <a:spcPct val="150000"/>
              </a:lnSpc>
              <a:spcBef>
                <a:spcPts val="0"/>
              </a:spcBef>
              <a:spcAft>
                <a:spcPts val="0"/>
              </a:spcAft>
              <a:defRPr sz="1800" b="0" i="0" u="none" strike="noStrike" kern="0" cap="none" spc="0" baseline="0">
                <a:solidFill>
                  <a:srgbClr val="000000"/>
                </a:solidFill>
                <a:uFillTx/>
              </a:defRPr>
            </a:pPr>
            <a:r>
              <a:rPr lang="fr-FR" sz="2000" kern="0" dirty="0">
                <a:solidFill>
                  <a:srgbClr val="000000"/>
                </a:solidFill>
                <a:latin typeface="Museo 500" panose="02000000000000000000" pitchFamily="50" charset="0"/>
              </a:rPr>
              <a:t>Sécurité des proches…</a:t>
            </a:r>
          </a:p>
        </p:txBody>
      </p:sp>
      <p:sp>
        <p:nvSpPr>
          <p:cNvPr id="15" name="Titre 17"/>
          <p:cNvSpPr txBox="1">
            <a:spLocks noChangeArrowheads="1"/>
          </p:cNvSpPr>
          <p:nvPr/>
        </p:nvSpPr>
        <p:spPr bwMode="auto">
          <a:xfrm>
            <a:off x="5916613" y="695325"/>
            <a:ext cx="2598737"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Les 4 piliers de la qualité de vie</a:t>
            </a:r>
          </a:p>
        </p:txBody>
      </p:sp>
      <p:pic>
        <p:nvPicPr>
          <p:cNvPr id="350219" name="Imag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6238" y="1277938"/>
            <a:ext cx="9810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8"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666750"/>
            <a:ext cx="14732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2259" name="Espace réservé du numéro de diapositive 1"/>
          <p:cNvSpPr>
            <a:spLocks noGrp="1" noChangeArrowheads="1"/>
          </p:cNvSpPr>
          <p:nvPr>
            <p:ph type="sldNum" sz="quarter" idx="10"/>
          </p:nvPr>
        </p:nvSpPr>
        <p:spPr>
          <a:xfrm>
            <a:off x="3419475" y="6267450"/>
            <a:ext cx="5184775"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nSpc>
                <a:spcPct val="100000"/>
              </a:lnSpc>
              <a:spcBef>
                <a:spcPct val="0"/>
              </a:spcBef>
            </a:pPr>
            <a:r>
              <a:rPr lang="fr-FR" altLang="fr-FR" sz="1200">
                <a:solidFill>
                  <a:schemeClr val="tx1"/>
                </a:solidFill>
                <a:cs typeface="Lucida Sans Unicode" panose="020B0602030504020204" pitchFamily="34" charset="0"/>
              </a:rPr>
              <a:t> –     </a:t>
            </a:r>
            <a:fld id="{144E20F4-0419-4F7F-A7A6-50228CD5D710}" type="slidenum">
              <a:rPr lang="fr-FR" altLang="fr-FR" sz="1200" smtClean="0">
                <a:solidFill>
                  <a:schemeClr val="tx1"/>
                </a:solidFill>
                <a:cs typeface="Lucida Sans Unicode" panose="020B0602030504020204" pitchFamily="34" charset="0"/>
              </a:rPr>
              <a:pPr>
                <a:lnSpc>
                  <a:spcPct val="100000"/>
                </a:lnSpc>
                <a:spcBef>
                  <a:spcPct val="0"/>
                </a:spcBef>
              </a:pPr>
              <a:t>28</a:t>
            </a:fld>
            <a:endParaRPr lang="fr-FR" altLang="fr-FR" sz="1200">
              <a:solidFill>
                <a:schemeClr val="tx1"/>
              </a:solidFill>
              <a:cs typeface="Lucida Sans Unicode" panose="020B0602030504020204" pitchFamily="34" charset="0"/>
            </a:endParaRPr>
          </a:p>
        </p:txBody>
      </p:sp>
      <p:pic>
        <p:nvPicPr>
          <p:cNvPr id="352260"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52262"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52264"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28</a:t>
            </a:r>
          </a:p>
        </p:txBody>
      </p:sp>
      <p:sp>
        <p:nvSpPr>
          <p:cNvPr id="14" name="Titre 17"/>
          <p:cNvSpPr txBox="1">
            <a:spLocks noChangeArrowheads="1"/>
          </p:cNvSpPr>
          <p:nvPr/>
        </p:nvSpPr>
        <p:spPr bwMode="auto">
          <a:xfrm>
            <a:off x="5861050" y="695325"/>
            <a:ext cx="2600325"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Les 4 piliers de la qualité de vie</a:t>
            </a:r>
          </a:p>
        </p:txBody>
      </p:sp>
      <p:sp>
        <p:nvSpPr>
          <p:cNvPr id="352266" name="Rectangle 3"/>
          <p:cNvSpPr>
            <a:spLocks noChangeArrowheads="1"/>
          </p:cNvSpPr>
          <p:nvPr/>
        </p:nvSpPr>
        <p:spPr bwMode="auto">
          <a:xfrm>
            <a:off x="628650" y="2606675"/>
            <a:ext cx="7954963" cy="3308350"/>
          </a:xfrm>
          <a:prstGeom prst="rect">
            <a:avLst/>
          </a:prstGeom>
          <a:solidFill>
            <a:srgbClr val="FBE5D6"/>
          </a:solidFill>
          <a:ln w="12701">
            <a:solidFill>
              <a:schemeClr val="bg1"/>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200" b="1">
                <a:latin typeface="Museo 500" panose="02000000000000000000" pitchFamily="50" charset="0"/>
                <a:cs typeface="Tahoma" panose="020B0604030504040204" pitchFamily="34" charset="0"/>
              </a:rPr>
              <a:t>Santé physique et mentale, autonomie, alimentation, activités physiques pour entretenir sa santé…</a:t>
            </a:r>
          </a:p>
          <a:p>
            <a:pPr algn="ctr" eaLnBrk="1" hangingPunct="1">
              <a:lnSpc>
                <a:spcPct val="200000"/>
              </a:lnSpc>
              <a:spcBef>
                <a:spcPct val="0"/>
              </a:spcBef>
              <a:buClrTx/>
              <a:buSzTx/>
              <a:buFontTx/>
              <a:buNone/>
            </a:pPr>
            <a:r>
              <a:rPr lang="fr-FR" altLang="fr-FR" sz="2000">
                <a:latin typeface="Museo 500" panose="02000000000000000000" pitchFamily="50" charset="0"/>
                <a:cs typeface="Tahoma" panose="020B0604030504040204" pitchFamily="34" charset="0"/>
              </a:rPr>
              <a:t>Santé          Santé physique         Santé mentale        Santé sexuelle</a:t>
            </a:r>
          </a:p>
          <a:p>
            <a:pPr algn="ctr" eaLnBrk="1" hangingPunct="1">
              <a:lnSpc>
                <a:spcPct val="150000"/>
              </a:lnSpc>
              <a:spcBef>
                <a:spcPct val="0"/>
              </a:spcBef>
              <a:buClrTx/>
              <a:buSzTx/>
              <a:buFontTx/>
              <a:buNone/>
            </a:pPr>
            <a:r>
              <a:rPr lang="fr-FR" altLang="fr-FR" sz="2000">
                <a:latin typeface="Museo 500" panose="02000000000000000000" pitchFamily="50" charset="0"/>
                <a:cs typeface="Tahoma" panose="020B0604030504040204" pitchFamily="34" charset="0"/>
              </a:rPr>
              <a:t>Pas de douleur        Sommeil</a:t>
            </a:r>
          </a:p>
          <a:p>
            <a:pPr algn="ctr" eaLnBrk="1" hangingPunct="1">
              <a:lnSpc>
                <a:spcPct val="150000"/>
              </a:lnSpc>
              <a:spcBef>
                <a:spcPct val="0"/>
              </a:spcBef>
              <a:buClrTx/>
              <a:buSzTx/>
              <a:buFontTx/>
              <a:buNone/>
            </a:pPr>
            <a:r>
              <a:rPr lang="fr-FR" altLang="fr-FR" sz="2000">
                <a:latin typeface="Museo 500" panose="02000000000000000000" pitchFamily="50" charset="0"/>
                <a:cs typeface="Tahoma" panose="020B0604030504040204" pitchFamily="34" charset="0"/>
              </a:rPr>
              <a:t>Traitement adapté     Bon suivi médical</a:t>
            </a:r>
          </a:p>
          <a:p>
            <a:pPr algn="ctr" eaLnBrk="1" hangingPunct="1">
              <a:lnSpc>
                <a:spcPct val="150000"/>
              </a:lnSpc>
              <a:spcBef>
                <a:spcPct val="0"/>
              </a:spcBef>
              <a:buClrTx/>
              <a:buSzTx/>
              <a:buFontTx/>
              <a:buNone/>
            </a:pPr>
            <a:r>
              <a:rPr lang="fr-FR" altLang="fr-FR" sz="2000">
                <a:latin typeface="Museo 500" panose="02000000000000000000" pitchFamily="50" charset="0"/>
                <a:cs typeface="Tahoma" panose="020B0604030504040204" pitchFamily="34" charset="0"/>
              </a:rPr>
              <a:t>Prendre soin de soi        Etre reposé </a:t>
            </a:r>
          </a:p>
          <a:p>
            <a:pPr algn="ctr" eaLnBrk="1" hangingPunct="1">
              <a:lnSpc>
                <a:spcPct val="150000"/>
              </a:lnSpc>
              <a:spcBef>
                <a:spcPct val="0"/>
              </a:spcBef>
              <a:buClrTx/>
              <a:buSzTx/>
              <a:buFontTx/>
              <a:buNone/>
            </a:pPr>
            <a:r>
              <a:rPr lang="fr-FR" altLang="fr-FR" sz="2000">
                <a:latin typeface="Museo 500" panose="02000000000000000000" pitchFamily="50" charset="0"/>
                <a:cs typeface="Tahoma" panose="020B0604030504040204" pitchFamily="34" charset="0"/>
              </a:rPr>
              <a:t>Hygiène de vie       Alimentation      Activité physique…</a:t>
            </a:r>
          </a:p>
        </p:txBody>
      </p:sp>
      <p:sp>
        <p:nvSpPr>
          <p:cNvPr id="352267" name="Rectangle 9"/>
          <p:cNvSpPr>
            <a:spLocks noChangeArrowheads="1"/>
          </p:cNvSpPr>
          <p:nvPr/>
        </p:nvSpPr>
        <p:spPr bwMode="auto">
          <a:xfrm>
            <a:off x="628650" y="2112963"/>
            <a:ext cx="7954963" cy="500062"/>
          </a:xfrm>
          <a:prstGeom prst="rect">
            <a:avLst/>
          </a:prstGeom>
          <a:solidFill>
            <a:srgbClr val="C55A11"/>
          </a:solidFill>
          <a:ln w="12701">
            <a:solidFill>
              <a:schemeClr val="bg1"/>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800" b="1">
                <a:solidFill>
                  <a:srgbClr val="FFFFFF"/>
                </a:solidFill>
                <a:latin typeface="Museo 500" panose="02000000000000000000" pitchFamily="50" charset="0"/>
                <a:cs typeface="Tahoma" panose="020B0604030504040204" pitchFamily="34" charset="0"/>
              </a:rPr>
              <a:t>SANTE &amp; AUTONOMIE</a:t>
            </a:r>
          </a:p>
        </p:txBody>
      </p:sp>
      <p:pic>
        <p:nvPicPr>
          <p:cNvPr id="352268" name="Imag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500" y="1284288"/>
            <a:ext cx="11271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9"/>
          <p:cNvSpPr>
            <a:spLocks noChangeArrowheads="1"/>
          </p:cNvSpPr>
          <p:nvPr/>
        </p:nvSpPr>
        <p:spPr bwMode="auto">
          <a:xfrm>
            <a:off x="893763" y="2108200"/>
            <a:ext cx="7434262" cy="539750"/>
          </a:xfrm>
          <a:prstGeom prst="rect">
            <a:avLst/>
          </a:prstGeom>
          <a:solidFill>
            <a:srgbClr val="FFC000"/>
          </a:solidFill>
          <a:ln w="12701">
            <a:solidFill>
              <a:schemeClr val="bg1"/>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800" b="1">
                <a:latin typeface="Museo 500" panose="02000000000000000000" pitchFamily="50" charset="0"/>
                <a:cs typeface="Tahoma" panose="020B0604030504040204" pitchFamily="34" charset="0"/>
              </a:rPr>
              <a:t>RELATION AUX AUTRES</a:t>
            </a:r>
          </a:p>
        </p:txBody>
      </p:sp>
      <p:pic>
        <p:nvPicPr>
          <p:cNvPr id="354307" name="Imag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338"/>
            <a:ext cx="1497013"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308" name="Espace réservé du numéro de diapositive 1"/>
          <p:cNvSpPr>
            <a:spLocks noGrp="1" noChangeArrowheads="1"/>
          </p:cNvSpPr>
          <p:nvPr>
            <p:ph type="sldNum" sz="quarter" idx="10"/>
          </p:nvPr>
        </p:nvSpPr>
        <p:spPr>
          <a:xfrm>
            <a:off x="3419475" y="6267450"/>
            <a:ext cx="5184775"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nSpc>
                <a:spcPct val="100000"/>
              </a:lnSpc>
              <a:spcBef>
                <a:spcPct val="0"/>
              </a:spcBef>
            </a:pPr>
            <a:r>
              <a:rPr lang="fr-FR" altLang="fr-FR" sz="1200">
                <a:solidFill>
                  <a:schemeClr val="tx1"/>
                </a:solidFill>
                <a:cs typeface="Lucida Sans Unicode" panose="020B0602030504020204" pitchFamily="34" charset="0"/>
              </a:rPr>
              <a:t> –     </a:t>
            </a:r>
            <a:fld id="{E66D7ADB-6D06-4B7D-A55E-49B2E7415EC6}" type="slidenum">
              <a:rPr lang="fr-FR" altLang="fr-FR" sz="1200" smtClean="0">
                <a:solidFill>
                  <a:schemeClr val="tx1"/>
                </a:solidFill>
                <a:cs typeface="Lucida Sans Unicode" panose="020B0602030504020204" pitchFamily="34" charset="0"/>
              </a:rPr>
              <a:pPr>
                <a:lnSpc>
                  <a:spcPct val="100000"/>
                </a:lnSpc>
                <a:spcBef>
                  <a:spcPct val="0"/>
                </a:spcBef>
              </a:pPr>
              <a:t>29</a:t>
            </a:fld>
            <a:endParaRPr lang="fr-FR" altLang="fr-FR" sz="1200">
              <a:solidFill>
                <a:schemeClr val="tx1"/>
              </a:solidFill>
              <a:cs typeface="Lucida Sans Unicode" panose="020B0602030504020204" pitchFamily="34" charset="0"/>
            </a:endParaRPr>
          </a:p>
        </p:txBody>
      </p:sp>
      <p:pic>
        <p:nvPicPr>
          <p:cNvPr id="354309"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54311"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54313"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29</a:t>
            </a:r>
          </a:p>
        </p:txBody>
      </p:sp>
      <p:sp>
        <p:nvSpPr>
          <p:cNvPr id="15" name="Titre 17"/>
          <p:cNvSpPr txBox="1">
            <a:spLocks noChangeArrowheads="1"/>
          </p:cNvSpPr>
          <p:nvPr/>
        </p:nvSpPr>
        <p:spPr bwMode="auto">
          <a:xfrm>
            <a:off x="5861050" y="695325"/>
            <a:ext cx="2600325"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Les 4 piliers de la qualité de vie</a:t>
            </a:r>
          </a:p>
        </p:txBody>
      </p:sp>
      <p:sp>
        <p:nvSpPr>
          <p:cNvPr id="354315" name="Rectangle 3"/>
          <p:cNvSpPr>
            <a:spLocks noChangeArrowheads="1"/>
          </p:cNvSpPr>
          <p:nvPr/>
        </p:nvSpPr>
        <p:spPr bwMode="auto">
          <a:xfrm>
            <a:off x="893763" y="2647950"/>
            <a:ext cx="7434262" cy="3197225"/>
          </a:xfrm>
          <a:prstGeom prst="rect">
            <a:avLst/>
          </a:prstGeom>
          <a:solidFill>
            <a:srgbClr val="FFF2CC"/>
          </a:solidFill>
          <a:ln w="12701">
            <a:solidFill>
              <a:schemeClr val="bg1"/>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200" b="1">
                <a:latin typeface="Museo 500" panose="02000000000000000000" pitchFamily="50" charset="0"/>
                <a:cs typeface="Tahoma" panose="020B0604030504040204" pitchFamily="34" charset="0"/>
              </a:rPr>
              <a:t>Vie affective et sociale, couple, famille, amis,</a:t>
            </a:r>
            <a:br>
              <a:rPr lang="fr-FR" altLang="fr-FR" sz="2200" b="1">
                <a:latin typeface="Museo 500" panose="02000000000000000000" pitchFamily="50" charset="0"/>
                <a:cs typeface="Tahoma" panose="020B0604030504040204" pitchFamily="34" charset="0"/>
              </a:rPr>
            </a:br>
            <a:r>
              <a:rPr lang="fr-FR" altLang="fr-FR" sz="2200" b="1">
                <a:latin typeface="Museo 500" panose="02000000000000000000" pitchFamily="50" charset="0"/>
                <a:cs typeface="Tahoma" panose="020B0604030504040204" pitchFamily="34" charset="0"/>
              </a:rPr>
              <a:t>animaux de compagnie…</a:t>
            </a:r>
          </a:p>
          <a:p>
            <a:pPr algn="ctr" eaLnBrk="1" hangingPunct="1">
              <a:lnSpc>
                <a:spcPct val="100000"/>
              </a:lnSpc>
              <a:spcBef>
                <a:spcPct val="0"/>
              </a:spcBef>
              <a:buClrTx/>
              <a:buSzTx/>
              <a:buFontTx/>
              <a:buNone/>
            </a:pPr>
            <a:r>
              <a:rPr lang="fr-FR" altLang="fr-FR" sz="2800">
                <a:latin typeface="Calibri" panose="020F0502020204030204" pitchFamily="34" charset="0"/>
                <a:cs typeface="Tahoma" panose="020B0604030504040204" pitchFamily="34" charset="0"/>
              </a:rPr>
              <a:t>    </a:t>
            </a:r>
            <a:r>
              <a:rPr lang="fr-FR" altLang="fr-FR" sz="2000">
                <a:latin typeface="Museo 500" panose="02000000000000000000" pitchFamily="50" charset="0"/>
                <a:cs typeface="Tahoma" panose="020B0604030504040204" pitchFamily="34" charset="0"/>
              </a:rPr>
              <a:t>Amour    Couple     Famille </a:t>
            </a:r>
          </a:p>
          <a:p>
            <a:pPr algn="ctr" eaLnBrk="1" hangingPunct="1">
              <a:lnSpc>
                <a:spcPct val="100000"/>
              </a:lnSpc>
              <a:spcBef>
                <a:spcPct val="0"/>
              </a:spcBef>
              <a:buClrTx/>
              <a:buSzTx/>
              <a:buFontTx/>
              <a:buNone/>
            </a:pPr>
            <a:r>
              <a:rPr lang="fr-FR" altLang="fr-FR" sz="2000">
                <a:latin typeface="Museo 500" panose="02000000000000000000" pitchFamily="50" charset="0"/>
                <a:cs typeface="Tahoma" panose="020B0604030504040204" pitchFamily="34" charset="0"/>
              </a:rPr>
              <a:t>Enfants     Petits enfants      Bonheur des proches Amitié       Entourage       Animaux</a:t>
            </a:r>
          </a:p>
          <a:p>
            <a:pPr algn="ctr" eaLnBrk="1" hangingPunct="1">
              <a:lnSpc>
                <a:spcPct val="100000"/>
              </a:lnSpc>
              <a:spcBef>
                <a:spcPct val="0"/>
              </a:spcBef>
              <a:buClrTx/>
              <a:buSzTx/>
              <a:buFontTx/>
              <a:buNone/>
            </a:pPr>
            <a:r>
              <a:rPr lang="fr-FR" altLang="fr-FR" sz="2000">
                <a:latin typeface="Museo 500" panose="02000000000000000000" pitchFamily="50" charset="0"/>
                <a:cs typeface="Tahoma" panose="020B0604030504040204" pitchFamily="34" charset="0"/>
              </a:rPr>
              <a:t>Respect       Confiance      </a:t>
            </a:r>
          </a:p>
          <a:p>
            <a:pPr algn="ctr" eaLnBrk="1" hangingPunct="1">
              <a:lnSpc>
                <a:spcPct val="100000"/>
              </a:lnSpc>
              <a:spcBef>
                <a:spcPct val="0"/>
              </a:spcBef>
              <a:buClrTx/>
              <a:buSzTx/>
              <a:buFontTx/>
              <a:buNone/>
            </a:pPr>
            <a:r>
              <a:rPr lang="fr-FR" altLang="fr-FR" sz="2000">
                <a:latin typeface="Museo 500" panose="02000000000000000000" pitchFamily="50" charset="0"/>
                <a:cs typeface="Tahoma" panose="020B0604030504040204" pitchFamily="34" charset="0"/>
              </a:rPr>
              <a:t>Bonnes relations avec les autres</a:t>
            </a:r>
          </a:p>
          <a:p>
            <a:pPr algn="ctr" eaLnBrk="1" hangingPunct="1">
              <a:lnSpc>
                <a:spcPct val="100000"/>
              </a:lnSpc>
              <a:spcBef>
                <a:spcPct val="0"/>
              </a:spcBef>
              <a:buClrTx/>
              <a:buSzTx/>
              <a:buFontTx/>
              <a:buNone/>
            </a:pPr>
            <a:r>
              <a:rPr lang="fr-FR" altLang="fr-FR" sz="2000">
                <a:latin typeface="Museo 500" panose="02000000000000000000" pitchFamily="50" charset="0"/>
                <a:cs typeface="Tahoma" panose="020B0604030504040204" pitchFamily="34" charset="0"/>
              </a:rPr>
              <a:t>Partage        Echanges        Etre entouré       </a:t>
            </a:r>
          </a:p>
          <a:p>
            <a:pPr algn="ctr" eaLnBrk="1" hangingPunct="1">
              <a:lnSpc>
                <a:spcPct val="100000"/>
              </a:lnSpc>
              <a:spcBef>
                <a:spcPct val="0"/>
              </a:spcBef>
              <a:buClrTx/>
              <a:buSzTx/>
              <a:buFontTx/>
              <a:buNone/>
            </a:pPr>
            <a:r>
              <a:rPr lang="fr-FR" altLang="fr-FR" sz="2000">
                <a:latin typeface="Museo 500" panose="02000000000000000000" pitchFamily="50" charset="0"/>
                <a:cs typeface="Tahoma" panose="020B0604030504040204" pitchFamily="34" charset="0"/>
              </a:rPr>
              <a:t>Etre soutenu        Etre utile…</a:t>
            </a:r>
          </a:p>
        </p:txBody>
      </p:sp>
      <p:pic>
        <p:nvPicPr>
          <p:cNvPr id="354316" name="Imag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4963" y="1411288"/>
            <a:ext cx="93186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1058"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59C5C5AC-8EFC-4EA8-BAD1-0814364FC7A5}" type="slidenum">
              <a:rPr lang="fr-FR" altLang="fr-FR" smtClean="0">
                <a:solidFill>
                  <a:schemeClr val="tx1"/>
                </a:solidFill>
              </a:rPr>
              <a:pPr/>
              <a:t>3</a:t>
            </a:fld>
            <a:endParaRPr lang="fr-FR" altLang="fr-FR">
              <a:solidFill>
                <a:schemeClr val="tx1"/>
              </a:solidFill>
            </a:endParaRPr>
          </a:p>
        </p:txBody>
      </p:sp>
      <p:pic>
        <p:nvPicPr>
          <p:cNvPr id="301059"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200"/>
            <a:ext cx="9144000"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txBox="1">
            <a:spLocks noChangeArrowheads="1"/>
          </p:cNvSpPr>
          <p:nvPr/>
        </p:nvSpPr>
        <p:spPr bwMode="auto">
          <a:xfrm>
            <a:off x="539750" y="88900"/>
            <a:ext cx="8064500" cy="571500"/>
          </a:xfrm>
          <a:prstGeom prst="rect">
            <a:avLst/>
          </a:prstGeom>
          <a:noFill/>
          <a:ln w="9525">
            <a:noFill/>
            <a:miter lim="800000"/>
            <a:headEnd/>
            <a:tailEnd/>
          </a:ln>
        </p:spPr>
        <p:txBody>
          <a:bodyPr lIns="90004" tIns="46798" rIns="90004" bIns="46798" anchor="ctr" anchorCtr="1"/>
          <a:lstStyle/>
          <a:p>
            <a:pPr algn="ctr" eaLnBrk="1" hangingPunct="1">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sz="3200" b="1" kern="0" dirty="0">
                <a:solidFill>
                  <a:srgbClr val="95C349"/>
                </a:solidFill>
                <a:latin typeface="Museo 500" panose="02000000000000000000" pitchFamily="50" charset="0"/>
                <a:cs typeface="Tahoma" pitchFamily="34" charset="0"/>
              </a:rPr>
              <a:t>Quel temps fait-il dans votre tête?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9"/>
          <p:cNvSpPr>
            <a:spLocks noChangeArrowheads="1"/>
          </p:cNvSpPr>
          <p:nvPr/>
        </p:nvSpPr>
        <p:spPr bwMode="auto">
          <a:xfrm>
            <a:off x="485775" y="2144713"/>
            <a:ext cx="8118475" cy="531812"/>
          </a:xfrm>
          <a:prstGeom prst="rect">
            <a:avLst/>
          </a:prstGeom>
          <a:solidFill>
            <a:srgbClr val="8497B0"/>
          </a:solidFill>
          <a:ln w="12701">
            <a:solidFill>
              <a:schemeClr val="bg1"/>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800" b="1">
                <a:solidFill>
                  <a:srgbClr val="FFFFFF"/>
                </a:solidFill>
                <a:latin typeface="Museo 500" panose="02000000000000000000" pitchFamily="50" charset="0"/>
                <a:cs typeface="Tahoma" panose="020B0604030504040204" pitchFamily="34" charset="0"/>
              </a:rPr>
              <a:t>RESSOURCES PERSONNELLES ET LOISIRS</a:t>
            </a:r>
          </a:p>
        </p:txBody>
      </p:sp>
      <p:pic>
        <p:nvPicPr>
          <p:cNvPr id="356355" name="Imag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4288"/>
            <a:ext cx="1184276"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356" name="Espace réservé du numéro de diapositive 1"/>
          <p:cNvSpPr>
            <a:spLocks noGrp="1" noChangeArrowheads="1"/>
          </p:cNvSpPr>
          <p:nvPr>
            <p:ph type="sldNum" sz="quarter" idx="10"/>
          </p:nvPr>
        </p:nvSpPr>
        <p:spPr>
          <a:xfrm>
            <a:off x="3419475" y="6267450"/>
            <a:ext cx="5184775"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nSpc>
                <a:spcPct val="100000"/>
              </a:lnSpc>
              <a:spcBef>
                <a:spcPct val="0"/>
              </a:spcBef>
            </a:pPr>
            <a:r>
              <a:rPr lang="fr-FR" altLang="fr-FR" sz="1200">
                <a:solidFill>
                  <a:schemeClr val="tx1"/>
                </a:solidFill>
                <a:cs typeface="Lucida Sans Unicode" panose="020B0602030504020204" pitchFamily="34" charset="0"/>
              </a:rPr>
              <a:t> –     </a:t>
            </a:r>
            <a:fld id="{88AE680B-5F65-42CD-8FF3-0301B3848B51}" type="slidenum">
              <a:rPr lang="fr-FR" altLang="fr-FR" sz="1200" smtClean="0">
                <a:solidFill>
                  <a:schemeClr val="tx1"/>
                </a:solidFill>
                <a:cs typeface="Lucida Sans Unicode" panose="020B0602030504020204" pitchFamily="34" charset="0"/>
              </a:rPr>
              <a:pPr>
                <a:lnSpc>
                  <a:spcPct val="100000"/>
                </a:lnSpc>
                <a:spcBef>
                  <a:spcPct val="0"/>
                </a:spcBef>
              </a:pPr>
              <a:t>30</a:t>
            </a:fld>
            <a:endParaRPr lang="fr-FR" altLang="fr-FR" sz="1200">
              <a:solidFill>
                <a:schemeClr val="tx1"/>
              </a:solidFill>
              <a:cs typeface="Lucida Sans Unicode" panose="020B0602030504020204" pitchFamily="34" charset="0"/>
            </a:endParaRPr>
          </a:p>
        </p:txBody>
      </p:sp>
      <p:pic>
        <p:nvPicPr>
          <p:cNvPr id="356357"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56359"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5636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30</a:t>
            </a:r>
          </a:p>
        </p:txBody>
      </p:sp>
      <p:sp>
        <p:nvSpPr>
          <p:cNvPr id="356362" name="Rectangle 3"/>
          <p:cNvSpPr>
            <a:spLocks noChangeArrowheads="1"/>
          </p:cNvSpPr>
          <p:nvPr/>
        </p:nvSpPr>
        <p:spPr bwMode="auto">
          <a:xfrm>
            <a:off x="485775" y="2676525"/>
            <a:ext cx="8118475" cy="3248025"/>
          </a:xfrm>
          <a:prstGeom prst="rect">
            <a:avLst/>
          </a:prstGeom>
          <a:solidFill>
            <a:srgbClr val="EDEDED"/>
          </a:solidFill>
          <a:ln w="12701">
            <a:solidFill>
              <a:schemeClr val="bg1"/>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200" b="1">
                <a:latin typeface="Museo 500" panose="02000000000000000000" pitchFamily="50" charset="0"/>
                <a:cs typeface="Tahoma" panose="020B0604030504040204" pitchFamily="34" charset="0"/>
              </a:rPr>
              <a:t>Activités artistiques, loisirs, talents, aspirations personnelles, valeurs…</a:t>
            </a:r>
          </a:p>
          <a:p>
            <a:pPr algn="ctr" eaLnBrk="1" hangingPunct="1">
              <a:lnSpc>
                <a:spcPct val="100000"/>
              </a:lnSpc>
              <a:spcBef>
                <a:spcPct val="0"/>
              </a:spcBef>
              <a:buClrTx/>
              <a:buSzTx/>
              <a:buFontTx/>
              <a:buNone/>
            </a:pPr>
            <a:r>
              <a:rPr lang="fr-FR" altLang="fr-FR" sz="2000">
                <a:latin typeface="Museo 500" panose="02000000000000000000" pitchFamily="50" charset="0"/>
                <a:cs typeface="Tahoma" panose="020B0604030504040204" pitchFamily="34" charset="0"/>
              </a:rPr>
              <a:t>Spiritualité       Religion	Epanouissement</a:t>
            </a:r>
          </a:p>
          <a:p>
            <a:pPr algn="ctr" eaLnBrk="1" hangingPunct="1">
              <a:lnSpc>
                <a:spcPct val="100000"/>
              </a:lnSpc>
              <a:spcBef>
                <a:spcPct val="0"/>
              </a:spcBef>
              <a:buClrTx/>
              <a:buSzTx/>
              <a:buFontTx/>
              <a:buNone/>
            </a:pPr>
            <a:r>
              <a:rPr lang="fr-FR" altLang="fr-FR" sz="2000">
                <a:latin typeface="Museo 500" panose="02000000000000000000" pitchFamily="50" charset="0"/>
                <a:cs typeface="Tahoma" panose="020B0604030504040204" pitchFamily="34" charset="0"/>
              </a:rPr>
              <a:t>Harmonie      Beauté        Sérénité	</a:t>
            </a:r>
          </a:p>
          <a:p>
            <a:pPr algn="ctr" eaLnBrk="1" hangingPunct="1">
              <a:lnSpc>
                <a:spcPct val="100000"/>
              </a:lnSpc>
              <a:spcBef>
                <a:spcPct val="0"/>
              </a:spcBef>
              <a:buClrTx/>
              <a:buSzTx/>
              <a:buFontTx/>
              <a:buNone/>
            </a:pPr>
            <a:r>
              <a:rPr lang="fr-FR" altLang="fr-FR" sz="2000">
                <a:latin typeface="Museo 500" panose="02000000000000000000" pitchFamily="50" charset="0"/>
                <a:cs typeface="Tahoma" panose="020B0604030504040204" pitchFamily="34" charset="0"/>
              </a:rPr>
              <a:t>Plaisirs 	Envie de vivre 	Projets</a:t>
            </a:r>
          </a:p>
          <a:p>
            <a:pPr algn="ctr" eaLnBrk="1" hangingPunct="1">
              <a:lnSpc>
                <a:spcPct val="100000"/>
              </a:lnSpc>
              <a:spcBef>
                <a:spcPct val="0"/>
              </a:spcBef>
              <a:buClrTx/>
              <a:buSzTx/>
              <a:buFontTx/>
              <a:buNone/>
            </a:pPr>
            <a:r>
              <a:rPr lang="fr-FR" altLang="fr-FR" sz="2000">
                <a:latin typeface="Museo 500" panose="02000000000000000000" pitchFamily="50" charset="0"/>
                <a:cs typeface="Tahoma" panose="020B0604030504040204" pitchFamily="34" charset="0"/>
              </a:rPr>
              <a:t>Curiosité     Esprit positif     Espoir		Liberté</a:t>
            </a:r>
          </a:p>
          <a:p>
            <a:pPr algn="ctr" eaLnBrk="1" hangingPunct="1">
              <a:lnSpc>
                <a:spcPct val="100000"/>
              </a:lnSpc>
              <a:spcBef>
                <a:spcPct val="0"/>
              </a:spcBef>
              <a:buClrTx/>
              <a:buSzTx/>
              <a:buFontTx/>
              <a:buNone/>
            </a:pPr>
            <a:r>
              <a:rPr lang="fr-FR" altLang="fr-FR" sz="2000">
                <a:latin typeface="Museo 500" panose="02000000000000000000" pitchFamily="50" charset="0"/>
                <a:cs typeface="Tahoma" panose="020B0604030504040204" pitchFamily="34" charset="0"/>
              </a:rPr>
              <a:t>Voyages      Loisirs        Culture       Créativité</a:t>
            </a:r>
          </a:p>
          <a:p>
            <a:pPr algn="ctr" eaLnBrk="1" hangingPunct="1">
              <a:lnSpc>
                <a:spcPct val="100000"/>
              </a:lnSpc>
              <a:spcBef>
                <a:spcPct val="0"/>
              </a:spcBef>
              <a:buClrTx/>
              <a:buSzTx/>
              <a:buFontTx/>
              <a:buNone/>
            </a:pPr>
            <a:r>
              <a:rPr lang="fr-FR" altLang="fr-FR" sz="2000">
                <a:latin typeface="Museo 500" panose="02000000000000000000" pitchFamily="50" charset="0"/>
                <a:cs typeface="Tahoma" panose="020B0604030504040204" pitchFamily="34" charset="0"/>
              </a:rPr>
              <a:t>Savoir s’adapter       Savoir dire non        Maîtrise de soi </a:t>
            </a:r>
          </a:p>
          <a:p>
            <a:pPr algn="ctr" eaLnBrk="1" hangingPunct="1">
              <a:lnSpc>
                <a:spcPct val="100000"/>
              </a:lnSpc>
              <a:spcBef>
                <a:spcPct val="0"/>
              </a:spcBef>
              <a:buClrTx/>
              <a:buSzTx/>
              <a:buFontTx/>
              <a:buNone/>
            </a:pPr>
            <a:r>
              <a:rPr lang="fr-FR" altLang="fr-FR" sz="2000">
                <a:latin typeface="Museo 500" panose="02000000000000000000" pitchFamily="50" charset="0"/>
                <a:cs typeface="Tahoma" panose="020B0604030504040204" pitchFamily="34" charset="0"/>
              </a:rPr>
              <a:t>Acceptation de soi         Confiance en soi         Estime de soi</a:t>
            </a:r>
          </a:p>
          <a:p>
            <a:pPr algn="ctr" eaLnBrk="1" hangingPunct="1">
              <a:lnSpc>
                <a:spcPct val="100000"/>
              </a:lnSpc>
              <a:spcBef>
                <a:spcPct val="0"/>
              </a:spcBef>
              <a:buClrTx/>
              <a:buSzTx/>
              <a:buFontTx/>
              <a:buNone/>
            </a:pPr>
            <a:r>
              <a:rPr lang="fr-FR" altLang="fr-FR" sz="2000">
                <a:latin typeface="Museo 500" panose="02000000000000000000" pitchFamily="50" charset="0"/>
                <a:cs typeface="Tahoma" panose="020B0604030504040204" pitchFamily="34" charset="0"/>
              </a:rPr>
              <a:t>Comprendre les autres         Comprendre le monde…</a:t>
            </a:r>
          </a:p>
        </p:txBody>
      </p:sp>
      <p:sp>
        <p:nvSpPr>
          <p:cNvPr id="16" name="Titre 17"/>
          <p:cNvSpPr txBox="1">
            <a:spLocks noChangeArrowheads="1"/>
          </p:cNvSpPr>
          <p:nvPr/>
        </p:nvSpPr>
        <p:spPr bwMode="auto">
          <a:xfrm>
            <a:off x="5861050" y="695325"/>
            <a:ext cx="2600325"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Les 4 piliers de la qualité de vie</a:t>
            </a:r>
          </a:p>
        </p:txBody>
      </p:sp>
      <p:pic>
        <p:nvPicPr>
          <p:cNvPr id="356364" name="Imag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8313" y="1328738"/>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2"/>
          <p:cNvSpPr txBox="1">
            <a:spLocks noChangeArrowheads="1"/>
          </p:cNvSpPr>
          <p:nvPr/>
        </p:nvSpPr>
        <p:spPr bwMode="auto">
          <a:xfrm>
            <a:off x="6496050" y="2917825"/>
            <a:ext cx="23717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ts val="2438"/>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lang="fr-FR" sz="2600">
                <a:solidFill>
                  <a:srgbClr val="000000"/>
                </a:solidFill>
                <a:latin typeface="Arial" pitchFamily="18"/>
                <a:cs typeface="Tahoma" pitchFamily="2"/>
              </a:defRPr>
            </a:lvl1pPr>
            <a:lvl2pPr marL="685800" lvl="1" indent="-228600" algn="l" rtl="0" eaLnBrk="0" fontAlgn="base" hangingPunct="0">
              <a:lnSpc>
                <a:spcPct val="90000"/>
              </a:lnSpc>
              <a:spcBef>
                <a:spcPts val="500"/>
              </a:spcBef>
              <a:spcAft>
                <a:spcPct val="0"/>
              </a:spcAft>
              <a:buSzPct val="100000"/>
              <a:buFont typeface="Arial" panose="020B0604020202020204" pitchFamily="34" charset="0"/>
              <a:buChar char="•"/>
              <a:defRPr lang="fr-FR" sz="2400" kern="1200">
                <a:solidFill>
                  <a:srgbClr val="000000"/>
                </a:solidFill>
                <a:latin typeface="Calibri"/>
                <a:cs typeface="Tahoma" panose="020B0604030504040204" pitchFamily="34" charset="0"/>
              </a:defRPr>
            </a:lvl2pPr>
            <a:lvl3pPr marL="1143000" lvl="2" indent="-228600" algn="l" rtl="0" eaLnBrk="0" fontAlgn="base" hangingPunct="0">
              <a:lnSpc>
                <a:spcPct val="90000"/>
              </a:lnSpc>
              <a:spcBef>
                <a:spcPts val="500"/>
              </a:spcBef>
              <a:spcAft>
                <a:spcPct val="0"/>
              </a:spcAft>
              <a:buSzPct val="100000"/>
              <a:buFont typeface="Arial" panose="020B0604020202020204" pitchFamily="34" charset="0"/>
              <a:buChar char="•"/>
              <a:defRPr lang="fr-FR" sz="2000" kern="1200">
                <a:solidFill>
                  <a:srgbClr val="000000"/>
                </a:solidFill>
                <a:latin typeface="Calibri"/>
                <a:cs typeface="Tahoma" panose="020B0604030504040204" pitchFamily="34" charset="0"/>
              </a:defRPr>
            </a:lvl3pPr>
            <a:lvl4pPr marL="1600200" lvl="3" indent="-228600" algn="l" rtl="0" eaLnBrk="0" fontAlgn="base" hangingPunct="0">
              <a:lnSpc>
                <a:spcPct val="90000"/>
              </a:lnSpc>
              <a:spcBef>
                <a:spcPts val="500"/>
              </a:spcBef>
              <a:spcAft>
                <a:spcPct val="0"/>
              </a:spcAft>
              <a:buSzPct val="100000"/>
              <a:buFont typeface="Arial" panose="020B0604020202020204" pitchFamily="34" charset="0"/>
              <a:buChar char="•"/>
              <a:defRPr lang="fr-FR" kern="1200">
                <a:solidFill>
                  <a:srgbClr val="000000"/>
                </a:solidFill>
                <a:latin typeface="Calibri"/>
                <a:cs typeface="Tahoma" panose="020B0604030504040204" pitchFamily="34" charset="0"/>
              </a:defRPr>
            </a:lvl4pPr>
            <a:lvl5pPr marL="2057400" lvl="4" indent="-228600" algn="l" rtl="0" eaLnBrk="0" fontAlgn="base" hangingPunct="0">
              <a:lnSpc>
                <a:spcPct val="90000"/>
              </a:lnSpc>
              <a:spcBef>
                <a:spcPts val="500"/>
              </a:spcBef>
              <a:spcAft>
                <a:spcPct val="0"/>
              </a:spcAft>
              <a:buSzPct val="100000"/>
              <a:buFont typeface="Arial" panose="020B0604020202020204" pitchFamily="34" charset="0"/>
              <a:buChar char="•"/>
              <a:defRPr lang="fr-FR" kern="1200">
                <a:solidFill>
                  <a:srgbClr val="000000"/>
                </a:solidFill>
                <a:latin typeface="Calibri"/>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indent="-352425" defTabSz="914400" eaLnBrk="1" hangingPunct="1">
              <a:defRPr/>
            </a:pPr>
            <a:r>
              <a:rPr altLang="fr-FR" sz="2000" kern="0">
                <a:latin typeface="Museo 500" panose="02000000000000000000" pitchFamily="50" charset="0"/>
                <a:cs typeface="Tahoma" panose="020B0604030504040204" pitchFamily="34" charset="0"/>
              </a:rPr>
              <a:t>4. Classez chaque élément que vous avez choisi dans un des </a:t>
            </a:r>
            <a:r>
              <a:rPr altLang="fr-FR" sz="2000" b="1" kern="0">
                <a:latin typeface="Museo 500" panose="02000000000000000000" pitchFamily="50" charset="0"/>
                <a:cs typeface="Tahoma" panose="020B0604030504040204" pitchFamily="34" charset="0"/>
              </a:rPr>
              <a:t>4 piliers </a:t>
            </a:r>
            <a:r>
              <a:rPr altLang="fr-FR" sz="2000" kern="0">
                <a:latin typeface="Museo 500" panose="02000000000000000000" pitchFamily="50" charset="0"/>
                <a:cs typeface="Tahoma" panose="020B0604030504040204" pitchFamily="34" charset="0"/>
              </a:rPr>
              <a:t>de la qualité de vie :</a:t>
            </a:r>
          </a:p>
          <a:p>
            <a:pPr marL="352425" indent="-352425" defTabSz="914400" eaLnBrk="1" hangingPunct="1">
              <a:spcBef>
                <a:spcPts val="600"/>
              </a:spcBef>
              <a:defRPr/>
            </a:pPr>
            <a:endParaRPr altLang="fr-FR" sz="2000" kern="0">
              <a:latin typeface="Museo 500" panose="02000000000000000000" pitchFamily="50" charset="0"/>
              <a:cs typeface="Tahoma" panose="020B0604030504040204" pitchFamily="34" charset="0"/>
            </a:endParaRPr>
          </a:p>
        </p:txBody>
      </p:sp>
      <p:sp>
        <p:nvSpPr>
          <p:cNvPr id="358403" name="Rectangle 10"/>
          <p:cNvSpPr>
            <a:spLocks noChangeArrowheads="1"/>
          </p:cNvSpPr>
          <p:nvPr/>
        </p:nvSpPr>
        <p:spPr bwMode="auto">
          <a:xfrm rot="-2624566">
            <a:off x="25400" y="501650"/>
            <a:ext cx="1425575" cy="401638"/>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cs typeface="AR PL SungtiL GB"/>
              </a:rPr>
              <a:t>Exercice</a:t>
            </a:r>
          </a:p>
        </p:txBody>
      </p:sp>
      <p:sp>
        <p:nvSpPr>
          <p:cNvPr id="358404" name="Espace réservé du numéro de diapositive 1"/>
          <p:cNvSpPr>
            <a:spLocks noGrp="1" noChangeArrowheads="1"/>
          </p:cNvSpPr>
          <p:nvPr>
            <p:ph type="sldNum" sz="quarter" idx="10"/>
          </p:nvPr>
        </p:nvSpPr>
        <p:spPr bwMode="auto">
          <a:xfrm>
            <a:off x="3419475" y="6335713"/>
            <a:ext cx="51847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45DBE8B1-85E0-4BEC-B142-70BE64B9F30E}" type="slidenum">
              <a:rPr lang="fr-FR" altLang="fr-FR" sz="1200" smtClean="0">
                <a:solidFill>
                  <a:schemeClr val="tx1"/>
                </a:solidFill>
                <a:cs typeface="Lucida Sans Unicode" panose="020B0602030504020204" pitchFamily="34" charset="0"/>
              </a:rPr>
              <a:pPr>
                <a:spcBef>
                  <a:spcPct val="0"/>
                </a:spcBef>
              </a:pPr>
              <a:t>31</a:t>
            </a:fld>
            <a:endParaRPr lang="fr-FR" altLang="fr-FR" sz="1200">
              <a:solidFill>
                <a:schemeClr val="tx1"/>
              </a:solidFill>
              <a:cs typeface="Lucida Sans Unicode" panose="020B0602030504020204" pitchFamily="34" charset="0"/>
            </a:endParaRPr>
          </a:p>
        </p:txBody>
      </p:sp>
      <p:pic>
        <p:nvPicPr>
          <p:cNvPr id="358405"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2930525"/>
            <a:ext cx="5938837"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8"/>
          <p:cNvSpPr txBox="1">
            <a:spLocks noChangeArrowheads="1"/>
          </p:cNvSpPr>
          <p:nvPr/>
        </p:nvSpPr>
        <p:spPr bwMode="auto">
          <a:xfrm>
            <a:off x="4783138" y="4295775"/>
            <a:ext cx="1481137" cy="400050"/>
          </a:xfrm>
          <a:prstGeom prst="rect">
            <a:avLst/>
          </a:prstGeom>
          <a:solidFill>
            <a:schemeClr val="tx2">
              <a:lumMod val="60000"/>
              <a:lumOff val="40000"/>
            </a:schemeClr>
          </a:solidFill>
          <a:ln>
            <a:noFill/>
          </a:ln>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defRPr/>
            </a:pPr>
            <a:r>
              <a:rPr lang="fr-FR" altLang="fr-FR" sz="2000" b="1" dirty="0">
                <a:solidFill>
                  <a:schemeClr val="tx1"/>
                </a:solidFill>
                <a:latin typeface="Calibri" panose="020F0502020204030204" pitchFamily="34" charset="0"/>
              </a:rPr>
              <a:t>Ressources</a:t>
            </a:r>
          </a:p>
        </p:txBody>
      </p:sp>
      <p:sp>
        <p:nvSpPr>
          <p:cNvPr id="358407" name="ZoneTexte 21"/>
          <p:cNvSpPr txBox="1">
            <a:spLocks noChangeArrowheads="1"/>
          </p:cNvSpPr>
          <p:nvPr/>
        </p:nvSpPr>
        <p:spPr bwMode="auto">
          <a:xfrm>
            <a:off x="4783138" y="3656013"/>
            <a:ext cx="1481137"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fr-FR" altLang="fr-FR" sz="2000" b="1">
                <a:solidFill>
                  <a:schemeClr val="tx1"/>
                </a:solidFill>
                <a:latin typeface="Calibri" panose="020F0502020204030204" pitchFamily="34" charset="0"/>
                <a:cs typeface="AR PL SungtiL GB"/>
              </a:rPr>
              <a:t>Santé</a:t>
            </a:r>
          </a:p>
        </p:txBody>
      </p:sp>
      <p:sp>
        <p:nvSpPr>
          <p:cNvPr id="358408" name="ZoneTexte 22"/>
          <p:cNvSpPr txBox="1">
            <a:spLocks noChangeArrowheads="1"/>
          </p:cNvSpPr>
          <p:nvPr/>
        </p:nvSpPr>
        <p:spPr bwMode="auto">
          <a:xfrm>
            <a:off x="4783138" y="3006725"/>
            <a:ext cx="1481137" cy="400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fr-FR" altLang="fr-FR" sz="2000" b="1">
                <a:solidFill>
                  <a:schemeClr val="tx1"/>
                </a:solidFill>
                <a:latin typeface="Calibri" panose="020F0502020204030204" pitchFamily="34" charset="0"/>
                <a:cs typeface="AR PL SungtiL GB"/>
              </a:rPr>
              <a:t>Relations</a:t>
            </a:r>
          </a:p>
        </p:txBody>
      </p:sp>
      <p:sp>
        <p:nvSpPr>
          <p:cNvPr id="31" name="ZoneTexte 23"/>
          <p:cNvSpPr txBox="1">
            <a:spLocks noChangeArrowheads="1"/>
          </p:cNvSpPr>
          <p:nvPr/>
        </p:nvSpPr>
        <p:spPr bwMode="auto">
          <a:xfrm>
            <a:off x="4783138" y="4989513"/>
            <a:ext cx="1481137" cy="400050"/>
          </a:xfrm>
          <a:prstGeom prst="rect">
            <a:avLst/>
          </a:prstGeom>
          <a:solidFill>
            <a:schemeClr val="accent6"/>
          </a:solidFill>
          <a:ln>
            <a:noFill/>
          </a:ln>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defRPr/>
            </a:pPr>
            <a:r>
              <a:rPr lang="fr-FR" altLang="fr-FR" sz="2000" b="1" dirty="0">
                <a:solidFill>
                  <a:schemeClr val="tx1"/>
                </a:solidFill>
                <a:latin typeface="Calibri" panose="020F0502020204030204" pitchFamily="34" charset="0"/>
              </a:rPr>
              <a:t>Sécurité</a:t>
            </a:r>
          </a:p>
        </p:txBody>
      </p:sp>
      <p:sp>
        <p:nvSpPr>
          <p:cNvPr id="358410" name="ZoneTexte 9"/>
          <p:cNvSpPr txBox="1">
            <a:spLocks noChangeArrowheads="1"/>
          </p:cNvSpPr>
          <p:nvPr/>
        </p:nvSpPr>
        <p:spPr bwMode="auto">
          <a:xfrm>
            <a:off x="1193800" y="2955925"/>
            <a:ext cx="1992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La famille</a:t>
            </a:r>
          </a:p>
        </p:txBody>
      </p:sp>
      <p:sp>
        <p:nvSpPr>
          <p:cNvPr id="358411" name="ZoneTexte 25"/>
          <p:cNvSpPr txBox="1">
            <a:spLocks noChangeArrowheads="1"/>
          </p:cNvSpPr>
          <p:nvPr/>
        </p:nvSpPr>
        <p:spPr bwMode="auto">
          <a:xfrm>
            <a:off x="1193800" y="3640138"/>
            <a:ext cx="1992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La santé</a:t>
            </a:r>
          </a:p>
        </p:txBody>
      </p:sp>
      <p:sp>
        <p:nvSpPr>
          <p:cNvPr id="358412" name="ZoneTexte 26"/>
          <p:cNvSpPr txBox="1">
            <a:spLocks noChangeArrowheads="1"/>
          </p:cNvSpPr>
          <p:nvPr/>
        </p:nvSpPr>
        <p:spPr bwMode="auto">
          <a:xfrm>
            <a:off x="1193800" y="4213225"/>
            <a:ext cx="1992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Les voyages</a:t>
            </a:r>
          </a:p>
        </p:txBody>
      </p:sp>
      <p:sp>
        <p:nvSpPr>
          <p:cNvPr id="358413" name="ZoneTexte 27"/>
          <p:cNvSpPr txBox="1">
            <a:spLocks noChangeArrowheads="1"/>
          </p:cNvSpPr>
          <p:nvPr/>
        </p:nvSpPr>
        <p:spPr bwMode="auto">
          <a:xfrm>
            <a:off x="1193800" y="4897438"/>
            <a:ext cx="2716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Vivre à la montagne</a:t>
            </a:r>
          </a:p>
        </p:txBody>
      </p:sp>
      <p:sp>
        <p:nvSpPr>
          <p:cNvPr id="358414" name="ZoneTexte 28"/>
          <p:cNvSpPr txBox="1">
            <a:spLocks noChangeArrowheads="1"/>
          </p:cNvSpPr>
          <p:nvPr/>
        </p:nvSpPr>
        <p:spPr bwMode="auto">
          <a:xfrm>
            <a:off x="1193800" y="5592763"/>
            <a:ext cx="1992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Les amis</a:t>
            </a:r>
          </a:p>
        </p:txBody>
      </p:sp>
      <p:sp>
        <p:nvSpPr>
          <p:cNvPr id="41" name="ZoneTexte 29"/>
          <p:cNvSpPr txBox="1">
            <a:spLocks noChangeArrowheads="1"/>
          </p:cNvSpPr>
          <p:nvPr/>
        </p:nvSpPr>
        <p:spPr bwMode="auto">
          <a:xfrm>
            <a:off x="4783138" y="5645150"/>
            <a:ext cx="1481137" cy="400050"/>
          </a:xfrm>
          <a:prstGeom prst="rect">
            <a:avLst/>
          </a:prstGeom>
          <a:solidFill>
            <a:schemeClr val="accent4"/>
          </a:solidFill>
          <a:ln>
            <a:noFill/>
          </a:ln>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defRPr/>
            </a:pPr>
            <a:r>
              <a:rPr lang="fr-FR" altLang="fr-FR" sz="2000" b="1" dirty="0">
                <a:solidFill>
                  <a:schemeClr val="tx1"/>
                </a:solidFill>
                <a:latin typeface="Calibri" panose="020F0502020204030204" pitchFamily="34" charset="0"/>
              </a:rPr>
              <a:t>Relations</a:t>
            </a:r>
          </a:p>
        </p:txBody>
      </p:sp>
      <p:sp>
        <p:nvSpPr>
          <p:cNvPr id="358416" name="ZoneTexte 10"/>
          <p:cNvSpPr txBox="1">
            <a:spLocks noChangeArrowheads="1"/>
          </p:cNvSpPr>
          <p:nvPr/>
        </p:nvSpPr>
        <p:spPr bwMode="auto">
          <a:xfrm>
            <a:off x="1303338" y="2112963"/>
            <a:ext cx="4189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Exemple de piliers concernés </a:t>
            </a:r>
          </a:p>
        </p:txBody>
      </p:sp>
      <p:sp>
        <p:nvSpPr>
          <p:cNvPr id="43" name="Flèche : droite 12"/>
          <p:cNvSpPr/>
          <p:nvPr/>
        </p:nvSpPr>
        <p:spPr>
          <a:xfrm>
            <a:off x="2517775" y="3097213"/>
            <a:ext cx="2033588" cy="266700"/>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 name="Flèche : droite 33"/>
          <p:cNvSpPr/>
          <p:nvPr/>
        </p:nvSpPr>
        <p:spPr>
          <a:xfrm>
            <a:off x="2346325" y="3763963"/>
            <a:ext cx="2205038" cy="2667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Flèche : droite 35"/>
          <p:cNvSpPr/>
          <p:nvPr/>
        </p:nvSpPr>
        <p:spPr>
          <a:xfrm>
            <a:off x="2838450" y="4341813"/>
            <a:ext cx="1712913" cy="26035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Flèche : droite 36"/>
          <p:cNvSpPr/>
          <p:nvPr/>
        </p:nvSpPr>
        <p:spPr>
          <a:xfrm>
            <a:off x="3790950" y="5024438"/>
            <a:ext cx="760413" cy="26035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lèche : droite 37"/>
          <p:cNvSpPr/>
          <p:nvPr/>
        </p:nvSpPr>
        <p:spPr>
          <a:xfrm>
            <a:off x="2346325" y="5711825"/>
            <a:ext cx="2205038" cy="268288"/>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58422"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ZoneTexte 4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58424"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 name="Connecteur droit 50"/>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5842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cs typeface="AR PL SungtiL GB"/>
              </a:rPr>
              <a:t>31</a:t>
            </a:r>
          </a:p>
        </p:txBody>
      </p:sp>
      <p:sp>
        <p:nvSpPr>
          <p:cNvPr id="53" name="Titre 17"/>
          <p:cNvSpPr txBox="1">
            <a:spLocks noChangeArrowheads="1"/>
          </p:cNvSpPr>
          <p:nvPr/>
        </p:nvSpPr>
        <p:spPr bwMode="auto">
          <a:xfrm>
            <a:off x="5861050" y="695325"/>
            <a:ext cx="2600325"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Les piliers de votre qualité de vie</a:t>
            </a:r>
          </a:p>
        </p:txBody>
      </p:sp>
      <p:cxnSp>
        <p:nvCxnSpPr>
          <p:cNvPr id="54" name="Connecteur droit avec flèche 53"/>
          <p:cNvCxnSpPr/>
          <p:nvPr/>
        </p:nvCxnSpPr>
        <p:spPr>
          <a:xfrm>
            <a:off x="4373563" y="2513013"/>
            <a:ext cx="409575" cy="3190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8429" name="Rectangle 6"/>
          <p:cNvSpPr>
            <a:spLocks noChangeArrowheads="1"/>
          </p:cNvSpPr>
          <p:nvPr/>
        </p:nvSpPr>
        <p:spPr bwMode="auto">
          <a:xfrm>
            <a:off x="6043613" y="1851025"/>
            <a:ext cx="1425575" cy="401638"/>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cs typeface="AR PL SungtiL GB"/>
              </a:rPr>
              <a:t>Exercice</a:t>
            </a:r>
          </a:p>
        </p:txBody>
      </p:sp>
      <p:sp>
        <p:nvSpPr>
          <p:cNvPr id="56" name="Flèche : bas 1"/>
          <p:cNvSpPr/>
          <p:nvPr/>
        </p:nvSpPr>
        <p:spPr>
          <a:xfrm rot="2322471">
            <a:off x="7427913" y="2136775"/>
            <a:ext cx="398462" cy="63976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ChangeArrowheads="1"/>
          </p:cNvSpPr>
          <p:nvPr/>
        </p:nvSpPr>
        <p:spPr bwMode="auto">
          <a:xfrm rot="-2624566">
            <a:off x="25400" y="501650"/>
            <a:ext cx="1425575" cy="401638"/>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cs typeface="AR PL SungtiL GB"/>
              </a:rPr>
              <a:t>Exercice</a:t>
            </a:r>
          </a:p>
        </p:txBody>
      </p:sp>
      <p:sp>
        <p:nvSpPr>
          <p:cNvPr id="360451"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E35ACBF5-5C7B-4B13-88A1-50B6FA615ABD}" type="slidenum">
              <a:rPr lang="fr-FR" altLang="fr-FR" sz="1200" smtClean="0">
                <a:solidFill>
                  <a:schemeClr val="tx1"/>
                </a:solidFill>
                <a:cs typeface="Lucida Sans Unicode" panose="020B0602030504020204" pitchFamily="34" charset="0"/>
              </a:rPr>
              <a:pPr>
                <a:spcBef>
                  <a:spcPct val="0"/>
                </a:spcBef>
              </a:pPr>
              <a:t>32</a:t>
            </a:fld>
            <a:endParaRPr lang="fr-FR" altLang="fr-FR" sz="1200">
              <a:solidFill>
                <a:schemeClr val="tx1"/>
              </a:solidFill>
              <a:cs typeface="Lucida Sans Unicode" panose="020B0602030504020204" pitchFamily="34" charset="0"/>
            </a:endParaRPr>
          </a:p>
        </p:txBody>
      </p:sp>
      <p:pic>
        <p:nvPicPr>
          <p:cNvPr id="360452" name="Imag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2836863"/>
            <a:ext cx="554355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3" name="ZoneTexte 8"/>
          <p:cNvSpPr txBox="1">
            <a:spLocks noChangeArrowheads="1"/>
          </p:cNvSpPr>
          <p:nvPr/>
        </p:nvSpPr>
        <p:spPr bwMode="auto">
          <a:xfrm>
            <a:off x="4278313" y="4181475"/>
            <a:ext cx="139223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000" b="1">
                <a:solidFill>
                  <a:schemeClr val="tx1"/>
                </a:solidFill>
                <a:latin typeface="Calibri" panose="020F0502020204030204" pitchFamily="34" charset="0"/>
                <a:cs typeface="AR PL SungtiL GB"/>
              </a:rPr>
              <a:t>Ressources</a:t>
            </a:r>
          </a:p>
        </p:txBody>
      </p:sp>
      <p:sp>
        <p:nvSpPr>
          <p:cNvPr id="360454" name="ZoneTexte 9"/>
          <p:cNvSpPr txBox="1">
            <a:spLocks noChangeArrowheads="1"/>
          </p:cNvSpPr>
          <p:nvPr/>
        </p:nvSpPr>
        <p:spPr bwMode="auto">
          <a:xfrm>
            <a:off x="4259263" y="3579813"/>
            <a:ext cx="109696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000" b="1">
                <a:solidFill>
                  <a:schemeClr val="tx1"/>
                </a:solidFill>
                <a:latin typeface="Calibri" panose="020F0502020204030204" pitchFamily="34" charset="0"/>
                <a:cs typeface="AR PL SungtiL GB"/>
              </a:rPr>
              <a:t>Santé</a:t>
            </a:r>
          </a:p>
        </p:txBody>
      </p:sp>
      <p:sp>
        <p:nvSpPr>
          <p:cNvPr id="360455" name="ZoneTexte 10"/>
          <p:cNvSpPr txBox="1">
            <a:spLocks noChangeArrowheads="1"/>
          </p:cNvSpPr>
          <p:nvPr/>
        </p:nvSpPr>
        <p:spPr bwMode="auto">
          <a:xfrm>
            <a:off x="4221163" y="2924175"/>
            <a:ext cx="12446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000" b="1">
                <a:solidFill>
                  <a:schemeClr val="tx1"/>
                </a:solidFill>
                <a:latin typeface="Calibri" panose="020F0502020204030204" pitchFamily="34" charset="0"/>
                <a:cs typeface="AR PL SungtiL GB"/>
              </a:rPr>
              <a:t>Relations</a:t>
            </a:r>
          </a:p>
        </p:txBody>
      </p:sp>
      <p:sp>
        <p:nvSpPr>
          <p:cNvPr id="360456" name="ZoneTexte 11"/>
          <p:cNvSpPr txBox="1">
            <a:spLocks noChangeArrowheads="1"/>
          </p:cNvSpPr>
          <p:nvPr/>
        </p:nvSpPr>
        <p:spPr bwMode="auto">
          <a:xfrm>
            <a:off x="4283075" y="4851400"/>
            <a:ext cx="10985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000" b="1">
                <a:solidFill>
                  <a:schemeClr val="tx1"/>
                </a:solidFill>
                <a:latin typeface="Calibri" panose="020F0502020204030204" pitchFamily="34" charset="0"/>
                <a:cs typeface="AR PL SungtiL GB"/>
              </a:rPr>
              <a:t>Sécurité</a:t>
            </a:r>
          </a:p>
        </p:txBody>
      </p:sp>
      <p:sp>
        <p:nvSpPr>
          <p:cNvPr id="360457" name="ZoneTexte 12"/>
          <p:cNvSpPr txBox="1">
            <a:spLocks noChangeArrowheads="1"/>
          </p:cNvSpPr>
          <p:nvPr/>
        </p:nvSpPr>
        <p:spPr bwMode="auto">
          <a:xfrm>
            <a:off x="938213" y="2862263"/>
            <a:ext cx="1992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La famille</a:t>
            </a:r>
          </a:p>
        </p:txBody>
      </p:sp>
      <p:sp>
        <p:nvSpPr>
          <p:cNvPr id="360458" name="ZoneTexte 13"/>
          <p:cNvSpPr txBox="1">
            <a:spLocks noChangeArrowheads="1"/>
          </p:cNvSpPr>
          <p:nvPr/>
        </p:nvSpPr>
        <p:spPr bwMode="auto">
          <a:xfrm>
            <a:off x="938213" y="3546475"/>
            <a:ext cx="1992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La santé</a:t>
            </a:r>
          </a:p>
        </p:txBody>
      </p:sp>
      <p:sp>
        <p:nvSpPr>
          <p:cNvPr id="360459" name="ZoneTexte 14"/>
          <p:cNvSpPr txBox="1">
            <a:spLocks noChangeArrowheads="1"/>
          </p:cNvSpPr>
          <p:nvPr/>
        </p:nvSpPr>
        <p:spPr bwMode="auto">
          <a:xfrm>
            <a:off x="938213" y="4119563"/>
            <a:ext cx="1992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Les voyages</a:t>
            </a:r>
          </a:p>
        </p:txBody>
      </p:sp>
      <p:sp>
        <p:nvSpPr>
          <p:cNvPr id="360460" name="ZoneTexte 15"/>
          <p:cNvSpPr txBox="1">
            <a:spLocks noChangeArrowheads="1"/>
          </p:cNvSpPr>
          <p:nvPr/>
        </p:nvSpPr>
        <p:spPr bwMode="auto">
          <a:xfrm>
            <a:off x="938213" y="4802188"/>
            <a:ext cx="2714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Vivre à la montagne</a:t>
            </a:r>
          </a:p>
        </p:txBody>
      </p:sp>
      <p:sp>
        <p:nvSpPr>
          <p:cNvPr id="360461" name="ZoneTexte 16"/>
          <p:cNvSpPr txBox="1">
            <a:spLocks noChangeArrowheads="1"/>
          </p:cNvSpPr>
          <p:nvPr/>
        </p:nvSpPr>
        <p:spPr bwMode="auto">
          <a:xfrm>
            <a:off x="938213" y="5499100"/>
            <a:ext cx="199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Les amis</a:t>
            </a:r>
          </a:p>
        </p:txBody>
      </p:sp>
      <p:sp>
        <p:nvSpPr>
          <p:cNvPr id="360462" name="ZoneTexte 17"/>
          <p:cNvSpPr txBox="1">
            <a:spLocks noChangeArrowheads="1"/>
          </p:cNvSpPr>
          <p:nvPr/>
        </p:nvSpPr>
        <p:spPr bwMode="auto">
          <a:xfrm>
            <a:off x="4262438" y="5526088"/>
            <a:ext cx="12461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000" b="1">
                <a:solidFill>
                  <a:schemeClr val="tx1"/>
                </a:solidFill>
                <a:latin typeface="Calibri" panose="020F0502020204030204" pitchFamily="34" charset="0"/>
                <a:cs typeface="AR PL SungtiL GB"/>
              </a:rPr>
              <a:t>Relations</a:t>
            </a:r>
          </a:p>
        </p:txBody>
      </p:sp>
      <p:sp>
        <p:nvSpPr>
          <p:cNvPr id="360463" name="ZoneTexte 18"/>
          <p:cNvSpPr txBox="1">
            <a:spLocks noChangeArrowheads="1"/>
          </p:cNvSpPr>
          <p:nvPr/>
        </p:nvSpPr>
        <p:spPr bwMode="auto">
          <a:xfrm>
            <a:off x="5913438" y="5403850"/>
            <a:ext cx="1527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Exemple </a:t>
            </a:r>
          </a:p>
        </p:txBody>
      </p:sp>
      <p:sp>
        <p:nvSpPr>
          <p:cNvPr id="360464" name="ZoneTexte 1"/>
          <p:cNvSpPr txBox="1">
            <a:spLocks noChangeArrowheads="1"/>
          </p:cNvSpPr>
          <p:nvPr/>
        </p:nvSpPr>
        <p:spPr bwMode="auto">
          <a:xfrm>
            <a:off x="3640138" y="2900363"/>
            <a:ext cx="422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5</a:t>
            </a:r>
          </a:p>
        </p:txBody>
      </p:sp>
      <p:sp>
        <p:nvSpPr>
          <p:cNvPr id="360465" name="ZoneTexte 26"/>
          <p:cNvSpPr txBox="1">
            <a:spLocks noChangeArrowheads="1"/>
          </p:cNvSpPr>
          <p:nvPr/>
        </p:nvSpPr>
        <p:spPr bwMode="auto">
          <a:xfrm>
            <a:off x="3651250" y="3524250"/>
            <a:ext cx="422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7</a:t>
            </a:r>
          </a:p>
        </p:txBody>
      </p:sp>
      <p:sp>
        <p:nvSpPr>
          <p:cNvPr id="360466" name="ZoneTexte 27"/>
          <p:cNvSpPr txBox="1">
            <a:spLocks noChangeArrowheads="1"/>
          </p:cNvSpPr>
          <p:nvPr/>
        </p:nvSpPr>
        <p:spPr bwMode="auto">
          <a:xfrm>
            <a:off x="3662363" y="4178300"/>
            <a:ext cx="422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3</a:t>
            </a:r>
          </a:p>
        </p:txBody>
      </p:sp>
      <p:sp>
        <p:nvSpPr>
          <p:cNvPr id="360467" name="ZoneTexte 28"/>
          <p:cNvSpPr txBox="1">
            <a:spLocks noChangeArrowheads="1"/>
          </p:cNvSpPr>
          <p:nvPr/>
        </p:nvSpPr>
        <p:spPr bwMode="auto">
          <a:xfrm>
            <a:off x="3662363" y="4803775"/>
            <a:ext cx="423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2</a:t>
            </a:r>
          </a:p>
        </p:txBody>
      </p:sp>
      <p:sp>
        <p:nvSpPr>
          <p:cNvPr id="360468" name="ZoneTexte 29"/>
          <p:cNvSpPr txBox="1">
            <a:spLocks noChangeArrowheads="1"/>
          </p:cNvSpPr>
          <p:nvPr/>
        </p:nvSpPr>
        <p:spPr bwMode="auto">
          <a:xfrm>
            <a:off x="3675063" y="5529263"/>
            <a:ext cx="423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cs typeface="AR PL SungtiL GB"/>
              </a:rPr>
              <a:t>3</a:t>
            </a:r>
          </a:p>
        </p:txBody>
      </p:sp>
      <p:sp>
        <p:nvSpPr>
          <p:cNvPr id="360469" name="ZoneTexte 25"/>
          <p:cNvSpPr txBox="1">
            <a:spLocks noChangeArrowheads="1"/>
          </p:cNvSpPr>
          <p:nvPr/>
        </p:nvSpPr>
        <p:spPr bwMode="auto">
          <a:xfrm>
            <a:off x="6016625" y="1822450"/>
            <a:ext cx="2193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eaLnBrk="1" hangingPunct="1">
              <a:spcBef>
                <a:spcPct val="0"/>
              </a:spcBef>
            </a:pPr>
            <a:r>
              <a:rPr lang="fr-FR" altLang="fr-FR" sz="1400" b="1">
                <a:solidFill>
                  <a:schemeClr val="tx1"/>
                </a:solidFill>
                <a:latin typeface="Calibri" panose="020F0502020204030204" pitchFamily="34" charset="0"/>
                <a:cs typeface="AR PL SungtiL GB"/>
              </a:rPr>
              <a:t>Piliers de ma qualité de vie</a:t>
            </a:r>
          </a:p>
        </p:txBody>
      </p:sp>
      <p:graphicFrame>
        <p:nvGraphicFramePr>
          <p:cNvPr id="57" name="Tableau 29"/>
          <p:cNvGraphicFramePr>
            <a:graphicFrameLocks noGrp="1"/>
          </p:cNvGraphicFramePr>
          <p:nvPr/>
        </p:nvGraphicFramePr>
        <p:xfrm>
          <a:off x="6353175" y="2860675"/>
          <a:ext cx="2541588" cy="579438"/>
        </p:xfrm>
        <a:graphic>
          <a:graphicData uri="http://schemas.openxmlformats.org/drawingml/2006/table">
            <a:tbl>
              <a:tblPr firstRow="1" bandRow="1">
                <a:tableStyleId>{5C22544A-7EE6-4342-B048-85BDC9FD1C3A}</a:tableStyleId>
              </a:tblPr>
              <a:tblGrid>
                <a:gridCol w="2036327">
                  <a:extLst>
                    <a:ext uri="{9D8B030D-6E8A-4147-A177-3AD203B41FA5}">
                      <a16:colId xmlns:a16="http://schemas.microsoft.com/office/drawing/2014/main" val="20000"/>
                    </a:ext>
                  </a:extLst>
                </a:gridCol>
                <a:gridCol w="505261">
                  <a:extLst>
                    <a:ext uri="{9D8B030D-6E8A-4147-A177-3AD203B41FA5}">
                      <a16:colId xmlns:a16="http://schemas.microsoft.com/office/drawing/2014/main" val="20001"/>
                    </a:ext>
                  </a:extLst>
                </a:gridCol>
              </a:tblGrid>
              <a:tr h="579438">
                <a:tc>
                  <a:txBody>
                    <a:bodyPr/>
                    <a:lstStyle/>
                    <a:p>
                      <a:pPr algn="ctr"/>
                      <a:r>
                        <a:rPr lang="fr-FR" sz="1600" b="0" dirty="0">
                          <a:solidFill>
                            <a:schemeClr val="tx1"/>
                          </a:solidFill>
                        </a:rPr>
                        <a:t>Sécurité et </a:t>
                      </a:r>
                    </a:p>
                    <a:p>
                      <a:pPr algn="ctr"/>
                      <a:r>
                        <a:rPr lang="fr-FR" sz="1600" b="0" dirty="0">
                          <a:solidFill>
                            <a:schemeClr val="tx1"/>
                          </a:solidFill>
                        </a:rPr>
                        <a:t>cadre de vie</a:t>
                      </a:r>
                    </a:p>
                  </a:txBody>
                  <a:tcPr marL="91443" marR="91443" marT="45766" marB="457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fr-FR" sz="2400" b="0" dirty="0">
                          <a:solidFill>
                            <a:schemeClr val="tx1"/>
                          </a:solidFill>
                        </a:rPr>
                        <a:t>2</a:t>
                      </a:r>
                    </a:p>
                  </a:txBody>
                  <a:tcPr marL="91443" marR="91443" marT="45766" marB="457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58" name="Tableau 29"/>
          <p:cNvGraphicFramePr>
            <a:graphicFrameLocks noGrp="1"/>
          </p:cNvGraphicFramePr>
          <p:nvPr/>
        </p:nvGraphicFramePr>
        <p:xfrm>
          <a:off x="6345238" y="3503613"/>
          <a:ext cx="2541587" cy="520700"/>
        </p:xfrm>
        <a:graphic>
          <a:graphicData uri="http://schemas.openxmlformats.org/drawingml/2006/table">
            <a:tbl>
              <a:tblPr firstRow="1" bandRow="1">
                <a:tableStyleId>{5C22544A-7EE6-4342-B048-85BDC9FD1C3A}</a:tableStyleId>
              </a:tblPr>
              <a:tblGrid>
                <a:gridCol w="2058410">
                  <a:extLst>
                    <a:ext uri="{9D8B030D-6E8A-4147-A177-3AD203B41FA5}">
                      <a16:colId xmlns:a16="http://schemas.microsoft.com/office/drawing/2014/main" val="20000"/>
                    </a:ext>
                  </a:extLst>
                </a:gridCol>
                <a:gridCol w="483177">
                  <a:extLst>
                    <a:ext uri="{9D8B030D-6E8A-4147-A177-3AD203B41FA5}">
                      <a16:colId xmlns:a16="http://schemas.microsoft.com/office/drawing/2014/main" val="20001"/>
                    </a:ext>
                  </a:extLst>
                </a:gridCol>
              </a:tblGrid>
              <a:tr h="520700">
                <a:tc>
                  <a:txBody>
                    <a:bodyPr/>
                    <a:lstStyle/>
                    <a:p>
                      <a:pPr algn="ctr"/>
                      <a:r>
                        <a:rPr lang="fr-FR" sz="1600" b="0" dirty="0">
                          <a:solidFill>
                            <a:schemeClr val="tx1"/>
                          </a:solidFill>
                        </a:rPr>
                        <a:t>Santé et autonomie</a:t>
                      </a:r>
                    </a:p>
                  </a:txBody>
                  <a:tcPr marL="91437" marR="91437" marT="45633" marB="45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fr-FR" sz="2400" b="0" dirty="0">
                          <a:solidFill>
                            <a:schemeClr val="tx1"/>
                          </a:solidFill>
                        </a:rPr>
                        <a:t>7</a:t>
                      </a:r>
                    </a:p>
                  </a:txBody>
                  <a:tcPr marL="91437" marR="91437" marT="45633" marB="45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59" name="Tableau 29"/>
          <p:cNvGraphicFramePr>
            <a:graphicFrameLocks noGrp="1"/>
          </p:cNvGraphicFramePr>
          <p:nvPr/>
        </p:nvGraphicFramePr>
        <p:xfrm>
          <a:off x="5826125" y="4078288"/>
          <a:ext cx="2584450" cy="579437"/>
        </p:xfrm>
        <a:graphic>
          <a:graphicData uri="http://schemas.openxmlformats.org/drawingml/2006/table">
            <a:tbl>
              <a:tblPr firstRow="1" bandRow="1">
                <a:tableStyleId>{5C22544A-7EE6-4342-B048-85BDC9FD1C3A}</a:tableStyleId>
              </a:tblPr>
              <a:tblGrid>
                <a:gridCol w="2079151">
                  <a:extLst>
                    <a:ext uri="{9D8B030D-6E8A-4147-A177-3AD203B41FA5}">
                      <a16:colId xmlns:a16="http://schemas.microsoft.com/office/drawing/2014/main" val="20000"/>
                    </a:ext>
                  </a:extLst>
                </a:gridCol>
                <a:gridCol w="505299">
                  <a:extLst>
                    <a:ext uri="{9D8B030D-6E8A-4147-A177-3AD203B41FA5}">
                      <a16:colId xmlns:a16="http://schemas.microsoft.com/office/drawing/2014/main" val="20001"/>
                    </a:ext>
                  </a:extLst>
                </a:gridCol>
              </a:tblGrid>
              <a:tr h="579437">
                <a:tc>
                  <a:txBody>
                    <a:bodyPr/>
                    <a:lstStyle/>
                    <a:p>
                      <a:pPr algn="ctr"/>
                      <a:r>
                        <a:rPr lang="fr-FR" sz="1600" b="0" dirty="0">
                          <a:solidFill>
                            <a:schemeClr val="tx1"/>
                          </a:solidFill>
                        </a:rPr>
                        <a:t>Relations </a:t>
                      </a:r>
                    </a:p>
                    <a:p>
                      <a:pPr algn="ctr"/>
                      <a:r>
                        <a:rPr lang="fr-FR" sz="1600" b="0" dirty="0">
                          <a:solidFill>
                            <a:schemeClr val="tx1"/>
                          </a:solidFill>
                        </a:rPr>
                        <a:t>aux autres</a:t>
                      </a:r>
                    </a:p>
                  </a:txBody>
                  <a:tcPr marL="91450" marR="91450" marT="45745" marB="45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fr-FR" sz="2400" b="0" dirty="0">
                          <a:solidFill>
                            <a:schemeClr val="tx1"/>
                          </a:solidFill>
                        </a:rPr>
                        <a:t>8</a:t>
                      </a:r>
                    </a:p>
                  </a:txBody>
                  <a:tcPr marL="91450" marR="91450" marT="45745" marB="45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0" name="Tableau 29"/>
          <p:cNvGraphicFramePr>
            <a:graphicFrameLocks noGrp="1"/>
          </p:cNvGraphicFramePr>
          <p:nvPr/>
        </p:nvGraphicFramePr>
        <p:xfrm>
          <a:off x="6345238" y="4710113"/>
          <a:ext cx="2608262" cy="579437"/>
        </p:xfrm>
        <a:graphic>
          <a:graphicData uri="http://schemas.openxmlformats.org/drawingml/2006/table">
            <a:tbl>
              <a:tblPr firstRow="1" bandRow="1">
                <a:tableStyleId>{5C22544A-7EE6-4342-B048-85BDC9FD1C3A}</a:tableStyleId>
              </a:tblPr>
              <a:tblGrid>
                <a:gridCol w="2067253">
                  <a:extLst>
                    <a:ext uri="{9D8B030D-6E8A-4147-A177-3AD203B41FA5}">
                      <a16:colId xmlns:a16="http://schemas.microsoft.com/office/drawing/2014/main" val="20000"/>
                    </a:ext>
                  </a:extLst>
                </a:gridCol>
                <a:gridCol w="541009">
                  <a:extLst>
                    <a:ext uri="{9D8B030D-6E8A-4147-A177-3AD203B41FA5}">
                      <a16:colId xmlns:a16="http://schemas.microsoft.com/office/drawing/2014/main" val="20001"/>
                    </a:ext>
                  </a:extLst>
                </a:gridCol>
              </a:tblGrid>
              <a:tr h="579437">
                <a:tc>
                  <a:txBody>
                    <a:bodyPr/>
                    <a:lstStyle/>
                    <a:p>
                      <a:pPr algn="ctr"/>
                      <a:r>
                        <a:rPr lang="fr-FR" sz="1600" b="0" dirty="0">
                          <a:solidFill>
                            <a:schemeClr val="tx1"/>
                          </a:solidFill>
                        </a:rPr>
                        <a:t>Ressources personnelles-loisirs</a:t>
                      </a:r>
                    </a:p>
                  </a:txBody>
                  <a:tcPr marL="91412" marR="91412" marT="45745" marB="45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fr-FR" sz="2400" b="0" dirty="0">
                          <a:solidFill>
                            <a:schemeClr val="tx1"/>
                          </a:solidFill>
                        </a:rPr>
                        <a:t>3</a:t>
                      </a:r>
                    </a:p>
                  </a:txBody>
                  <a:tcPr marL="91412" marR="91412" marT="45745" marB="45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61" name="Heptagone 60"/>
          <p:cNvSpPr/>
          <p:nvPr/>
        </p:nvSpPr>
        <p:spPr>
          <a:xfrm>
            <a:off x="8210550" y="1771650"/>
            <a:ext cx="469900" cy="365125"/>
          </a:xfrm>
          <a:prstGeom prst="hept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5</a:t>
            </a:r>
          </a:p>
        </p:txBody>
      </p:sp>
      <p:pic>
        <p:nvPicPr>
          <p:cNvPr id="36050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ZoneTexte 62"/>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60505"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Connecteur droit 64"/>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6050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cs typeface="AR PL SungtiL GB"/>
              </a:rPr>
              <a:t>32</a:t>
            </a:r>
          </a:p>
        </p:txBody>
      </p:sp>
      <p:sp>
        <p:nvSpPr>
          <p:cNvPr id="67" name="Titre 17"/>
          <p:cNvSpPr txBox="1">
            <a:spLocks noChangeArrowheads="1"/>
          </p:cNvSpPr>
          <p:nvPr/>
        </p:nvSpPr>
        <p:spPr bwMode="auto">
          <a:xfrm>
            <a:off x="5916613" y="695325"/>
            <a:ext cx="2598737"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Les piliers de votre qualité de vie</a:t>
            </a:r>
          </a:p>
        </p:txBody>
      </p:sp>
      <p:cxnSp>
        <p:nvCxnSpPr>
          <p:cNvPr id="68" name="Connecteur droit avec flèche 67"/>
          <p:cNvCxnSpPr/>
          <p:nvPr/>
        </p:nvCxnSpPr>
        <p:spPr>
          <a:xfrm>
            <a:off x="5670550" y="2924175"/>
            <a:ext cx="465138" cy="1365250"/>
          </a:xfrm>
          <a:prstGeom prst="straightConnector1">
            <a:avLst/>
          </a:prstGeom>
          <a:ln w="76200">
            <a:solidFill>
              <a:srgbClr val="00A1DA"/>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flipV="1">
            <a:off x="5670550" y="4473575"/>
            <a:ext cx="465138" cy="1392238"/>
          </a:xfrm>
          <a:prstGeom prst="straightConnector1">
            <a:avLst/>
          </a:prstGeom>
          <a:ln w="76200">
            <a:solidFill>
              <a:srgbClr val="00A1DA"/>
            </a:solidFill>
            <a:tailEnd type="triangle"/>
          </a:ln>
        </p:spPr>
        <p:style>
          <a:lnRef idx="1">
            <a:schemeClr val="accent1"/>
          </a:lnRef>
          <a:fillRef idx="0">
            <a:schemeClr val="accent1"/>
          </a:fillRef>
          <a:effectRef idx="0">
            <a:schemeClr val="accent1"/>
          </a:effectRef>
          <a:fontRef idx="minor">
            <a:schemeClr val="tx1"/>
          </a:fontRef>
        </p:style>
      </p:cxnSp>
      <p:sp>
        <p:nvSpPr>
          <p:cNvPr id="360511" name="Rectangle 6"/>
          <p:cNvSpPr>
            <a:spLocks noChangeArrowheads="1"/>
          </p:cNvSpPr>
          <p:nvPr/>
        </p:nvSpPr>
        <p:spPr bwMode="auto">
          <a:xfrm>
            <a:off x="3792538" y="1420813"/>
            <a:ext cx="1425575" cy="401637"/>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cs typeface="AR PL SungtiL GB"/>
              </a:rPr>
              <a:t>Exercice</a:t>
            </a:r>
          </a:p>
        </p:txBody>
      </p:sp>
      <p:sp>
        <p:nvSpPr>
          <p:cNvPr id="71" name="Flèche : bas 1"/>
          <p:cNvSpPr/>
          <p:nvPr/>
        </p:nvSpPr>
        <p:spPr>
          <a:xfrm rot="2322471">
            <a:off x="5175250" y="1708150"/>
            <a:ext cx="400050" cy="63817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2498" name="Espace réservé du numéro de diapositive 1"/>
          <p:cNvSpPr>
            <a:spLocks noGrp="1" noChangeArrowheads="1"/>
          </p:cNvSpPr>
          <p:nvPr>
            <p:ph type="sldNum" sz="quarter" idx="10"/>
          </p:nvPr>
        </p:nvSpPr>
        <p:spPr>
          <a:xfrm>
            <a:off x="12406313" y="6610350"/>
            <a:ext cx="5183187" cy="2682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725746B2-A5D3-4496-985C-D1A939624187}" type="slidenum">
              <a:rPr lang="fr-FR" altLang="fr-FR" smtClean="0">
                <a:solidFill>
                  <a:schemeClr val="tx1"/>
                </a:solidFill>
              </a:rPr>
              <a:pPr/>
              <a:t>33</a:t>
            </a:fld>
            <a:endParaRPr lang="fr-FR" altLang="fr-FR">
              <a:solidFill>
                <a:schemeClr val="tx1"/>
              </a:solidFill>
            </a:endParaRPr>
          </a:p>
        </p:txBody>
      </p:sp>
      <p:pic>
        <p:nvPicPr>
          <p:cNvPr id="36249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500" name="Rectangle 10"/>
          <p:cNvSpPr>
            <a:spLocks noChangeArrowheads="1"/>
          </p:cNvSpPr>
          <p:nvPr/>
        </p:nvSpPr>
        <p:spPr bwMode="auto">
          <a:xfrm>
            <a:off x="4464050" y="3178175"/>
            <a:ext cx="1470025" cy="417513"/>
          </a:xfrm>
          <a:prstGeom prst="rect">
            <a:avLst/>
          </a:prstGeom>
          <a:solidFill>
            <a:srgbClr val="FFFFFF"/>
          </a:solidFill>
          <a:ln w="12701">
            <a:solidFill>
              <a:srgbClr val="7F6000"/>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800">
                <a:latin typeface="Calibri" panose="020F0502020204030204" pitchFamily="34" charset="0"/>
                <a:cs typeface="Tahoma" panose="020B0604030504040204" pitchFamily="34" charset="0"/>
              </a:rPr>
              <a:t>Etape 1</a:t>
            </a:r>
          </a:p>
        </p:txBody>
      </p:sp>
      <p:sp>
        <p:nvSpPr>
          <p:cNvPr id="362501" name="Rectangle 11"/>
          <p:cNvSpPr>
            <a:spLocks noChangeArrowheads="1"/>
          </p:cNvSpPr>
          <p:nvPr/>
        </p:nvSpPr>
        <p:spPr bwMode="auto">
          <a:xfrm>
            <a:off x="6540500" y="3192463"/>
            <a:ext cx="1470025" cy="403225"/>
          </a:xfrm>
          <a:prstGeom prst="rect">
            <a:avLst/>
          </a:prstGeom>
          <a:solidFill>
            <a:srgbClr val="FFFFFF"/>
          </a:solidFill>
          <a:ln w="12701">
            <a:solidFill>
              <a:srgbClr val="7F6000"/>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800">
                <a:latin typeface="Calibri" panose="020F0502020204030204" pitchFamily="34" charset="0"/>
                <a:cs typeface="Tahoma" panose="020B0604030504040204" pitchFamily="34" charset="0"/>
              </a:rPr>
              <a:t>Etape 2</a:t>
            </a:r>
          </a:p>
        </p:txBody>
      </p:sp>
      <p:sp>
        <p:nvSpPr>
          <p:cNvPr id="362502" name="ZoneTexte 15"/>
          <p:cNvSpPr txBox="1">
            <a:spLocks noChangeArrowheads="1"/>
          </p:cNvSpPr>
          <p:nvPr/>
        </p:nvSpPr>
        <p:spPr bwMode="auto">
          <a:xfrm>
            <a:off x="468313" y="3182938"/>
            <a:ext cx="2901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eaLnBrk="1" hangingPunct="1">
              <a:lnSpc>
                <a:spcPct val="100000"/>
              </a:lnSpc>
              <a:spcBef>
                <a:spcPct val="0"/>
              </a:spcBef>
              <a:buClrTx/>
              <a:buSzTx/>
              <a:buFontTx/>
              <a:buNone/>
            </a:pPr>
            <a:r>
              <a:rPr lang="fr-FR" altLang="fr-FR" sz="2400" b="1">
                <a:latin typeface="Museo 500" panose="02000000000000000000" pitchFamily="50" charset="0"/>
                <a:cs typeface="Arial" panose="020B0604020202020204" pitchFamily="34" charset="0"/>
              </a:rPr>
              <a:t>Nombre de piliers</a:t>
            </a:r>
          </a:p>
        </p:txBody>
      </p:sp>
      <p:sp>
        <p:nvSpPr>
          <p:cNvPr id="362503" name="ZoneTexte 16"/>
          <p:cNvSpPr txBox="1">
            <a:spLocks noChangeArrowheads="1"/>
          </p:cNvSpPr>
          <p:nvPr/>
        </p:nvSpPr>
        <p:spPr bwMode="auto">
          <a:xfrm>
            <a:off x="0" y="3860800"/>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200" b="1">
                <a:latin typeface="Museo 500" panose="02000000000000000000" pitchFamily="50" charset="0"/>
                <a:cs typeface="Arial" panose="020B0604020202020204" pitchFamily="34" charset="0"/>
              </a:rPr>
              <a:t>Nombre de graduations « Ressources personnelles »</a:t>
            </a:r>
          </a:p>
        </p:txBody>
      </p:sp>
      <p:sp>
        <p:nvSpPr>
          <p:cNvPr id="362504" name="Rectangle 19"/>
          <p:cNvSpPr>
            <a:spLocks noChangeArrowheads="1"/>
          </p:cNvSpPr>
          <p:nvPr/>
        </p:nvSpPr>
        <p:spPr bwMode="auto">
          <a:xfrm>
            <a:off x="5934075" y="3179763"/>
            <a:ext cx="422275" cy="415925"/>
          </a:xfrm>
          <a:prstGeom prst="rect">
            <a:avLst/>
          </a:prstGeom>
          <a:solidFill>
            <a:srgbClr val="FFFFFF"/>
          </a:solidFill>
          <a:ln w="12701">
            <a:solidFill>
              <a:srgbClr val="000000"/>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800" dirty="0">
                <a:solidFill>
                  <a:srgbClr val="00B050"/>
                </a:solidFill>
                <a:latin typeface="Calibri" panose="020F0502020204030204" pitchFamily="34" charset="0"/>
                <a:cs typeface="Tahoma" panose="020B0604030504040204" pitchFamily="34" charset="0"/>
              </a:rPr>
              <a:t>?</a:t>
            </a:r>
          </a:p>
        </p:txBody>
      </p:sp>
      <p:sp>
        <p:nvSpPr>
          <p:cNvPr id="362505" name="Rectangle 22"/>
          <p:cNvSpPr>
            <a:spLocks noChangeArrowheads="1"/>
          </p:cNvSpPr>
          <p:nvPr/>
        </p:nvSpPr>
        <p:spPr bwMode="auto">
          <a:xfrm>
            <a:off x="7985125" y="3189288"/>
            <a:ext cx="446088" cy="406400"/>
          </a:xfrm>
          <a:prstGeom prst="rect">
            <a:avLst/>
          </a:prstGeom>
          <a:solidFill>
            <a:srgbClr val="FFFFFF"/>
          </a:solidFill>
          <a:ln w="12701">
            <a:solidFill>
              <a:srgbClr val="000000"/>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pPr>
            <a:r>
              <a:rPr lang="fr-FR" altLang="fr-FR" sz="2800" dirty="0">
                <a:solidFill>
                  <a:srgbClr val="00B050"/>
                </a:solidFill>
                <a:latin typeface="Calibri" panose="020F0502020204030204" pitchFamily="34" charset="0"/>
                <a:cs typeface="Tahoma" panose="020B0604030504040204" pitchFamily="34" charset="0"/>
              </a:rPr>
              <a:t>?</a:t>
            </a:r>
            <a:endParaRPr lang="fr-FR" altLang="fr-FR" sz="2800" dirty="0">
              <a:solidFill>
                <a:srgbClr val="FFFFFF"/>
              </a:solidFill>
              <a:latin typeface="Calibri" panose="020F0502020204030204" pitchFamily="34" charset="0"/>
              <a:cs typeface="Tahoma" panose="020B0604030504040204" pitchFamily="34" charset="0"/>
            </a:endParaRPr>
          </a:p>
        </p:txBody>
      </p:sp>
      <p:sp>
        <p:nvSpPr>
          <p:cNvPr id="362506" name="Espace réservé du numéro de diapositive 1"/>
          <p:cNvSpPr txBox="1">
            <a:spLocks noChangeArrowheads="1"/>
          </p:cNvSpPr>
          <p:nvPr/>
        </p:nvSpPr>
        <p:spPr bwMode="auto">
          <a:xfrm>
            <a:off x="3419475" y="6267450"/>
            <a:ext cx="51847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r" eaLnBrk="1" hangingPunct="1">
              <a:lnSpc>
                <a:spcPct val="100000"/>
              </a:lnSpc>
              <a:spcBef>
                <a:spcPct val="0"/>
              </a:spcBef>
            </a:pPr>
            <a:r>
              <a:rPr lang="fr-FR" altLang="fr-FR" sz="1200">
                <a:solidFill>
                  <a:schemeClr val="tx1"/>
                </a:solidFill>
                <a:cs typeface="Lucida Sans Unicode" panose="020B0602030504020204" pitchFamily="34" charset="0"/>
              </a:rPr>
              <a:t> –     </a:t>
            </a:r>
            <a:fld id="{B2ACF9CE-8628-4B73-80F0-C70078461AC4}" type="slidenum">
              <a:rPr lang="fr-FR" altLang="fr-FR" sz="1200">
                <a:solidFill>
                  <a:schemeClr val="tx1"/>
                </a:solidFill>
                <a:cs typeface="Lucida Sans Unicode" panose="020B0602030504020204" pitchFamily="34" charset="0"/>
              </a:rPr>
              <a:pPr algn="r" eaLnBrk="1" hangingPunct="1">
                <a:lnSpc>
                  <a:spcPct val="100000"/>
                </a:lnSpc>
                <a:spcBef>
                  <a:spcPct val="0"/>
                </a:spcBef>
              </a:pPr>
              <a:t>33</a:t>
            </a:fld>
            <a:endParaRPr lang="fr-FR" altLang="fr-FR" sz="1200">
              <a:solidFill>
                <a:schemeClr val="tx1"/>
              </a:solidFill>
              <a:cs typeface="Lucida Sans Unicode" panose="020B0602030504020204" pitchFamily="34" charset="0"/>
            </a:endParaRPr>
          </a:p>
        </p:txBody>
      </p:sp>
      <p:sp>
        <p:nvSpPr>
          <p:cNvPr id="34" name="ZoneTexte 8"/>
          <p:cNvSpPr txBox="1"/>
          <p:nvPr/>
        </p:nvSpPr>
        <p:spPr>
          <a:xfrm>
            <a:off x="0" y="2349500"/>
            <a:ext cx="9144000" cy="584200"/>
          </a:xfrm>
          <a:prstGeom prst="rect">
            <a:avLst/>
          </a:prstGeom>
          <a:noFill/>
          <a:ln cap="flat">
            <a:noFill/>
          </a:ln>
        </p:spPr>
        <p:txBody>
          <a:bodyPr>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3200" kern="0" dirty="0">
                <a:solidFill>
                  <a:srgbClr val="95C349"/>
                </a:solidFill>
                <a:latin typeface="Museo 500" panose="02000000000000000000" pitchFamily="50" charset="0"/>
              </a:rPr>
              <a:t>Quelle évolution depuis la première étape ?</a:t>
            </a:r>
          </a:p>
        </p:txBody>
      </p:sp>
      <p:sp>
        <p:nvSpPr>
          <p:cNvPr id="35" name="ZoneTexte 34"/>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62509"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Connecteur droit 36"/>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6251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33</a:t>
            </a:r>
          </a:p>
        </p:txBody>
      </p:sp>
      <p:sp>
        <p:nvSpPr>
          <p:cNvPr id="362512" name="Rectangle 5"/>
          <p:cNvSpPr>
            <a:spLocks noChangeArrowheads="1"/>
          </p:cNvSpPr>
          <p:nvPr/>
        </p:nvSpPr>
        <p:spPr bwMode="auto">
          <a:xfrm>
            <a:off x="603250" y="4262438"/>
            <a:ext cx="2936875" cy="962025"/>
          </a:xfrm>
          <a:prstGeom prst="rect">
            <a:avLst/>
          </a:prstGeom>
          <a:solidFill>
            <a:srgbClr val="8497B0"/>
          </a:solidFill>
          <a:ln w="12701">
            <a:solidFill>
              <a:srgbClr val="2F528F"/>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400" b="1">
                <a:solidFill>
                  <a:srgbClr val="FFFFFF"/>
                </a:solidFill>
                <a:latin typeface="Calibri" panose="020F0502020204030204" pitchFamily="34" charset="0"/>
                <a:cs typeface="Tahoma" panose="020B0604030504040204" pitchFamily="34" charset="0"/>
              </a:rPr>
              <a:t>Etape 1</a:t>
            </a:r>
          </a:p>
          <a:p>
            <a:pPr algn="ctr" eaLnBrk="1" hangingPunct="1">
              <a:lnSpc>
                <a:spcPct val="100000"/>
              </a:lnSpc>
              <a:spcBef>
                <a:spcPct val="0"/>
              </a:spcBef>
              <a:buClrTx/>
              <a:buSzTx/>
              <a:buFontTx/>
              <a:buNone/>
            </a:pPr>
            <a:r>
              <a:rPr lang="fr-FR" altLang="fr-FR" sz="2000" b="1">
                <a:solidFill>
                  <a:srgbClr val="FFFFFF"/>
                </a:solidFill>
                <a:latin typeface="Calibri" panose="020F0502020204030204" pitchFamily="34" charset="0"/>
                <a:cs typeface="Tahoma" panose="020B0604030504040204" pitchFamily="34" charset="0"/>
              </a:rPr>
              <a:t>RESSOURCES PERSONNELLES</a:t>
            </a:r>
          </a:p>
        </p:txBody>
      </p:sp>
      <p:sp>
        <p:nvSpPr>
          <p:cNvPr id="362513" name="Rectangle 18"/>
          <p:cNvSpPr>
            <a:spLocks noChangeArrowheads="1"/>
          </p:cNvSpPr>
          <p:nvPr/>
        </p:nvSpPr>
        <p:spPr bwMode="auto">
          <a:xfrm>
            <a:off x="3530600" y="4262438"/>
            <a:ext cx="825500" cy="962025"/>
          </a:xfrm>
          <a:prstGeom prst="rect">
            <a:avLst/>
          </a:prstGeom>
          <a:solidFill>
            <a:srgbClr val="FFFFFF"/>
          </a:solidFill>
          <a:ln w="12701">
            <a:solidFill>
              <a:srgbClr val="181717"/>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4400" dirty="0">
                <a:solidFill>
                  <a:srgbClr val="00B050"/>
                </a:solidFill>
                <a:latin typeface="Calibri" panose="020F0502020204030204" pitchFamily="34" charset="0"/>
                <a:cs typeface="Tahoma" panose="020B0604030504040204" pitchFamily="34" charset="0"/>
              </a:rPr>
              <a:t>?</a:t>
            </a:r>
          </a:p>
        </p:txBody>
      </p:sp>
      <p:sp>
        <p:nvSpPr>
          <p:cNvPr id="41" name="Titre 17"/>
          <p:cNvSpPr txBox="1">
            <a:spLocks noChangeArrowheads="1"/>
          </p:cNvSpPr>
          <p:nvPr/>
        </p:nvSpPr>
        <p:spPr bwMode="auto">
          <a:xfrm>
            <a:off x="5905500" y="661988"/>
            <a:ext cx="2598738" cy="992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Les piliers de votre qualité de vie</a:t>
            </a:r>
          </a:p>
        </p:txBody>
      </p:sp>
      <p:sp>
        <p:nvSpPr>
          <p:cNvPr id="362515" name="Rectangle 6"/>
          <p:cNvSpPr>
            <a:spLocks noChangeArrowheads="1"/>
          </p:cNvSpPr>
          <p:nvPr/>
        </p:nvSpPr>
        <p:spPr bwMode="auto">
          <a:xfrm>
            <a:off x="6076950" y="1719263"/>
            <a:ext cx="1425575" cy="401637"/>
          </a:xfrm>
          <a:prstGeom prst="rect">
            <a:avLst/>
          </a:prstGeom>
          <a:solidFill>
            <a:srgbClr val="00B050"/>
          </a:solidFill>
          <a:ln w="12701">
            <a:solidFill>
              <a:srgbClr val="548235"/>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600">
                <a:solidFill>
                  <a:srgbClr val="FFFFFF"/>
                </a:solidFill>
                <a:latin typeface="Calibri" panose="020F0502020204030204" pitchFamily="34" charset="0"/>
                <a:cs typeface="Tahoma" panose="020B0604030504040204" pitchFamily="34" charset="0"/>
              </a:rPr>
              <a:t>Exercice</a:t>
            </a:r>
          </a:p>
        </p:txBody>
      </p:sp>
      <p:sp>
        <p:nvSpPr>
          <p:cNvPr id="43" name="Flèche : bas 1"/>
          <p:cNvSpPr/>
          <p:nvPr/>
        </p:nvSpPr>
        <p:spPr>
          <a:xfrm rot="2322471">
            <a:off x="7613650" y="1552575"/>
            <a:ext cx="400050" cy="63976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44" name="Connecteur droit avec flèche 43"/>
          <p:cNvCxnSpPr>
            <a:stCxn id="362502" idx="3"/>
          </p:cNvCxnSpPr>
          <p:nvPr/>
        </p:nvCxnSpPr>
        <p:spPr>
          <a:xfrm>
            <a:off x="3370263" y="3414713"/>
            <a:ext cx="973137" cy="15875"/>
          </a:xfrm>
          <a:prstGeom prst="straightConnector1">
            <a:avLst/>
          </a:prstGeom>
          <a:ln w="57150">
            <a:solidFill>
              <a:srgbClr val="00A1DA"/>
            </a:solidFill>
            <a:tailEnd type="triangle"/>
          </a:ln>
        </p:spPr>
        <p:style>
          <a:lnRef idx="1">
            <a:schemeClr val="accent1"/>
          </a:lnRef>
          <a:fillRef idx="0">
            <a:schemeClr val="accent1"/>
          </a:fillRef>
          <a:effectRef idx="0">
            <a:schemeClr val="accent1"/>
          </a:effectRef>
          <a:fontRef idx="minor">
            <a:schemeClr val="tx1"/>
          </a:fontRef>
        </p:style>
      </p:cxnSp>
      <p:sp>
        <p:nvSpPr>
          <p:cNvPr id="362518" name="Rectangle 5"/>
          <p:cNvSpPr>
            <a:spLocks noChangeArrowheads="1"/>
          </p:cNvSpPr>
          <p:nvPr/>
        </p:nvSpPr>
        <p:spPr bwMode="auto">
          <a:xfrm>
            <a:off x="4686300" y="4265613"/>
            <a:ext cx="2936875" cy="962025"/>
          </a:xfrm>
          <a:prstGeom prst="rect">
            <a:avLst/>
          </a:prstGeom>
          <a:solidFill>
            <a:srgbClr val="8497B0"/>
          </a:solidFill>
          <a:ln w="12701">
            <a:solidFill>
              <a:srgbClr val="2F528F"/>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400" b="1">
                <a:solidFill>
                  <a:srgbClr val="FFFFFF"/>
                </a:solidFill>
                <a:latin typeface="Calibri" panose="020F0502020204030204" pitchFamily="34" charset="0"/>
                <a:cs typeface="Tahoma" panose="020B0604030504040204" pitchFamily="34" charset="0"/>
              </a:rPr>
              <a:t>Etape 2</a:t>
            </a:r>
          </a:p>
          <a:p>
            <a:pPr algn="ctr" eaLnBrk="1" hangingPunct="1">
              <a:lnSpc>
                <a:spcPct val="100000"/>
              </a:lnSpc>
              <a:spcBef>
                <a:spcPct val="0"/>
              </a:spcBef>
              <a:buClrTx/>
              <a:buSzTx/>
              <a:buFontTx/>
              <a:buNone/>
            </a:pPr>
            <a:r>
              <a:rPr lang="fr-FR" altLang="fr-FR" sz="2000" b="1">
                <a:solidFill>
                  <a:srgbClr val="FFFFFF"/>
                </a:solidFill>
                <a:latin typeface="Calibri" panose="020F0502020204030204" pitchFamily="34" charset="0"/>
                <a:cs typeface="Tahoma" panose="020B0604030504040204" pitchFamily="34" charset="0"/>
              </a:rPr>
              <a:t>RESSOURCES PERSONNELLES</a:t>
            </a:r>
          </a:p>
        </p:txBody>
      </p:sp>
      <p:sp>
        <p:nvSpPr>
          <p:cNvPr id="362519" name="Rectangle 18"/>
          <p:cNvSpPr>
            <a:spLocks noChangeArrowheads="1"/>
          </p:cNvSpPr>
          <p:nvPr/>
        </p:nvSpPr>
        <p:spPr bwMode="auto">
          <a:xfrm>
            <a:off x="7613650" y="4265613"/>
            <a:ext cx="825500" cy="962025"/>
          </a:xfrm>
          <a:prstGeom prst="rect">
            <a:avLst/>
          </a:prstGeom>
          <a:solidFill>
            <a:srgbClr val="FFFFFF"/>
          </a:solidFill>
          <a:ln w="12701">
            <a:solidFill>
              <a:srgbClr val="181717"/>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pPr>
            <a:r>
              <a:rPr lang="fr-FR" altLang="fr-FR" sz="4400" dirty="0">
                <a:solidFill>
                  <a:srgbClr val="00B050"/>
                </a:solidFill>
                <a:latin typeface="Calibri" panose="020F0502020204030204" pitchFamily="34" charset="0"/>
                <a:cs typeface="Tahoma" panose="020B0604030504040204" pitchFamily="34" charset="0"/>
              </a:rPr>
              <a:t>?</a:t>
            </a:r>
          </a:p>
        </p:txBody>
      </p:sp>
      <p:sp>
        <p:nvSpPr>
          <p:cNvPr id="362520" name="ZoneTexte 16"/>
          <p:cNvSpPr txBox="1">
            <a:spLocks noChangeArrowheads="1"/>
          </p:cNvSpPr>
          <p:nvPr/>
        </p:nvSpPr>
        <p:spPr bwMode="auto">
          <a:xfrm>
            <a:off x="23813" y="546258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ts val="2438"/>
              </a:spcBef>
            </a:pPr>
            <a:r>
              <a:rPr lang="fr-FR" altLang="fr-FR" sz="2400" i="1">
                <a:latin typeface="Museo 700" panose="02000000000000000000" pitchFamily="50" charset="0"/>
                <a:cs typeface="Tahoma" panose="020B0604030504040204" pitchFamily="34" charset="0"/>
              </a:rPr>
              <a:t>Qu’est-ce qui a changé pour vous depuis l’étape 1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71EF58E6-B0FD-4047-A13C-FF055E5DD225}" type="slidenum">
              <a:rPr lang="fr-FR" altLang="fr-FR" smtClean="0">
                <a:solidFill>
                  <a:schemeClr val="tx1"/>
                </a:solidFill>
              </a:rPr>
              <a:pPr/>
              <a:t>34</a:t>
            </a:fld>
            <a:endParaRPr lang="fr-FR" altLang="fr-FR">
              <a:solidFill>
                <a:schemeClr val="tx1"/>
              </a:solidFill>
            </a:endParaRPr>
          </a:p>
        </p:txBody>
      </p:sp>
      <p:sp>
        <p:nvSpPr>
          <p:cNvPr id="364547" name="Espace réservé du numéro de diapositive 1"/>
          <p:cNvSpPr txBox="1">
            <a:spLocks noChangeArrowheads="1"/>
          </p:cNvSpPr>
          <p:nvPr/>
        </p:nvSpPr>
        <p:spPr bwMode="auto">
          <a:xfrm>
            <a:off x="3419475" y="6267450"/>
            <a:ext cx="51831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lnSpc>
                <a:spcPct val="93000"/>
              </a:lnSpc>
              <a:spcBef>
                <a:spcPts val="1425"/>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9pPr>
          </a:lstStyle>
          <a:p>
            <a:pPr algn="r" eaLnBrk="1" hangingPunct="1">
              <a:lnSpc>
                <a:spcPct val="100000"/>
              </a:lnSpc>
              <a:spcBef>
                <a:spcPct val="0"/>
              </a:spcBef>
            </a:pPr>
            <a:r>
              <a:rPr lang="fr-FR" altLang="fr-FR" sz="1200">
                <a:solidFill>
                  <a:schemeClr val="tx1"/>
                </a:solidFill>
                <a:cs typeface="Lucida Sans Unicode" panose="020B0602030504020204" pitchFamily="34" charset="0"/>
              </a:rPr>
              <a:t> –     </a:t>
            </a:r>
            <a:fld id="{4AA97C31-1C47-4AAE-ADDC-E2232E348E68}" type="slidenum">
              <a:rPr lang="fr-FR" altLang="fr-FR" sz="1200">
                <a:solidFill>
                  <a:schemeClr val="tx1"/>
                </a:solidFill>
                <a:cs typeface="Lucida Sans Unicode" panose="020B0602030504020204" pitchFamily="34" charset="0"/>
              </a:rPr>
              <a:pPr algn="r" eaLnBrk="1" hangingPunct="1">
                <a:lnSpc>
                  <a:spcPct val="100000"/>
                </a:lnSpc>
                <a:spcBef>
                  <a:spcPct val="0"/>
                </a:spcBef>
              </a:pPr>
              <a:t>34</a:t>
            </a:fld>
            <a:endParaRPr lang="fr-FR" altLang="fr-FR" sz="1200">
              <a:solidFill>
                <a:schemeClr val="tx1"/>
              </a:solidFill>
              <a:cs typeface="Lucida Sans Unicode" panose="020B0602030504020204" pitchFamily="34" charset="0"/>
            </a:endParaRPr>
          </a:p>
        </p:txBody>
      </p:sp>
      <p:sp>
        <p:nvSpPr>
          <p:cNvPr id="9" name="Rectangle 17"/>
          <p:cNvSpPr/>
          <p:nvPr/>
        </p:nvSpPr>
        <p:spPr>
          <a:xfrm>
            <a:off x="4648200" y="3030538"/>
            <a:ext cx="4032250" cy="954087"/>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95C349"/>
                </a:solidFill>
                <a:latin typeface="Museo 500" panose="02000000000000000000" pitchFamily="50" charset="0"/>
                <a:cs typeface="Arial" pitchFamily="34"/>
              </a:rPr>
              <a:t>Préparation de l’étape 5</a:t>
            </a:r>
            <a:endParaRPr lang="fr-FR" sz="2200" kern="0" dirty="0">
              <a:solidFill>
                <a:srgbClr val="95C349"/>
              </a:solidFill>
              <a:latin typeface="Museo 500" panose="02000000000000000000" pitchFamily="50" charset="0"/>
              <a:cs typeface="Arial" pitchFamily="34"/>
            </a:endParaRPr>
          </a:p>
        </p:txBody>
      </p:sp>
      <p:pic>
        <p:nvPicPr>
          <p:cNvPr id="36454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2038" y="2133600"/>
            <a:ext cx="9540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0"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64552"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34</a:t>
            </a:r>
          </a:p>
        </p:txBody>
      </p:sp>
      <p:sp>
        <p:nvSpPr>
          <p:cNvPr id="14" name="ZoneTexte 13"/>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64554"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5" name="Imag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2024063"/>
            <a:ext cx="3532188"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6" name="Imag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250" y="4149725"/>
            <a:ext cx="4799013"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0" y="2082800"/>
            <a:ext cx="91440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92D050"/>
                </a:solidFill>
                <a:latin typeface="Museo 500" panose="02000000000000000000" pitchFamily="50" charset="0"/>
              </a:rPr>
              <a:t>Rendez-vous pour l’étape 5 dans 1 mois !</a:t>
            </a:r>
          </a:p>
        </p:txBody>
      </p:sp>
      <p:sp>
        <p:nvSpPr>
          <p:cNvPr id="362499" name="Text Box 3"/>
          <p:cNvSpPr txBox="1">
            <a:spLocks noChangeArrowheads="1"/>
          </p:cNvSpPr>
          <p:nvPr/>
        </p:nvSpPr>
        <p:spPr bwMode="auto">
          <a:xfrm>
            <a:off x="571500" y="2924175"/>
            <a:ext cx="8064500" cy="2305050"/>
          </a:xfrm>
          <a:prstGeom prst="rect">
            <a:avLst/>
          </a:prstGeom>
          <a:noFill/>
          <a:ln w="9525">
            <a:solidFill>
              <a:schemeClr val="bg1"/>
            </a:solidFill>
            <a:miter lim="800000"/>
            <a:headEnd/>
            <a:tailEnd/>
          </a:ln>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defRPr/>
            </a:pPr>
            <a:endParaRPr lang="fr-FR" altLang="fr-FR" sz="2400" dirty="0">
              <a:solidFill>
                <a:srgbClr val="000000"/>
              </a:solidFill>
            </a:endParaRPr>
          </a:p>
          <a:p>
            <a:pPr marL="279400" algn="ctr" eaLnBrk="1" hangingPunct="1">
              <a:buClr>
                <a:srgbClr val="000000"/>
              </a:buClr>
              <a:buSzPct val="100000"/>
              <a:buFont typeface="Times New Roman" panose="02020603050405020304" pitchFamily="18" charset="0"/>
              <a:buNone/>
              <a:defRPr/>
            </a:pPr>
            <a:r>
              <a:rPr lang="fr-FR" altLang="fr-FR" sz="2400" dirty="0">
                <a:solidFill>
                  <a:srgbClr val="000000"/>
                </a:solidFill>
                <a:latin typeface="Museo 500" panose="02000000000000000000" pitchFamily="50" charset="0"/>
              </a:rPr>
              <a:t>Prise de rendez-vous pour 30 minutes d’entretien individuel avec l’animateur/</a:t>
            </a:r>
            <a:r>
              <a:rPr lang="fr-FR" altLang="fr-FR" sz="2400" dirty="0" err="1">
                <a:solidFill>
                  <a:srgbClr val="000000"/>
                </a:solidFill>
                <a:latin typeface="Museo 500" panose="02000000000000000000" pitchFamily="50" charset="0"/>
              </a:rPr>
              <a:t>trice</a:t>
            </a:r>
            <a:r>
              <a:rPr lang="fr-FR" altLang="fr-FR" sz="2400" dirty="0">
                <a:solidFill>
                  <a:srgbClr val="000000"/>
                </a:solidFill>
                <a:latin typeface="Museo 500" panose="02000000000000000000" pitchFamily="50" charset="0"/>
              </a:rPr>
              <a:t>.</a:t>
            </a:r>
          </a:p>
          <a:p>
            <a:pPr eaLnBrk="1" hangingPunct="1">
              <a:buClr>
                <a:srgbClr val="000000"/>
              </a:buClr>
              <a:buSzPct val="100000"/>
              <a:buFont typeface="Times New Roman" panose="02020603050405020304" pitchFamily="18" charset="0"/>
              <a:buNone/>
              <a:defRPr/>
            </a:pPr>
            <a:endParaRPr lang="fr-FR" altLang="fr-FR" sz="2400" dirty="0">
              <a:solidFill>
                <a:srgbClr val="000000"/>
              </a:solidFill>
              <a:latin typeface="Museo 700" panose="02000000000000000000" pitchFamily="50" charset="0"/>
            </a:endParaRPr>
          </a:p>
          <a:p>
            <a:pPr algn="ctr" eaLnBrk="1" hangingPunct="1">
              <a:buClr>
                <a:srgbClr val="000000"/>
              </a:buClr>
              <a:buSzPct val="100000"/>
              <a:buFont typeface="Times New Roman" panose="02020603050405020304" pitchFamily="18" charset="0"/>
              <a:buNone/>
              <a:defRPr/>
            </a:pPr>
            <a:r>
              <a:rPr lang="fr-FR" altLang="fr-FR" sz="2400" i="1" dirty="0">
                <a:solidFill>
                  <a:srgbClr val="95C349"/>
                </a:solidFill>
                <a:latin typeface="Museo 700" panose="02000000000000000000" pitchFamily="50" charset="0"/>
              </a:rPr>
              <a:t>Quelles sont vos disponibilités?</a:t>
            </a:r>
          </a:p>
        </p:txBody>
      </p:sp>
      <p:pic>
        <p:nvPicPr>
          <p:cNvPr id="366596"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p:cNvCxnSpPr/>
          <p:nvPr/>
        </p:nvCxnSpPr>
        <p:spPr>
          <a:xfrm flipV="1">
            <a:off x="268288"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66598"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35</a:t>
            </a:r>
          </a:p>
        </p:txBody>
      </p:sp>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66600"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3" name="ZoneTexte 1"/>
          <p:cNvSpPr txBox="1">
            <a:spLocks noChangeArrowheads="1"/>
          </p:cNvSpPr>
          <p:nvPr/>
        </p:nvSpPr>
        <p:spPr bwMode="auto">
          <a:xfrm>
            <a:off x="0" y="2941638"/>
            <a:ext cx="9144000" cy="708025"/>
          </a:xfrm>
          <a:prstGeom prst="rect">
            <a:avLst/>
          </a:prstGeom>
          <a:solidFill>
            <a:srgbClr val="FFFFFF"/>
          </a:solidFill>
          <a:ln w="9528">
            <a:solidFill>
              <a:schemeClr val="bg1"/>
            </a:solidFill>
            <a:miter lim="800000"/>
            <a:headEnd/>
            <a:tailEnd/>
          </a:ln>
        </p:spPr>
        <p:txBody>
          <a:bodyPr anchorCtr="1">
            <a:spAutoFit/>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4000">
                <a:solidFill>
                  <a:schemeClr val="tx1"/>
                </a:solidFill>
                <a:latin typeface="Museo 500" panose="02000000000000000000" pitchFamily="50" charset="0"/>
                <a:cs typeface="Tahoma" panose="020B0604030504040204" pitchFamily="34" charset="0"/>
              </a:rPr>
              <a:t>MERCI pour votre participation</a:t>
            </a:r>
            <a:endParaRPr lang="fr-FR" altLang="fr-FR" sz="4000" b="1">
              <a:solidFill>
                <a:schemeClr val="tx1"/>
              </a:solidFill>
              <a:latin typeface="Museo 500" panose="02000000000000000000" pitchFamily="50" charset="0"/>
              <a:cs typeface="Tahoma" panose="020B0604030504040204" pitchFamily="34" charset="0"/>
            </a:endParaRPr>
          </a:p>
        </p:txBody>
      </p:sp>
      <p:sp>
        <p:nvSpPr>
          <p:cNvPr id="368644" name="ZoneTexte 11"/>
          <p:cNvSpPr txBox="1">
            <a:spLocks noChangeArrowheads="1"/>
          </p:cNvSpPr>
          <p:nvPr/>
        </p:nvSpPr>
        <p:spPr bwMode="auto">
          <a:xfrm>
            <a:off x="3175" y="3630613"/>
            <a:ext cx="9140825" cy="708025"/>
          </a:xfrm>
          <a:prstGeom prst="rect">
            <a:avLst/>
          </a:prstGeom>
          <a:solidFill>
            <a:srgbClr val="FFFFFF"/>
          </a:solidFill>
          <a:ln w="9528">
            <a:solidFill>
              <a:schemeClr val="bg1"/>
            </a:solidFill>
            <a:miter lim="800000"/>
            <a:headEnd/>
            <a:tailEnd/>
          </a:ln>
        </p:spPr>
        <p:txBody>
          <a:bodyPr anchorCtr="1">
            <a:spAutoFit/>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4000" b="1">
                <a:solidFill>
                  <a:schemeClr val="tx1"/>
                </a:solidFill>
                <a:latin typeface="Museo 500" panose="02000000000000000000" pitchFamily="50" charset="0"/>
                <a:cs typeface="Tahoma" panose="020B0604030504040204" pitchFamily="34" charset="0"/>
              </a:rPr>
              <a:t>A bientôt par téléphone</a:t>
            </a:r>
            <a:endParaRPr lang="fr-FR" altLang="fr-FR" sz="4000" b="1">
              <a:solidFill>
                <a:srgbClr val="95C349"/>
              </a:solidFill>
              <a:latin typeface="Museo 700" panose="02000000000000000000" pitchFamily="50" charset="0"/>
              <a:cs typeface="Tahoma" panose="020B0604030504040204" pitchFamily="34" charset="0"/>
            </a:endParaRPr>
          </a:p>
        </p:txBody>
      </p:sp>
      <p:pic>
        <p:nvPicPr>
          <p:cNvPr id="36864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68647"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68649"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36</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64047ADE-204C-4E2D-8618-BC10BBAA3D82}" type="slidenum">
              <a:rPr lang="fr-FR" altLang="fr-FR" smtClean="0">
                <a:solidFill>
                  <a:schemeClr val="tx1"/>
                </a:solidFill>
              </a:rPr>
              <a:pPr/>
              <a:t>4</a:t>
            </a:fld>
            <a:endParaRPr lang="fr-FR" altLang="fr-FR">
              <a:solidFill>
                <a:schemeClr val="tx1"/>
              </a:solidFill>
            </a:endParaRPr>
          </a:p>
        </p:txBody>
      </p:sp>
      <p:pic>
        <p:nvPicPr>
          <p:cNvPr id="303107"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03109"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0311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4</a:t>
            </a:r>
          </a:p>
        </p:txBody>
      </p:sp>
      <p:sp>
        <p:nvSpPr>
          <p:cNvPr id="15" name="Rectangle 17"/>
          <p:cNvSpPr/>
          <p:nvPr/>
        </p:nvSpPr>
        <p:spPr>
          <a:xfrm>
            <a:off x="5138738" y="3597275"/>
            <a:ext cx="3241675" cy="1631950"/>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95C349"/>
                </a:solidFill>
                <a:latin typeface="Museo 500" panose="02000000000000000000" pitchFamily="50" charset="0"/>
                <a:cs typeface="Arial" pitchFamily="34"/>
              </a:rPr>
              <a:t>Retour d’expérience</a:t>
            </a:r>
          </a:p>
          <a:p>
            <a:pPr algn="ctr" eaLnBrk="1" fontAlgn="auto" hangingPunct="1">
              <a:spcBef>
                <a:spcPts val="0"/>
              </a:spcBef>
              <a:spcAft>
                <a:spcPts val="0"/>
              </a:spcAft>
              <a:buSzPct val="100000"/>
              <a:defRPr sz="1800" b="0" i="0" u="none" strike="noStrike" kern="0" cap="none" spc="0" baseline="0">
                <a:solidFill>
                  <a:srgbClr val="000000"/>
                </a:solidFill>
                <a:uFillTx/>
              </a:defRPr>
            </a:pPr>
            <a:r>
              <a:rPr lang="fr-FR" sz="2200" kern="0" dirty="0">
                <a:solidFill>
                  <a:srgbClr val="95C349"/>
                </a:solidFill>
                <a:latin typeface="Museo 500" panose="02000000000000000000" pitchFamily="50" charset="0"/>
                <a:cs typeface="Arial" pitchFamily="34"/>
              </a:rPr>
              <a:t>La préparation des activités</a:t>
            </a:r>
          </a:p>
        </p:txBody>
      </p:sp>
      <p:pic>
        <p:nvPicPr>
          <p:cNvPr id="303113"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3325" y="2535238"/>
            <a:ext cx="952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14" name="Imag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550" y="2024063"/>
            <a:ext cx="3532188"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5154" name="Text Box 2"/>
          <p:cNvSpPr txBox="1">
            <a:spLocks noChangeArrowheads="1"/>
          </p:cNvSpPr>
          <p:nvPr/>
        </p:nvSpPr>
        <p:spPr bwMode="auto">
          <a:xfrm>
            <a:off x="539750" y="1865313"/>
            <a:ext cx="80645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95C349"/>
                </a:solidFill>
                <a:latin typeface="Museo 500" panose="02000000000000000000" pitchFamily="50" charset="0"/>
              </a:rPr>
              <a:t>Retour sur la préparation des activités</a:t>
            </a:r>
          </a:p>
        </p:txBody>
      </p:sp>
      <p:pic>
        <p:nvPicPr>
          <p:cNvPr id="3051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788" y="2781300"/>
            <a:ext cx="2536825"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9" name="ZoneTexte 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05157"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05159"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5</a:t>
            </a:r>
          </a:p>
        </p:txBody>
      </p:sp>
      <p:pic>
        <p:nvPicPr>
          <p:cNvPr id="305160"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61" name="Text Box 3"/>
          <p:cNvSpPr txBox="1">
            <a:spLocks noChangeArrowheads="1"/>
          </p:cNvSpPr>
          <p:nvPr/>
        </p:nvSpPr>
        <p:spPr bwMode="auto">
          <a:xfrm>
            <a:off x="900113" y="3300413"/>
            <a:ext cx="583247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SzPct val="45000"/>
            </a:pPr>
            <a:r>
              <a:rPr lang="fr-FR" altLang="fr-FR" sz="2600" b="1">
                <a:latin typeface="Museo 500" panose="02000000000000000000" pitchFamily="50" charset="0"/>
              </a:rPr>
              <a:t>Merci de partager vos expériences </a:t>
            </a:r>
          </a:p>
          <a:p>
            <a:pPr eaLnBrk="1" hangingPunct="1">
              <a:spcBef>
                <a:spcPts val="2438"/>
              </a:spcBef>
              <a:buSzPct val="45000"/>
            </a:pPr>
            <a:r>
              <a:rPr lang="fr-FR" altLang="fr-FR" sz="2600" i="1">
                <a:solidFill>
                  <a:srgbClr val="000000"/>
                </a:solidFill>
                <a:latin typeface="Museo 500" panose="02000000000000000000" pitchFamily="50" charset="0"/>
              </a:rPr>
              <a:t>. Comment s’est passée la préparation</a:t>
            </a:r>
            <a:br>
              <a:rPr lang="fr-FR" altLang="fr-FR" sz="2600" i="1">
                <a:solidFill>
                  <a:srgbClr val="000000"/>
                </a:solidFill>
                <a:latin typeface="Museo 500" panose="02000000000000000000" pitchFamily="50" charset="0"/>
              </a:rPr>
            </a:br>
            <a:r>
              <a:rPr lang="fr-FR" altLang="fr-FR" sz="2600" i="1">
                <a:solidFill>
                  <a:srgbClr val="000000"/>
                </a:solidFill>
                <a:latin typeface="Museo 500" panose="02000000000000000000" pitchFamily="50" charset="0"/>
              </a:rPr>
              <a:t>. Le déroulement de l’étape</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8EF4A070-F47B-498A-9D41-F73E3E1072D6}" type="slidenum">
              <a:rPr lang="fr-FR" altLang="fr-FR" smtClean="0">
                <a:solidFill>
                  <a:schemeClr val="tx1"/>
                </a:solidFill>
              </a:rPr>
              <a:pPr/>
              <a:t>6</a:t>
            </a:fld>
            <a:endParaRPr lang="fr-FR" altLang="fr-FR">
              <a:solidFill>
                <a:schemeClr val="tx1"/>
              </a:solidFill>
            </a:endParaRPr>
          </a:p>
        </p:txBody>
      </p:sp>
      <p:pic>
        <p:nvPicPr>
          <p:cNvPr id="307203"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07205" name="Image 8"/>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0720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6</a:t>
            </a:r>
          </a:p>
        </p:txBody>
      </p:sp>
      <p:sp>
        <p:nvSpPr>
          <p:cNvPr id="12" name="Rectangle 17"/>
          <p:cNvSpPr/>
          <p:nvPr/>
        </p:nvSpPr>
        <p:spPr>
          <a:xfrm>
            <a:off x="5138738" y="3597275"/>
            <a:ext cx="3241675" cy="1693863"/>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600" b="1" kern="0" dirty="0">
                <a:solidFill>
                  <a:srgbClr val="95C349"/>
                </a:solidFill>
                <a:latin typeface="Museo 500" panose="02000000000000000000" pitchFamily="50" charset="0"/>
                <a:cs typeface="Arial" pitchFamily="34"/>
              </a:rPr>
              <a:t>En quoi bien vivre avec le autres</a:t>
            </a:r>
            <a:br>
              <a:rPr lang="fr-FR" sz="2600" b="1" kern="0" dirty="0">
                <a:solidFill>
                  <a:srgbClr val="95C349"/>
                </a:solidFill>
                <a:latin typeface="Museo 500" panose="02000000000000000000" pitchFamily="50" charset="0"/>
                <a:cs typeface="Arial" pitchFamily="34"/>
              </a:rPr>
            </a:br>
            <a:r>
              <a:rPr lang="fr-FR" sz="2600" b="1" kern="0" dirty="0">
                <a:solidFill>
                  <a:srgbClr val="95C349"/>
                </a:solidFill>
                <a:latin typeface="Museo 500" panose="02000000000000000000" pitchFamily="50" charset="0"/>
                <a:cs typeface="Arial" pitchFamily="34"/>
              </a:rPr>
              <a:t>est-il important pour la santé ?</a:t>
            </a:r>
            <a:endParaRPr lang="fr-FR" sz="2600" kern="0" dirty="0">
              <a:solidFill>
                <a:srgbClr val="95C349"/>
              </a:solidFill>
              <a:latin typeface="Museo 500" panose="02000000000000000000" pitchFamily="50" charset="0"/>
              <a:cs typeface="Arial" pitchFamily="34"/>
            </a:endParaRPr>
          </a:p>
        </p:txBody>
      </p:sp>
      <p:pic>
        <p:nvPicPr>
          <p:cNvPr id="307209"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3325" y="2535238"/>
            <a:ext cx="952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10" name="Imag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550" y="2024063"/>
            <a:ext cx="3532188"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250" name="Organigramme : Alternative 2"/>
          <p:cNvSpPr>
            <a:spLocks noChangeArrowheads="1"/>
          </p:cNvSpPr>
          <p:nvPr/>
        </p:nvSpPr>
        <p:spPr bwMode="auto">
          <a:xfrm>
            <a:off x="250825" y="2924175"/>
            <a:ext cx="8707438" cy="623888"/>
          </a:xfrm>
          <a:prstGeom prst="flowChartAlternateProcess">
            <a:avLst/>
          </a:prstGeom>
          <a:solidFill>
            <a:srgbClr val="006600"/>
          </a:solidFill>
          <a:ln w="9525" algn="ctr">
            <a:solidFill>
              <a:schemeClr val="tx1"/>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3000">
                <a:solidFill>
                  <a:schemeClr val="bg1"/>
                </a:solidFill>
              </a:rPr>
              <a:t>Avoir de bonnes relations avec les autres</a:t>
            </a:r>
          </a:p>
        </p:txBody>
      </p:sp>
      <p:sp>
        <p:nvSpPr>
          <p:cNvPr id="309251" name="Text Box 2"/>
          <p:cNvSpPr txBox="1">
            <a:spLocks noChangeArrowheads="1"/>
          </p:cNvSpPr>
          <p:nvPr/>
        </p:nvSpPr>
        <p:spPr bwMode="auto">
          <a:xfrm>
            <a:off x="0" y="1876425"/>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2800" b="1">
                <a:solidFill>
                  <a:srgbClr val="92D050"/>
                </a:solidFill>
                <a:latin typeface="Museo 500" panose="02000000000000000000" pitchFamily="50" charset="0"/>
              </a:rPr>
              <a:t>Rappel :  la recherche sur le « Bien Vieillir »</a:t>
            </a:r>
          </a:p>
        </p:txBody>
      </p:sp>
      <p:sp>
        <p:nvSpPr>
          <p:cNvPr id="309252" name="Text Box 3"/>
          <p:cNvSpPr txBox="1">
            <a:spLocks noChangeArrowheads="1"/>
          </p:cNvSpPr>
          <p:nvPr/>
        </p:nvSpPr>
        <p:spPr bwMode="auto">
          <a:xfrm>
            <a:off x="0" y="234950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r>
              <a:rPr lang="fr-FR" altLang="fr-FR" sz="2200">
                <a:solidFill>
                  <a:schemeClr val="tx2"/>
                </a:solidFill>
                <a:latin typeface="Museo 500" panose="02000000000000000000" pitchFamily="50" charset="0"/>
              </a:rPr>
              <a:t>Des compétences protectrices en lien avec la vie sociale</a:t>
            </a:r>
          </a:p>
        </p:txBody>
      </p:sp>
      <p:sp>
        <p:nvSpPr>
          <p:cNvPr id="309253" name="Text Box 4"/>
          <p:cNvSpPr txBox="1">
            <a:spLocks noChangeArrowheads="1"/>
          </p:cNvSpPr>
          <p:nvPr/>
        </p:nvSpPr>
        <p:spPr bwMode="auto">
          <a:xfrm>
            <a:off x="250825" y="3644900"/>
            <a:ext cx="4314825" cy="731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tabLst>
                <a:tab pos="7772400" algn="l"/>
                <a:tab pos="8229600" algn="l"/>
              </a:tabLst>
              <a:defRPr>
                <a:solidFill>
                  <a:schemeClr val="tx1"/>
                </a:solidFill>
                <a:latin typeface="Arial" panose="020B0604020202020204" pitchFamily="34" charset="0"/>
                <a:ea typeface="AR PL SungtiL GB"/>
                <a:cs typeface="AR PL SungtiL GB"/>
              </a:defRPr>
            </a:lvl1pPr>
            <a:lvl2pPr>
              <a:tabLst>
                <a:tab pos="7772400" algn="l"/>
                <a:tab pos="8229600" algn="l"/>
              </a:tabLst>
              <a:defRPr>
                <a:solidFill>
                  <a:schemeClr val="tx1"/>
                </a:solidFill>
                <a:latin typeface="Arial" panose="020B0604020202020204" pitchFamily="34" charset="0"/>
                <a:ea typeface="AR PL SungtiL GB"/>
                <a:cs typeface="AR PL SungtiL GB"/>
              </a:defRPr>
            </a:lvl2pPr>
            <a:lvl3pPr>
              <a:tabLst>
                <a:tab pos="7772400" algn="l"/>
                <a:tab pos="8229600" algn="l"/>
              </a:tabLst>
              <a:defRPr>
                <a:solidFill>
                  <a:schemeClr val="tx1"/>
                </a:solidFill>
                <a:latin typeface="Arial" panose="020B0604020202020204" pitchFamily="34" charset="0"/>
                <a:ea typeface="AR PL SungtiL GB"/>
                <a:cs typeface="AR PL SungtiL GB"/>
              </a:defRPr>
            </a:lvl3pPr>
            <a:lvl4pPr>
              <a:tabLst>
                <a:tab pos="7772400" algn="l"/>
                <a:tab pos="8229600" algn="l"/>
              </a:tabLst>
              <a:defRPr>
                <a:solidFill>
                  <a:schemeClr val="tx1"/>
                </a:solidFill>
                <a:latin typeface="Arial" panose="020B0604020202020204" pitchFamily="34" charset="0"/>
                <a:ea typeface="AR PL SungtiL GB"/>
                <a:cs typeface="AR PL SungtiL GB"/>
              </a:defRPr>
            </a:lvl4pPr>
            <a:lvl5pPr>
              <a:tabLst>
                <a:tab pos="7772400" algn="l"/>
                <a:tab pos="8229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7772400" algn="l"/>
                <a:tab pos="8229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7772400" algn="l"/>
                <a:tab pos="8229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7772400" algn="l"/>
                <a:tab pos="8229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7772400" algn="l"/>
                <a:tab pos="82296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400"/>
              <a:t> </a:t>
            </a:r>
            <a:r>
              <a:rPr lang="fr-FR" altLang="fr-FR" sz="2000">
                <a:latin typeface="Museo 500" panose="02000000000000000000" pitchFamily="50" charset="0"/>
              </a:rPr>
              <a:t>Avoir une pensée critique</a:t>
            </a:r>
          </a:p>
          <a:p>
            <a:pPr eaLnBrk="1">
              <a:buClr>
                <a:srgbClr val="000000"/>
              </a:buClr>
              <a:buSzPct val="100000"/>
              <a:buFont typeface="Times New Roman" panose="02020603050405020304" pitchFamily="18" charset="0"/>
              <a:buNone/>
            </a:pPr>
            <a:r>
              <a:rPr lang="fr-FR" altLang="fr-FR" sz="2000">
                <a:latin typeface="Museo 500" panose="02000000000000000000" pitchFamily="50" charset="0"/>
              </a:rPr>
              <a:t>Avoir une pensée créative</a:t>
            </a:r>
          </a:p>
        </p:txBody>
      </p:sp>
      <p:sp>
        <p:nvSpPr>
          <p:cNvPr id="309254" name="Text Box 5"/>
          <p:cNvSpPr txBox="1">
            <a:spLocks noChangeArrowheads="1"/>
          </p:cNvSpPr>
          <p:nvPr/>
        </p:nvSpPr>
        <p:spPr bwMode="auto">
          <a:xfrm>
            <a:off x="250825" y="4437063"/>
            <a:ext cx="4314825" cy="704850"/>
          </a:xfrm>
          <a:prstGeom prst="rect">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r>
              <a:rPr lang="fr-FR" altLang="fr-FR" sz="2000">
                <a:latin typeface="Museo 500" panose="02000000000000000000" pitchFamily="50" charset="0"/>
              </a:rPr>
              <a:t>Se connaître soi-même </a:t>
            </a:r>
          </a:p>
          <a:p>
            <a:pPr algn="ctr" eaLnBrk="1">
              <a:buClr>
                <a:srgbClr val="000000"/>
              </a:buClr>
              <a:buSzPct val="100000"/>
              <a:buFont typeface="Times New Roman" panose="02020603050405020304" pitchFamily="18" charset="0"/>
              <a:buNone/>
            </a:pPr>
            <a:r>
              <a:rPr lang="fr-FR" altLang="fr-FR" sz="2000">
                <a:solidFill>
                  <a:srgbClr val="006600"/>
                </a:solidFill>
                <a:latin typeface="Museo 500" panose="02000000000000000000" pitchFamily="50" charset="0"/>
              </a:rPr>
              <a:t>Etre bienveillant avec les autres</a:t>
            </a:r>
          </a:p>
        </p:txBody>
      </p:sp>
      <p:sp>
        <p:nvSpPr>
          <p:cNvPr id="309255" name="Text Box 6"/>
          <p:cNvSpPr txBox="1">
            <a:spLocks noChangeArrowheads="1"/>
          </p:cNvSpPr>
          <p:nvPr/>
        </p:nvSpPr>
        <p:spPr bwMode="auto">
          <a:xfrm>
            <a:off x="4646613" y="3659188"/>
            <a:ext cx="4313237" cy="717550"/>
          </a:xfrm>
          <a:prstGeom prst="rect">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r>
              <a:rPr lang="fr-FR" altLang="fr-FR" sz="2000">
                <a:solidFill>
                  <a:schemeClr val="tx2"/>
                </a:solidFill>
                <a:latin typeface="Museo 500" panose="02000000000000000000" pitchFamily="50" charset="0"/>
              </a:rPr>
              <a:t>Savoir gérer le stress</a:t>
            </a:r>
          </a:p>
          <a:p>
            <a:pPr algn="ctr" eaLnBrk="1">
              <a:buClr>
                <a:srgbClr val="000000"/>
              </a:buClr>
              <a:buSzPct val="100000"/>
              <a:buFont typeface="Times New Roman" panose="02020603050405020304" pitchFamily="18" charset="0"/>
              <a:buNone/>
            </a:pPr>
            <a:r>
              <a:rPr lang="fr-FR" altLang="fr-FR" sz="2000">
                <a:solidFill>
                  <a:schemeClr val="tx2"/>
                </a:solidFill>
                <a:latin typeface="Museo 500" panose="02000000000000000000" pitchFamily="50" charset="0"/>
              </a:rPr>
              <a:t>Savoir gérer les émotions</a:t>
            </a:r>
          </a:p>
        </p:txBody>
      </p:sp>
      <p:sp>
        <p:nvSpPr>
          <p:cNvPr id="309256" name="Text Box 7"/>
          <p:cNvSpPr txBox="1">
            <a:spLocks noChangeArrowheads="1"/>
          </p:cNvSpPr>
          <p:nvPr/>
        </p:nvSpPr>
        <p:spPr bwMode="auto">
          <a:xfrm>
            <a:off x="4646613" y="4437063"/>
            <a:ext cx="4311650" cy="704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r>
              <a:rPr lang="fr-FR" altLang="fr-FR" sz="2000">
                <a:solidFill>
                  <a:schemeClr val="tx2"/>
                </a:solidFill>
                <a:latin typeface="Museo 500" panose="02000000000000000000" pitchFamily="50" charset="0"/>
              </a:rPr>
              <a:t>Savoir résoudre les problèmes</a:t>
            </a:r>
          </a:p>
          <a:p>
            <a:pPr algn="ctr" eaLnBrk="1">
              <a:buClr>
                <a:srgbClr val="000000"/>
              </a:buClr>
              <a:buSzPct val="100000"/>
              <a:buFont typeface="Times New Roman" panose="02020603050405020304" pitchFamily="18" charset="0"/>
              <a:buNone/>
            </a:pPr>
            <a:r>
              <a:rPr lang="fr-FR" altLang="fr-FR" sz="2000">
                <a:solidFill>
                  <a:schemeClr val="tx2"/>
                </a:solidFill>
                <a:latin typeface="Museo 500" panose="02000000000000000000" pitchFamily="50" charset="0"/>
              </a:rPr>
              <a:t>Savoir prendre des décisions</a:t>
            </a:r>
          </a:p>
        </p:txBody>
      </p:sp>
      <p:sp>
        <p:nvSpPr>
          <p:cNvPr id="309257" name="Text Box 8"/>
          <p:cNvSpPr txBox="1">
            <a:spLocks noChangeArrowheads="1"/>
          </p:cNvSpPr>
          <p:nvPr/>
        </p:nvSpPr>
        <p:spPr bwMode="auto">
          <a:xfrm>
            <a:off x="2368550" y="5253038"/>
            <a:ext cx="4554538" cy="769937"/>
          </a:xfrm>
          <a:prstGeom prst="rect">
            <a:avLst/>
          </a:prstGeom>
          <a:noFill/>
          <a:ln w="936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r>
              <a:rPr lang="fr-FR" altLang="fr-FR" sz="2000">
                <a:solidFill>
                  <a:srgbClr val="006600"/>
                </a:solidFill>
                <a:latin typeface="Museo 500" panose="02000000000000000000" pitchFamily="50" charset="0"/>
              </a:rPr>
              <a:t>Savoir se faire comprendre</a:t>
            </a:r>
          </a:p>
          <a:p>
            <a:pPr algn="ctr" eaLnBrk="1">
              <a:buClr>
                <a:srgbClr val="000000"/>
              </a:buClr>
              <a:buSzPct val="100000"/>
              <a:buFont typeface="Times New Roman" panose="02020603050405020304" pitchFamily="18" charset="0"/>
              <a:buNone/>
            </a:pPr>
            <a:r>
              <a:rPr lang="fr-FR" altLang="fr-FR" sz="2000">
                <a:solidFill>
                  <a:srgbClr val="006600"/>
                </a:solidFill>
                <a:latin typeface="Museo 500" panose="02000000000000000000" pitchFamily="50" charset="0"/>
              </a:rPr>
              <a:t>Savoir créer des relations</a:t>
            </a:r>
          </a:p>
        </p:txBody>
      </p:sp>
      <p:pic>
        <p:nvPicPr>
          <p:cNvPr id="30925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sp>
        <p:nvSpPr>
          <p:cNvPr id="13" name="Titre 17"/>
          <p:cNvSpPr txBox="1">
            <a:spLocks noChangeArrowheads="1"/>
          </p:cNvSpPr>
          <p:nvPr/>
        </p:nvSpPr>
        <p:spPr bwMode="auto">
          <a:xfrm>
            <a:off x="5854700" y="661988"/>
            <a:ext cx="2173288" cy="992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Bien vivre avec les autres</a:t>
            </a:r>
          </a:p>
        </p:txBody>
      </p:sp>
      <p:sp>
        <p:nvSpPr>
          <p:cNvPr id="309261"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F034E598-C8BC-4B1D-ABF4-ACDE656F55EB}" type="slidenum">
              <a:rPr lang="fr-FR" altLang="fr-FR" smtClean="0">
                <a:solidFill>
                  <a:schemeClr val="tx1"/>
                </a:solidFill>
              </a:rPr>
              <a:pPr/>
              <a:t>7</a:t>
            </a:fld>
            <a:endParaRPr lang="fr-FR" altLang="fr-FR">
              <a:solidFill>
                <a:schemeClr val="tx1"/>
              </a:solidFill>
            </a:endParaRPr>
          </a:p>
        </p:txBody>
      </p:sp>
      <p:pic>
        <p:nvPicPr>
          <p:cNvPr id="309262" name="Image 8"/>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cteur droit 15"/>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09264"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7</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1298" name="Freeform 1"/>
          <p:cNvSpPr>
            <a:spLocks noChangeArrowheads="1"/>
          </p:cNvSpPr>
          <p:nvPr/>
        </p:nvSpPr>
        <p:spPr bwMode="auto">
          <a:xfrm rot="2719180">
            <a:off x="2185194" y="3694906"/>
            <a:ext cx="485775" cy="500063"/>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9122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6644" y="5400"/>
                </a:lnTo>
                <a:lnTo>
                  <a:pt x="16644" y="0"/>
                </a:lnTo>
                <a:lnTo>
                  <a:pt x="21600" y="10800"/>
                </a:lnTo>
                <a:lnTo>
                  <a:pt x="16644" y="21600"/>
                </a:lnTo>
                <a:lnTo>
                  <a:pt x="16644" y="16200"/>
                </a:lnTo>
                <a:lnTo>
                  <a:pt x="0" y="16200"/>
                </a:lnTo>
                <a:lnTo>
                  <a:pt x="0" y="5400"/>
                </a:lnTo>
                <a:close/>
              </a:path>
            </a:pathLst>
          </a:custGeom>
          <a:solidFill>
            <a:srgbClr val="006600"/>
          </a:solidFill>
          <a:ln w="9360">
            <a:solidFill>
              <a:schemeClr val="bg1"/>
            </a:solidFill>
            <a:round/>
            <a:headEnd/>
            <a:tailEnd/>
          </a:ln>
        </p:spPr>
        <p:txBody>
          <a:bodyPr wrap="none" anchor="ctr"/>
          <a:lstStyle/>
          <a:p>
            <a:endParaRPr lang="fr-FR"/>
          </a:p>
        </p:txBody>
      </p:sp>
      <p:sp>
        <p:nvSpPr>
          <p:cNvPr id="311299" name="Freeform 2"/>
          <p:cNvSpPr>
            <a:spLocks noChangeArrowheads="1"/>
          </p:cNvSpPr>
          <p:nvPr/>
        </p:nvSpPr>
        <p:spPr bwMode="auto">
          <a:xfrm rot="7860000">
            <a:off x="6143625" y="3632200"/>
            <a:ext cx="392113" cy="500063"/>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9113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6626" y="5400"/>
                </a:lnTo>
                <a:lnTo>
                  <a:pt x="16626" y="0"/>
                </a:lnTo>
                <a:lnTo>
                  <a:pt x="21600" y="10800"/>
                </a:lnTo>
                <a:lnTo>
                  <a:pt x="16626" y="21600"/>
                </a:lnTo>
                <a:lnTo>
                  <a:pt x="16626" y="16200"/>
                </a:lnTo>
                <a:lnTo>
                  <a:pt x="0" y="16200"/>
                </a:lnTo>
                <a:lnTo>
                  <a:pt x="0" y="5400"/>
                </a:lnTo>
                <a:close/>
              </a:path>
            </a:pathLst>
          </a:custGeom>
          <a:solidFill>
            <a:srgbClr val="006600"/>
          </a:solidFill>
          <a:ln w="9360">
            <a:solidFill>
              <a:schemeClr val="bg1"/>
            </a:solidFill>
            <a:round/>
            <a:headEnd/>
            <a:tailEnd/>
          </a:ln>
        </p:spPr>
        <p:txBody>
          <a:bodyPr wrap="none" anchor="ctr"/>
          <a:lstStyle/>
          <a:p>
            <a:endParaRPr lang="fr-FR"/>
          </a:p>
        </p:txBody>
      </p:sp>
      <p:sp>
        <p:nvSpPr>
          <p:cNvPr id="311300" name="Freeform 3"/>
          <p:cNvSpPr>
            <a:spLocks noChangeArrowheads="1"/>
          </p:cNvSpPr>
          <p:nvPr/>
        </p:nvSpPr>
        <p:spPr bwMode="auto">
          <a:xfrm rot="5400000">
            <a:off x="4244182" y="3532981"/>
            <a:ext cx="444500" cy="500063"/>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9419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7238" y="5400"/>
                </a:lnTo>
                <a:lnTo>
                  <a:pt x="17238" y="0"/>
                </a:lnTo>
                <a:lnTo>
                  <a:pt x="21600" y="10800"/>
                </a:lnTo>
                <a:lnTo>
                  <a:pt x="17238" y="21600"/>
                </a:lnTo>
                <a:lnTo>
                  <a:pt x="17238" y="16200"/>
                </a:lnTo>
                <a:lnTo>
                  <a:pt x="0" y="16200"/>
                </a:lnTo>
                <a:lnTo>
                  <a:pt x="0" y="5400"/>
                </a:lnTo>
                <a:close/>
              </a:path>
            </a:pathLst>
          </a:custGeom>
          <a:solidFill>
            <a:srgbClr val="006600"/>
          </a:solidFill>
          <a:ln w="9360">
            <a:solidFill>
              <a:schemeClr val="bg1"/>
            </a:solidFill>
            <a:round/>
            <a:headEnd/>
            <a:tailEnd/>
          </a:ln>
        </p:spPr>
        <p:txBody>
          <a:bodyPr wrap="none" anchor="ctr"/>
          <a:lstStyle/>
          <a:p>
            <a:endParaRPr lang="fr-FR"/>
          </a:p>
        </p:txBody>
      </p:sp>
      <p:sp>
        <p:nvSpPr>
          <p:cNvPr id="311301" name="Text Box 6"/>
          <p:cNvSpPr txBox="1">
            <a:spLocks noChangeArrowheads="1"/>
          </p:cNvSpPr>
          <p:nvPr/>
        </p:nvSpPr>
        <p:spPr bwMode="auto">
          <a:xfrm>
            <a:off x="827088" y="4029075"/>
            <a:ext cx="74168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r>
              <a:rPr lang="fr-FR" altLang="fr-FR" sz="2800" b="1">
                <a:solidFill>
                  <a:srgbClr val="000000"/>
                </a:solidFill>
                <a:latin typeface="Museo 500" panose="02000000000000000000" pitchFamily="50" charset="0"/>
              </a:rPr>
              <a:t>facteurs de protection </a:t>
            </a:r>
          </a:p>
          <a:p>
            <a:pPr algn="ctr" eaLnBrk="1">
              <a:buClr>
                <a:srgbClr val="000000"/>
              </a:buClr>
              <a:buSzPct val="100000"/>
              <a:buFont typeface="Times New Roman" panose="02020603050405020304" pitchFamily="18" charset="0"/>
              <a:buNone/>
            </a:pPr>
            <a:r>
              <a:rPr lang="fr-FR" altLang="fr-FR" sz="2600">
                <a:solidFill>
                  <a:srgbClr val="000000"/>
                </a:solidFill>
                <a:latin typeface="Museo 500" panose="02000000000000000000" pitchFamily="50" charset="0"/>
              </a:rPr>
              <a:t>qui favorisent le vieillissement en bonne santé</a:t>
            </a:r>
          </a:p>
        </p:txBody>
      </p:sp>
      <p:sp>
        <p:nvSpPr>
          <p:cNvPr id="311302" name="Freeform 10"/>
          <p:cNvSpPr>
            <a:spLocks noChangeArrowheads="1"/>
          </p:cNvSpPr>
          <p:nvPr/>
        </p:nvSpPr>
        <p:spPr bwMode="auto">
          <a:xfrm>
            <a:off x="615950" y="5002213"/>
            <a:ext cx="1905000" cy="109061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6600"/>
          </a:solidFill>
          <a:ln w="12600">
            <a:solidFill>
              <a:srgbClr val="006600"/>
            </a:solidFill>
            <a:miter lim="800000"/>
            <a:headEnd/>
            <a:tailEnd/>
          </a:ln>
        </p:spPr>
        <p:txBody>
          <a:bodyPr anchor="ctr" anchorCtr="1"/>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000" b="1">
                <a:solidFill>
                  <a:srgbClr val="FFFFFF"/>
                </a:solidFill>
                <a:latin typeface="Museo 500" panose="02000000000000000000" pitchFamily="50" charset="0"/>
              </a:rPr>
              <a:t>Vidéo humoristique</a:t>
            </a:r>
          </a:p>
        </p:txBody>
      </p:sp>
      <p:sp>
        <p:nvSpPr>
          <p:cNvPr id="311303" name="Freeform 11"/>
          <p:cNvSpPr>
            <a:spLocks noChangeArrowheads="1"/>
          </p:cNvSpPr>
          <p:nvPr/>
        </p:nvSpPr>
        <p:spPr bwMode="auto">
          <a:xfrm>
            <a:off x="2392363" y="5111750"/>
            <a:ext cx="815975" cy="784225"/>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9122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6644" y="5400"/>
                </a:lnTo>
                <a:lnTo>
                  <a:pt x="16644" y="0"/>
                </a:lnTo>
                <a:lnTo>
                  <a:pt x="21600" y="10800"/>
                </a:lnTo>
                <a:lnTo>
                  <a:pt x="16644" y="21600"/>
                </a:lnTo>
                <a:lnTo>
                  <a:pt x="16644" y="16200"/>
                </a:lnTo>
                <a:lnTo>
                  <a:pt x="0" y="16200"/>
                </a:lnTo>
                <a:lnTo>
                  <a:pt x="0" y="5400"/>
                </a:lnTo>
                <a:close/>
              </a:path>
            </a:pathLst>
          </a:custGeom>
          <a:solidFill>
            <a:srgbClr val="006600"/>
          </a:solidFill>
          <a:ln w="9360">
            <a:solidFill>
              <a:srgbClr val="006600"/>
            </a:solidFill>
            <a:round/>
            <a:headEnd/>
            <a:tailEnd/>
          </a:ln>
        </p:spPr>
        <p:txBody>
          <a:bodyPr wrap="none" anchor="ctr"/>
          <a:lstStyle/>
          <a:p>
            <a:endParaRPr lang="fr-FR"/>
          </a:p>
        </p:txBody>
      </p:sp>
      <p:sp>
        <p:nvSpPr>
          <p:cNvPr id="311304" name="Freeform 12"/>
          <p:cNvSpPr>
            <a:spLocks noChangeArrowheads="1"/>
          </p:cNvSpPr>
          <p:nvPr/>
        </p:nvSpPr>
        <p:spPr bwMode="auto">
          <a:xfrm>
            <a:off x="3208338" y="5002213"/>
            <a:ext cx="1905000" cy="109061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49500"/>
          </a:solidFill>
          <a:ln w="12600">
            <a:solidFill>
              <a:srgbClr val="FFC000"/>
            </a:solidFill>
            <a:miter lim="800000"/>
            <a:headEnd/>
            <a:tailEnd/>
          </a:ln>
        </p:spPr>
        <p:txBody>
          <a:bodyPr anchor="ctr" anchorCtr="1"/>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200" b="1">
                <a:solidFill>
                  <a:srgbClr val="FFFFFF"/>
                </a:solidFill>
                <a:latin typeface="Museo 500" panose="02000000000000000000" pitchFamily="50" charset="0"/>
              </a:rPr>
              <a:t>si on la regarde a plusieurs</a:t>
            </a:r>
          </a:p>
        </p:txBody>
      </p:sp>
      <p:sp>
        <p:nvSpPr>
          <p:cNvPr id="14" name="Ellipse 13"/>
          <p:cNvSpPr/>
          <p:nvPr/>
        </p:nvSpPr>
        <p:spPr bwMode="auto">
          <a:xfrm>
            <a:off x="6215063" y="2724150"/>
            <a:ext cx="2643187" cy="1309688"/>
          </a:xfrm>
          <a:prstGeom prst="ellipse">
            <a:avLst/>
          </a:prstGeom>
          <a:solidFill>
            <a:schemeClr val="bg1"/>
          </a:solidFill>
          <a:ln w="9525" cap="flat" cmpd="sng" algn="ctr">
            <a:solidFill>
              <a:srgbClr val="006600"/>
            </a:solidFill>
            <a:prstDash val="solid"/>
            <a:round/>
            <a:headEnd type="none" w="med" len="med"/>
            <a:tailEnd type="none" w="med" len="med"/>
          </a:ln>
          <a:effectLst/>
        </p:spPr>
        <p:txBody>
          <a:bodyPr/>
          <a:lstStyle/>
          <a:p>
            <a:pPr algn="ctr" eaLnBrk="1">
              <a:lnSpc>
                <a:spcPct val="93000"/>
              </a:lnSpc>
              <a:buClr>
                <a:srgbClr val="000000"/>
              </a:buClr>
              <a:buSzPct val="100000"/>
              <a:buFont typeface="Times New Roman" pitchFamily="16" charset="0"/>
              <a:buNone/>
              <a:defRPr/>
            </a:pPr>
            <a:r>
              <a:rPr lang="fr-FR" sz="2200" dirty="0">
                <a:solidFill>
                  <a:schemeClr val="bg2">
                    <a:lumMod val="75000"/>
                  </a:schemeClr>
                </a:solidFill>
                <a:latin typeface="Museo 500" panose="02000000000000000000" pitchFamily="50" charset="0"/>
                <a:ea typeface="+mn-ea"/>
                <a:cs typeface="+mn-cs"/>
              </a:rPr>
              <a:t>Continuer à apprendre et à « grandir »</a:t>
            </a:r>
          </a:p>
        </p:txBody>
      </p:sp>
      <p:sp>
        <p:nvSpPr>
          <p:cNvPr id="16" name="Ellipse 15"/>
          <p:cNvSpPr/>
          <p:nvPr/>
        </p:nvSpPr>
        <p:spPr bwMode="auto">
          <a:xfrm>
            <a:off x="142875" y="2724150"/>
            <a:ext cx="2500313" cy="1309688"/>
          </a:xfrm>
          <a:prstGeom prst="ellipse">
            <a:avLst/>
          </a:prstGeom>
          <a:solidFill>
            <a:schemeClr val="bg1"/>
          </a:solidFill>
          <a:ln w="9525" cap="flat" cmpd="sng" algn="ctr">
            <a:solidFill>
              <a:srgbClr val="006600"/>
            </a:solidFill>
            <a:prstDash val="solid"/>
            <a:round/>
            <a:headEnd type="none" w="med" len="med"/>
            <a:tailEnd type="none" w="med" len="med"/>
          </a:ln>
          <a:effectLst/>
        </p:spPr>
        <p:txBody>
          <a:bodyPr/>
          <a:lstStyle/>
          <a:p>
            <a:pPr algn="ctr" eaLnBrk="1">
              <a:lnSpc>
                <a:spcPct val="93000"/>
              </a:lnSpc>
              <a:buClr>
                <a:srgbClr val="000000"/>
              </a:buClr>
              <a:buSzPct val="100000"/>
              <a:buFont typeface="Times New Roman" pitchFamily="16" charset="0"/>
              <a:buNone/>
              <a:defRPr/>
            </a:pPr>
            <a:r>
              <a:rPr lang="fr-FR" sz="2200" dirty="0">
                <a:solidFill>
                  <a:schemeClr val="bg2">
                    <a:lumMod val="75000"/>
                  </a:schemeClr>
                </a:solidFill>
                <a:latin typeface="Museo 500" panose="02000000000000000000" pitchFamily="50" charset="0"/>
                <a:ea typeface="+mn-ea"/>
                <a:cs typeface="+mn-cs"/>
              </a:rPr>
              <a:t>Voir le bon côté des choses</a:t>
            </a:r>
          </a:p>
        </p:txBody>
      </p:sp>
      <p:sp>
        <p:nvSpPr>
          <p:cNvPr id="311307" name="Ellipse 14"/>
          <p:cNvSpPr>
            <a:spLocks noChangeArrowheads="1"/>
          </p:cNvSpPr>
          <p:nvPr/>
        </p:nvSpPr>
        <p:spPr bwMode="auto">
          <a:xfrm>
            <a:off x="2268538" y="2435225"/>
            <a:ext cx="4356100" cy="1209675"/>
          </a:xfrm>
          <a:prstGeom prst="ellipse">
            <a:avLst/>
          </a:prstGeom>
          <a:solidFill>
            <a:schemeClr val="bg1"/>
          </a:solidFill>
          <a:ln w="9525" algn="ctr">
            <a:solidFill>
              <a:srgbClr val="006600"/>
            </a:solidFill>
            <a:round/>
            <a:headEnd/>
            <a:tailEnd/>
          </a:ln>
        </p:spPr>
        <p:txBody>
          <a:bodyPr/>
          <a:lstStyle/>
          <a:p>
            <a:pPr algn="ctr" eaLnBrk="1">
              <a:lnSpc>
                <a:spcPct val="93000"/>
              </a:lnSpc>
              <a:buClr>
                <a:srgbClr val="000000"/>
              </a:buClr>
              <a:buSzPct val="100000"/>
              <a:buFont typeface="Times New Roman" panose="02020603050405020304" pitchFamily="18" charset="0"/>
              <a:buNone/>
            </a:pPr>
            <a:r>
              <a:rPr lang="fr-FR" altLang="fr-FR" sz="2200">
                <a:latin typeface="Museo 500" panose="02000000000000000000" pitchFamily="50" charset="0"/>
              </a:rPr>
              <a:t>Vivre des émotions positives et les </a:t>
            </a:r>
            <a:r>
              <a:rPr lang="fr-FR" altLang="fr-FR" sz="2200" b="1">
                <a:solidFill>
                  <a:srgbClr val="006600"/>
                </a:solidFill>
                <a:latin typeface="Museo 500" panose="02000000000000000000" pitchFamily="50" charset="0"/>
              </a:rPr>
              <a:t>partager</a:t>
            </a:r>
          </a:p>
        </p:txBody>
      </p:sp>
      <p:sp>
        <p:nvSpPr>
          <p:cNvPr id="311308" name="Freeform 11"/>
          <p:cNvSpPr>
            <a:spLocks noChangeArrowheads="1"/>
          </p:cNvSpPr>
          <p:nvPr/>
        </p:nvSpPr>
        <p:spPr bwMode="auto">
          <a:xfrm>
            <a:off x="5124450" y="5291138"/>
            <a:ext cx="466725" cy="423862"/>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9122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6644" y="5400"/>
                </a:lnTo>
                <a:lnTo>
                  <a:pt x="16644" y="0"/>
                </a:lnTo>
                <a:lnTo>
                  <a:pt x="21600" y="10800"/>
                </a:lnTo>
                <a:lnTo>
                  <a:pt x="16644" y="21600"/>
                </a:lnTo>
                <a:lnTo>
                  <a:pt x="16644" y="16200"/>
                </a:lnTo>
                <a:lnTo>
                  <a:pt x="0" y="16200"/>
                </a:lnTo>
                <a:lnTo>
                  <a:pt x="0" y="5400"/>
                </a:lnTo>
                <a:close/>
              </a:path>
            </a:pathLst>
          </a:custGeom>
          <a:solidFill>
            <a:srgbClr val="006600"/>
          </a:solidFill>
          <a:ln w="9360">
            <a:solidFill>
              <a:srgbClr val="006600"/>
            </a:solidFill>
            <a:round/>
            <a:headEnd/>
            <a:tailEnd/>
          </a:ln>
        </p:spPr>
        <p:txBody>
          <a:bodyPr wrap="none" anchor="ctr"/>
          <a:lstStyle/>
          <a:p>
            <a:endParaRPr lang="fr-FR"/>
          </a:p>
        </p:txBody>
      </p:sp>
      <p:pic>
        <p:nvPicPr>
          <p:cNvPr id="31130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sp>
        <p:nvSpPr>
          <p:cNvPr id="19" name="Titre 17"/>
          <p:cNvSpPr txBox="1">
            <a:spLocks noChangeArrowheads="1"/>
          </p:cNvSpPr>
          <p:nvPr/>
        </p:nvSpPr>
        <p:spPr bwMode="auto">
          <a:xfrm>
            <a:off x="5854700" y="661988"/>
            <a:ext cx="2173288" cy="992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Bien vivre avec les autres</a:t>
            </a:r>
          </a:p>
        </p:txBody>
      </p:sp>
      <p:sp>
        <p:nvSpPr>
          <p:cNvPr id="311312"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C897DC45-61A8-435D-8CDF-9444AE13ACBD}" type="slidenum">
              <a:rPr lang="fr-FR" altLang="fr-FR" smtClean="0">
                <a:solidFill>
                  <a:schemeClr val="tx1"/>
                </a:solidFill>
              </a:rPr>
              <a:pPr/>
              <a:t>8</a:t>
            </a:fld>
            <a:endParaRPr lang="fr-FR" altLang="fr-FR">
              <a:solidFill>
                <a:schemeClr val="tx1"/>
              </a:solidFill>
            </a:endParaRPr>
          </a:p>
        </p:txBody>
      </p:sp>
      <p:pic>
        <p:nvPicPr>
          <p:cNvPr id="311313" name="Image 8"/>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Connecteur droit 21"/>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11315"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7</a:t>
            </a:r>
          </a:p>
        </p:txBody>
      </p:sp>
      <p:sp>
        <p:nvSpPr>
          <p:cNvPr id="311316" name="Text Box 5"/>
          <p:cNvSpPr txBox="1">
            <a:spLocks noChangeArrowheads="1"/>
          </p:cNvSpPr>
          <p:nvPr/>
        </p:nvSpPr>
        <p:spPr bwMode="auto">
          <a:xfrm>
            <a:off x="0" y="180340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000" b="1">
                <a:solidFill>
                  <a:srgbClr val="95C349"/>
                </a:solidFill>
                <a:latin typeface="Museo 500" panose="02000000000000000000" pitchFamily="50" charset="0"/>
              </a:rPr>
              <a:t>Rappel : la recherche sur le « Bien Vieillir »</a:t>
            </a:r>
          </a:p>
        </p:txBody>
      </p:sp>
      <p:sp>
        <p:nvSpPr>
          <p:cNvPr id="311317" name="Text Box 9"/>
          <p:cNvSpPr txBox="1">
            <a:spLocks noChangeArrowheads="1"/>
          </p:cNvSpPr>
          <p:nvPr/>
        </p:nvSpPr>
        <p:spPr bwMode="auto">
          <a:xfrm>
            <a:off x="5530850" y="5164138"/>
            <a:ext cx="32893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Activation du système immunitaire</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0" y="2117725"/>
            <a:ext cx="9144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000" b="1">
                <a:solidFill>
                  <a:srgbClr val="92D050"/>
                </a:solidFill>
                <a:latin typeface="Museo 500" panose="02000000000000000000" pitchFamily="50" charset="0"/>
              </a:rPr>
              <a:t>Au final, pourquoi bien vivre avec les autres ?</a:t>
            </a:r>
          </a:p>
        </p:txBody>
      </p:sp>
      <p:sp>
        <p:nvSpPr>
          <p:cNvPr id="313347" name="Text Box 3"/>
          <p:cNvSpPr txBox="1">
            <a:spLocks noChangeArrowheads="1"/>
          </p:cNvSpPr>
          <p:nvPr/>
        </p:nvSpPr>
        <p:spPr bwMode="auto">
          <a:xfrm>
            <a:off x="0" y="2708275"/>
            <a:ext cx="86756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a:cs typeface="AR PL SungtiL GB"/>
              </a:defRPr>
            </a:lvl9pPr>
          </a:lstStyle>
          <a:p>
            <a:pPr algn="ctr" eaLnBrk="1">
              <a:buClr>
                <a:srgbClr val="000000"/>
              </a:buClr>
              <a:buSzPct val="100000"/>
              <a:buFont typeface="Times New Roman" panose="02020603050405020304" pitchFamily="18" charset="0"/>
              <a:buNone/>
            </a:pPr>
            <a:r>
              <a:rPr lang="fr-FR" altLang="fr-FR" sz="2000" i="1">
                <a:latin typeface="Museo 500" panose="02000000000000000000" pitchFamily="50" charset="0"/>
              </a:rPr>
              <a:t>LE BONHEUR DE TOUS EST FAIT DU BONHEUR DE CHACUN</a:t>
            </a:r>
          </a:p>
          <a:p>
            <a:pPr algn="r" eaLnBrk="1">
              <a:buClr>
                <a:srgbClr val="000000"/>
              </a:buClr>
              <a:buSzPct val="100000"/>
              <a:buFont typeface="Times New Roman" panose="02020603050405020304" pitchFamily="18" charset="0"/>
              <a:buNone/>
            </a:pPr>
            <a:r>
              <a:rPr lang="fr-FR" altLang="fr-FR" sz="1400" i="1">
                <a:latin typeface="Museo 500" panose="02000000000000000000" pitchFamily="50" charset="0"/>
              </a:rPr>
              <a:t>Boris VIAN</a:t>
            </a:r>
          </a:p>
          <a:p>
            <a:pPr algn="ctr" eaLnBrk="1">
              <a:buClr>
                <a:srgbClr val="000000"/>
              </a:buClr>
              <a:buSzPct val="100000"/>
              <a:buFont typeface="Times New Roman" panose="02020603050405020304" pitchFamily="18" charset="0"/>
              <a:buNone/>
            </a:pPr>
            <a:endParaRPr lang="fr-FR" altLang="fr-FR" sz="2400" i="1">
              <a:latin typeface="AR CHRISTY" pitchFamily="2" charset="0"/>
            </a:endParaRPr>
          </a:p>
        </p:txBody>
      </p:sp>
      <p:sp>
        <p:nvSpPr>
          <p:cNvPr id="313348" name="Text Box 4"/>
          <p:cNvSpPr txBox="1">
            <a:spLocks noChangeArrowheads="1"/>
          </p:cNvSpPr>
          <p:nvPr/>
        </p:nvSpPr>
        <p:spPr bwMode="auto">
          <a:xfrm>
            <a:off x="395288" y="3327400"/>
            <a:ext cx="862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400" b="1">
                <a:solidFill>
                  <a:srgbClr val="000000"/>
                </a:solidFill>
                <a:latin typeface="Museo 700" panose="02000000000000000000" pitchFamily="50" charset="0"/>
              </a:rPr>
              <a:t>Etre bien avec les autres a une grande influence sur</a:t>
            </a:r>
          </a:p>
        </p:txBody>
      </p:sp>
      <p:sp>
        <p:nvSpPr>
          <p:cNvPr id="313349" name="Text Box 5"/>
          <p:cNvSpPr txBox="1">
            <a:spLocks noChangeArrowheads="1"/>
          </p:cNvSpPr>
          <p:nvPr/>
        </p:nvSpPr>
        <p:spPr bwMode="auto">
          <a:xfrm>
            <a:off x="1835150" y="4805363"/>
            <a:ext cx="67691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000">
                <a:solidFill>
                  <a:srgbClr val="000000"/>
                </a:solidFill>
                <a:latin typeface="Museo 500" panose="02000000000000000000" pitchFamily="50" charset="0"/>
              </a:rPr>
              <a:t>Le sentiment d’</a:t>
            </a:r>
            <a:r>
              <a:rPr lang="fr-FR" altLang="fr-FR" sz="2000">
                <a:solidFill>
                  <a:srgbClr val="FFC000"/>
                </a:solidFill>
                <a:latin typeface="Museo 500" panose="02000000000000000000" pitchFamily="50" charset="0"/>
              </a:rPr>
              <a:t>utilité sociale</a:t>
            </a:r>
            <a:r>
              <a:rPr lang="fr-FR" altLang="fr-FR" sz="2000">
                <a:solidFill>
                  <a:srgbClr val="000000"/>
                </a:solidFill>
                <a:latin typeface="Museo 500" panose="02000000000000000000" pitchFamily="50" charset="0"/>
              </a:rPr>
              <a:t>, surtout après la retraite</a:t>
            </a:r>
          </a:p>
        </p:txBody>
      </p:sp>
      <p:sp>
        <p:nvSpPr>
          <p:cNvPr id="313350" name="Text Box 6"/>
          <p:cNvSpPr txBox="1">
            <a:spLocks noChangeArrowheads="1"/>
          </p:cNvSpPr>
          <p:nvPr/>
        </p:nvSpPr>
        <p:spPr bwMode="auto">
          <a:xfrm>
            <a:off x="1835150" y="4011613"/>
            <a:ext cx="7164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000">
                <a:solidFill>
                  <a:srgbClr val="000000"/>
                </a:solidFill>
                <a:latin typeface="Museo 500" panose="02000000000000000000" pitchFamily="50" charset="0"/>
              </a:rPr>
              <a:t>L’</a:t>
            </a:r>
            <a:r>
              <a:rPr lang="fr-FR" altLang="fr-FR" sz="2000">
                <a:solidFill>
                  <a:srgbClr val="00B0F0"/>
                </a:solidFill>
                <a:latin typeface="Museo 500" panose="02000000000000000000" pitchFamily="50" charset="0"/>
              </a:rPr>
              <a:t>intégration sociale</a:t>
            </a:r>
            <a:r>
              <a:rPr lang="fr-FR" altLang="fr-FR" sz="2000">
                <a:solidFill>
                  <a:srgbClr val="000000"/>
                </a:solidFill>
                <a:latin typeface="Museo 500" panose="02000000000000000000" pitchFamily="50" charset="0"/>
              </a:rPr>
              <a:t>, votre place dans le village, le quartier</a:t>
            </a:r>
          </a:p>
        </p:txBody>
      </p:sp>
      <p:pic>
        <p:nvPicPr>
          <p:cNvPr id="31335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3857625"/>
            <a:ext cx="12001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pic>
        <p:nvPicPr>
          <p:cNvPr id="31335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4667250"/>
            <a:ext cx="12176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pic>
        <p:nvPicPr>
          <p:cNvPr id="313353"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sp>
        <p:nvSpPr>
          <p:cNvPr id="14" name="Titre 17"/>
          <p:cNvSpPr txBox="1">
            <a:spLocks noChangeArrowheads="1"/>
          </p:cNvSpPr>
          <p:nvPr/>
        </p:nvSpPr>
        <p:spPr bwMode="auto">
          <a:xfrm>
            <a:off x="5854700" y="661988"/>
            <a:ext cx="2173288" cy="992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95C349"/>
                </a:solidFill>
                <a:latin typeface="Museo 500" panose="02000000000000000000" pitchFamily="50" charset="0"/>
                <a:cs typeface="Tahoma" panose="020B0604030504040204" pitchFamily="34" charset="0"/>
              </a:rPr>
              <a:t>Bien vivre avec les autres</a:t>
            </a:r>
          </a:p>
        </p:txBody>
      </p:sp>
      <p:sp>
        <p:nvSpPr>
          <p:cNvPr id="313356"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321E9C60-4E90-46CE-A9E8-47EA552F7A9C}" type="slidenum">
              <a:rPr lang="fr-FR" altLang="fr-FR" smtClean="0">
                <a:solidFill>
                  <a:schemeClr val="tx1"/>
                </a:solidFill>
              </a:rPr>
              <a:pPr/>
              <a:t>9</a:t>
            </a:fld>
            <a:endParaRPr lang="fr-FR" altLang="fr-FR">
              <a:solidFill>
                <a:schemeClr val="tx1"/>
              </a:solidFill>
            </a:endParaRPr>
          </a:p>
        </p:txBody>
      </p:sp>
      <p:pic>
        <p:nvPicPr>
          <p:cNvPr id="313357" name="Image 8"/>
          <p:cNvPicPr>
            <a:picLocks noChangeAspect="1"/>
          </p:cNvPicPr>
          <p:nvPr/>
        </p:nvPicPr>
        <p:blipFill>
          <a:blip r:embed="rId6">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cteur droit 16"/>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13359"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9</a:t>
            </a:r>
          </a:p>
        </p:txBody>
      </p:sp>
      <p:pic>
        <p:nvPicPr>
          <p:cNvPr id="31336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700" y="5472113"/>
            <a:ext cx="12001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13361" name="Text Box 7"/>
          <p:cNvSpPr txBox="1">
            <a:spLocks noChangeArrowheads="1"/>
          </p:cNvSpPr>
          <p:nvPr/>
        </p:nvSpPr>
        <p:spPr bwMode="auto">
          <a:xfrm>
            <a:off x="1835150" y="5583238"/>
            <a:ext cx="61388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anose="020B0604020202020204" pitchFamily="34" charset="0"/>
                <a:ea typeface="AR PL SungtiL GB"/>
                <a:cs typeface="AR PL SungtiL GB"/>
              </a:defRPr>
            </a:lvl9pPr>
          </a:lstStyle>
          <a:p>
            <a:pPr eaLnBrk="1">
              <a:buClr>
                <a:srgbClr val="000000"/>
              </a:buClr>
              <a:buSzPct val="100000"/>
              <a:buFont typeface="Times New Roman" panose="02020603050405020304" pitchFamily="18" charset="0"/>
              <a:buNone/>
            </a:pPr>
            <a:r>
              <a:rPr lang="fr-FR" altLang="fr-FR" sz="2000">
                <a:solidFill>
                  <a:srgbClr val="000000"/>
                </a:solidFill>
                <a:latin typeface="Museo 500" panose="02000000000000000000" pitchFamily="50" charset="0"/>
              </a:rPr>
              <a:t>Le </a:t>
            </a:r>
            <a:r>
              <a:rPr lang="fr-FR" altLang="fr-FR" sz="2000">
                <a:solidFill>
                  <a:srgbClr val="00B050"/>
                </a:solidFill>
                <a:latin typeface="Museo 500" panose="02000000000000000000" pitchFamily="50" charset="0"/>
              </a:rPr>
              <a:t>soutien social </a:t>
            </a:r>
            <a:r>
              <a:rPr lang="fr-FR" altLang="fr-FR" sz="2000">
                <a:solidFill>
                  <a:srgbClr val="000000"/>
                </a:solidFill>
                <a:latin typeface="Museo 500" panose="02000000000000000000" pitchFamily="50" charset="0"/>
              </a:rPr>
              <a:t>quand la vie est plus difficile</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0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3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716DC2EF122046B45DD062CD98E665" ma:contentTypeVersion="16" ma:contentTypeDescription="Crée un document." ma:contentTypeScope="" ma:versionID="61c3b014fd5a9dff41c5caf2eee749a0">
  <xsd:schema xmlns:xsd="http://www.w3.org/2001/XMLSchema" xmlns:xs="http://www.w3.org/2001/XMLSchema" xmlns:p="http://schemas.microsoft.com/office/2006/metadata/properties" xmlns:ns2="7e0d13a2-796c-4f62-b41a-66f03abf0110" xmlns:ns3="2b1c0f98-fd1a-4e11-a445-ffe21cf40fc7" targetNamespace="http://schemas.microsoft.com/office/2006/metadata/properties" ma:root="true" ma:fieldsID="c470f837e804e970c205bdc36e2d3270" ns2:_="" ns3:_="">
    <xsd:import namespace="7e0d13a2-796c-4f62-b41a-66f03abf0110"/>
    <xsd:import namespace="2b1c0f98-fd1a-4e11-a445-ffe21cf40f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0d13a2-796c-4f62-b41a-66f03abf0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48e34ee1-55b2-428c-84ef-46cce4fc40cc"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1c0f98-fd1a-4e11-a445-ffe21cf40fc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5ab569-7b00-4fa4-a24f-f5dfe673e035}" ma:internalName="TaxCatchAll" ma:showField="CatchAllData" ma:web="2b1c0f98-fd1a-4e11-a445-ffe21cf40f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1c0f98-fd1a-4e11-a445-ffe21cf40fc7" xsi:nil="true"/>
    <lcf76f155ced4ddcb4097134ff3c332f xmlns="7e0d13a2-796c-4f62-b41a-66f03abf01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748C1D-BEF3-435F-814B-ED592559AA51}"/>
</file>

<file path=customXml/itemProps2.xml><?xml version="1.0" encoding="utf-8"?>
<ds:datastoreItem xmlns:ds="http://schemas.openxmlformats.org/officeDocument/2006/customXml" ds:itemID="{DA1979DC-3FE3-4E08-B011-16B1A1E98A1A}"/>
</file>

<file path=customXml/itemProps3.xml><?xml version="1.0" encoding="utf-8"?>
<ds:datastoreItem xmlns:ds="http://schemas.openxmlformats.org/officeDocument/2006/customXml" ds:itemID="{E04911C6-9B3E-4AF3-932F-C982C3C2DA61}"/>
</file>

<file path=docProps/app.xml><?xml version="1.0" encoding="utf-8"?>
<Properties xmlns="http://schemas.openxmlformats.org/officeDocument/2006/extended-properties" xmlns:vt="http://schemas.openxmlformats.org/officeDocument/2006/docPropsVTypes">
  <TotalTime>44</TotalTime>
  <Words>3377</Words>
  <Application>Microsoft Office PowerPoint</Application>
  <PresentationFormat>Affichage à l'écran (4:3)</PresentationFormat>
  <Paragraphs>518</Paragraphs>
  <Slides>36</Slides>
  <Notes>36</Notes>
  <HiddenSlides>0</HiddenSlides>
  <MMClips>0</MMClips>
  <ScaleCrop>false</ScaleCrop>
  <HeadingPairs>
    <vt:vector size="6" baseType="variant">
      <vt:variant>
        <vt:lpstr>Polices utilisées</vt:lpstr>
      </vt:variant>
      <vt:variant>
        <vt:i4>11</vt:i4>
      </vt:variant>
      <vt:variant>
        <vt:lpstr>Thème</vt:lpstr>
      </vt:variant>
      <vt:variant>
        <vt:i4>24</vt:i4>
      </vt:variant>
      <vt:variant>
        <vt:lpstr>Titres des diapositives</vt:lpstr>
      </vt:variant>
      <vt:variant>
        <vt:i4>36</vt:i4>
      </vt:variant>
    </vt:vector>
  </HeadingPairs>
  <TitlesOfParts>
    <vt:vector size="71" baseType="lpstr">
      <vt:lpstr>AR CHRISTY</vt:lpstr>
      <vt:lpstr>AR PL SungtiL GB</vt:lpstr>
      <vt:lpstr>Arial</vt:lpstr>
      <vt:lpstr>Calibri</vt:lpstr>
      <vt:lpstr>Lucida Sans Unicode</vt:lpstr>
      <vt:lpstr>Museo 300</vt:lpstr>
      <vt:lpstr>Museo 500</vt:lpstr>
      <vt:lpstr>Museo 700</vt:lpstr>
      <vt:lpstr>Tahoma</vt:lpstr>
      <vt:lpstr>Times New Roman</vt:lpstr>
      <vt:lpstr>Wingdings</vt:lpstr>
      <vt:lpstr>Thème Office</vt:lpstr>
      <vt:lpstr>1_Thème Office</vt:lpstr>
      <vt:lpstr>3_Thème Office</vt:lpstr>
      <vt:lpstr>4_Thème Office</vt:lpstr>
      <vt:lpstr>5_Thème Office</vt:lpstr>
      <vt:lpstr>6_Thème Office</vt:lpstr>
      <vt:lpstr>7_Thème Office</vt:lpstr>
      <vt:lpstr>8_Thème Office</vt:lpstr>
      <vt:lpstr>9_Thème Office</vt:lpstr>
      <vt:lpstr>10_Thème Office</vt:lpstr>
      <vt:lpstr>11_Thème Office</vt:lpstr>
      <vt:lpstr>12_Thème Office</vt:lpstr>
      <vt:lpstr>13_Thème Office</vt:lpstr>
      <vt:lpstr>14_Thème Office</vt:lpstr>
      <vt:lpstr>15_Thème Office</vt:lpstr>
      <vt:lpstr>16_Thème Office</vt:lpstr>
      <vt:lpstr>17_Thème Office</vt:lpstr>
      <vt:lpstr>18_Thème Office</vt:lpstr>
      <vt:lpstr>19_Thème Office</vt:lpstr>
      <vt:lpstr>20_Thème Office</vt:lpstr>
      <vt:lpstr>21_Thème Office</vt:lpstr>
      <vt:lpstr>22_Thème Office</vt:lpstr>
      <vt:lpstr>23_Thème Office</vt:lpstr>
      <vt:lpstr>Standard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essentiels du Cap Bien-être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GENESTMA</dc:creator>
  <cp:lastModifiedBy>Cfil</cp:lastModifiedBy>
  <cp:revision>322</cp:revision>
  <cp:lastPrinted>1601-01-01T00:00:00Z</cp:lastPrinted>
  <dcterms:created xsi:type="dcterms:W3CDTF">2010-12-03T12:58:54Z</dcterms:created>
  <dcterms:modified xsi:type="dcterms:W3CDTF">2023-08-14T04:30:11Z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0x01010055716DC2EF122046B45DD062CD98E665</vt:lpwstr>
  </property>
</Properties>
</file>