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slides/slide26.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27.xml" ContentType="application/vnd.openxmlformats-officedocument.presentationml.slide+xml"/>
  <Override PartName="/ppt/presentation.xml" ContentType="application/vnd.openxmlformats-officedocument.presentationml.presentation.main+xml"/>
  <Override PartName="/ppt/slides/slide25.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16.xml" ContentType="application/vnd.openxmlformats-officedocument.presentationml.slide+xml"/>
  <Override PartName="/ppt/slideLayouts/slideLayout1.xml" ContentType="application/vnd.openxmlformats-officedocument.presentationml.slideLayout+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14.xml" ContentType="application/vnd.openxmlformats-officedocument.presentationml.slideMaster+xml"/>
  <Override PartName="/ppt/slideMasters/slideMaster13.xml" ContentType="application/vnd.openxmlformats-officedocument.presentationml.slideMaster+xml"/>
  <Override PartName="/ppt/slideMasters/slideMaster12.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4.xml" ContentType="application/vnd.openxmlformats-officedocument.presentationml.slideMaster+xml"/>
  <Override PartName="/ppt/slideMasters/slideMaster3.xml" ContentType="application/vnd.openxmlformats-officedocument.presentationml.slideMaster+xml"/>
  <Override PartName="/ppt/slideMasters/slideMaster2.xml" ContentType="application/vnd.openxmlformats-officedocument.presentationml.slideMaster+xml"/>
  <Override PartName="/ppt/slideLayouts/slideLayout113.xml" ContentType="application/vnd.openxmlformats-officedocument.presentationml.slideLayout+xml"/>
  <Override PartName="/ppt/slideLayouts/slideLayout112.xml" ContentType="application/vnd.openxmlformats-officedocument.presentationml.slideLayout+xml"/>
  <Override PartName="/ppt/slideLayouts/slideLayout111.xml" ContentType="application/vnd.openxmlformats-officedocument.presentationml.slideLayout+xml"/>
  <Override PartName="/ppt/slideLayouts/slideLayout110.xml" ContentType="application/vnd.openxmlformats-officedocument.presentationml.slideLayout+xml"/>
  <Override PartName="/ppt/slideLayouts/slideLayout109.xml" ContentType="application/vnd.openxmlformats-officedocument.presentationml.slideLayout+xml"/>
  <Override PartName="/ppt/slideLayouts/slideLayout108.xml" ContentType="application/vnd.openxmlformats-officedocument.presentationml.slideLayout+xml"/>
  <Override PartName="/ppt/slideLayouts/slideLayout107.xml" ContentType="application/vnd.openxmlformats-officedocument.presentationml.slideLayout+xml"/>
  <Override PartName="/ppt/slideLayouts/slideLayout106.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23.xml" ContentType="application/vnd.openxmlformats-officedocument.presentationml.slideLayout+xml"/>
  <Override PartName="/ppt/slideLayouts/slideLayout122.xml" ContentType="application/vnd.openxmlformats-officedocument.presentationml.slideLayout+xml"/>
  <Override PartName="/ppt/slideLayouts/slideLayout121.xml" ContentType="application/vnd.openxmlformats-officedocument.presentationml.slideLayout+xml"/>
  <Override PartName="/ppt/slideLayouts/slideLayout120.xml" ContentType="application/vnd.openxmlformats-officedocument.presentationml.slideLayout+xml"/>
  <Override PartName="/ppt/slideLayouts/slideLayout119.xml" ContentType="application/vnd.openxmlformats-officedocument.presentationml.slideLayout+xml"/>
  <Override PartName="/ppt/slideLayouts/slideLayout118.xml" ContentType="application/vnd.openxmlformats-officedocument.presentationml.slideLayout+xml"/>
  <Override PartName="/ppt/slideLayouts/slideLayout117.xml" ContentType="application/vnd.openxmlformats-officedocument.presentationml.slideLayout+xml"/>
  <Override PartName="/ppt/slideLayouts/slideLayout105.xml" ContentType="application/vnd.openxmlformats-officedocument.presentationml.slideLayout+xml"/>
  <Override PartName="/ppt/slideLayouts/slideLayout104.xml" ContentType="application/vnd.openxmlformats-officedocument.presentationml.slideLayout+xml"/>
  <Override PartName="/ppt/slideLayouts/slideLayout103.xml" ContentType="application/vnd.openxmlformats-officedocument.presentationml.slideLayout+xml"/>
  <Override PartName="/ppt/slideLayouts/slideLayout92.xml" ContentType="application/vnd.openxmlformats-officedocument.presentationml.slideLayout+xml"/>
  <Override PartName="/ppt/slideLayouts/slideLayout91.xml" ContentType="application/vnd.openxmlformats-officedocument.presentationml.slideLayout+xml"/>
  <Override PartName="/ppt/slideLayouts/slideLayout90.xml" ContentType="application/vnd.openxmlformats-officedocument.presentationml.slideLayout+xml"/>
  <Override PartName="/ppt/slideLayouts/slideLayout89.xml" ContentType="application/vnd.openxmlformats-officedocument.presentationml.slideLayout+xml"/>
  <Override PartName="/ppt/slideLayouts/slideLayout88.xml" ContentType="application/vnd.openxmlformats-officedocument.presentationml.slideLayout+xml"/>
  <Override PartName="/ppt/slideLayouts/slideLayout87.xml" ContentType="application/vnd.openxmlformats-officedocument.presentationml.slideLayout+xml"/>
  <Override PartName="/ppt/slideLayouts/slideLayout86.xml" ContentType="application/vnd.openxmlformats-officedocument.presentationml.slideLayout+xml"/>
  <Override PartName="/ppt/slideLayouts/slideLayout85.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102.xml" ContentType="application/vnd.openxmlformats-officedocument.presentationml.slideLayout+xml"/>
  <Override PartName="/ppt/slideLayouts/slideLayout101.xml" ContentType="application/vnd.openxmlformats-officedocument.presentationml.slideLayout+xml"/>
  <Override PartName="/ppt/slideLayouts/slideLayout100.xml" ContentType="application/vnd.openxmlformats-officedocument.presentationml.slideLayout+xml"/>
  <Override PartName="/ppt/slideLayouts/slideLayout99.xml" ContentType="application/vnd.openxmlformats-officedocument.presentationml.slideLayout+xml"/>
  <Override PartName="/ppt/slideLayouts/slideLayout98.xml" ContentType="application/vnd.openxmlformats-officedocument.presentationml.slideLayout+xml"/>
  <Override PartName="/ppt/slideLayouts/slideLayout97.xml" ContentType="application/vnd.openxmlformats-officedocument.presentationml.slideLayout+xml"/>
  <Override PartName="/ppt/slideLayouts/slideLayout96.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54.xml" ContentType="application/vnd.openxmlformats-officedocument.presentationml.slideLayout+xml"/>
  <Override PartName="/ppt/slideLayouts/slideLayout153.xml" ContentType="application/vnd.openxmlformats-officedocument.presentationml.slideLayout+xml"/>
  <Override PartName="/ppt/slideLayouts/slideLayout152.xml" ContentType="application/vnd.openxmlformats-officedocument.presentationml.slideLayout+xml"/>
  <Override PartName="/ppt/slideLayouts/slideLayout151.xml" ContentType="application/vnd.openxmlformats-officedocument.presentationml.slideLayout+xml"/>
  <Override PartName="/ppt/slideLayouts/slideLayout150.xml" ContentType="application/vnd.openxmlformats-officedocument.presentationml.slideLayout+xml"/>
  <Override PartName="/ppt/slideLayouts/slideLayout149.xml" ContentType="application/vnd.openxmlformats-officedocument.presentationml.slideLayout+xml"/>
  <Override PartName="/ppt/slideLayouts/slideLayout148.xml" ContentType="application/vnd.openxmlformats-officedocument.presentationml.slideLayout+xml"/>
  <Override PartName="/ppt/slideLayouts/slideLayout147.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64.xml" ContentType="application/vnd.openxmlformats-officedocument.presentationml.slideLayout+xml"/>
  <Override PartName="/ppt/slideLayouts/slideLayout163.xml" ContentType="application/vnd.openxmlformats-officedocument.presentationml.slideLayout+xml"/>
  <Override PartName="/ppt/slideLayouts/slideLayout162.xml" ContentType="application/vnd.openxmlformats-officedocument.presentationml.slideLayout+xml"/>
  <Override PartName="/ppt/slideLayouts/slideLayout161.xml" ContentType="application/vnd.openxmlformats-officedocument.presentationml.slideLayout+xml"/>
  <Override PartName="/ppt/slideLayouts/slideLayout160.xml" ContentType="application/vnd.openxmlformats-officedocument.presentationml.slideLayout+xml"/>
  <Override PartName="/ppt/slideLayouts/slideLayout158.xml" ContentType="application/vnd.openxmlformats-officedocument.presentationml.slideLayout+xml"/>
  <Override PartName="/ppt/slideLayouts/slideLayout146.xml" ContentType="application/vnd.openxmlformats-officedocument.presentationml.slideLayout+xml"/>
  <Override PartName="/ppt/slideLayouts/slideLayout145.xml" ContentType="application/vnd.openxmlformats-officedocument.presentationml.slideLayout+xml"/>
  <Override PartName="/ppt/slideLayouts/slideLayout144.xml" ContentType="application/vnd.openxmlformats-officedocument.presentationml.slideLayout+xml"/>
  <Override PartName="/ppt/slideLayouts/slideLayout133.xml" ContentType="application/vnd.openxmlformats-officedocument.presentationml.slideLayout+xml"/>
  <Override PartName="/ppt/slideLayouts/slideLayout132.xml" ContentType="application/vnd.openxmlformats-officedocument.presentationml.slideLayout+xml"/>
  <Override PartName="/ppt/slideLayouts/slideLayout131.xml" ContentType="application/vnd.openxmlformats-officedocument.presentationml.slideLayout+xml"/>
  <Override PartName="/ppt/slideLayouts/slideLayout130.xml" ContentType="application/vnd.openxmlformats-officedocument.presentationml.slideLayout+xml"/>
  <Override PartName="/ppt/slideLayouts/slideLayout129.xml" ContentType="application/vnd.openxmlformats-officedocument.presentationml.slideLayout+xml"/>
  <Override PartName="/ppt/slideLayouts/slideLayout128.xml" ContentType="application/vnd.openxmlformats-officedocument.presentationml.slideLayout+xml"/>
  <Override PartName="/ppt/slideLayouts/slideLayout127.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43.xml" ContentType="application/vnd.openxmlformats-officedocument.presentationml.slideLayout+xml"/>
  <Override PartName="/ppt/slideLayouts/slideLayout142.xml" ContentType="application/vnd.openxmlformats-officedocument.presentationml.slideLayout+xml"/>
  <Override PartName="/ppt/slideLayouts/slideLayout141.xml" ContentType="application/vnd.openxmlformats-officedocument.presentationml.slideLayout+xml"/>
  <Override PartName="/ppt/slideLayouts/slideLayout140.xml" ContentType="application/vnd.openxmlformats-officedocument.presentationml.slideLayout+xml"/>
  <Override PartName="/ppt/slideLayouts/slideLayout139.xml" ContentType="application/vnd.openxmlformats-officedocument.presentationml.slideLayout+xml"/>
  <Override PartName="/ppt/slideLayouts/slideLayout138.xml" ContentType="application/vnd.openxmlformats-officedocument.presentationml.slideLayout+xml"/>
  <Override PartName="/ppt/slideLayouts/slideLayout137.xml" ContentType="application/vnd.openxmlformats-officedocument.presentationml.slideLayout+xml"/>
  <Override PartName="/ppt/slideLayouts/slideLayout84.xml" ContentType="application/vnd.openxmlformats-officedocument.presentationml.slideLayout+xml"/>
  <Override PartName="/ppt/slideLayouts/slideLayout83.xml" ContentType="application/vnd.openxmlformats-officedocument.presentationml.slideLayout+xml"/>
  <Override PartName="/ppt/slideLayouts/slideLayout82.xml" ContentType="application/vnd.openxmlformats-officedocument.presentationml.slideLayout+xml"/>
  <Override PartName="/ppt/slideLayouts/slideLayout30.xml" ContentType="application/vnd.openxmlformats-officedocument.presentationml.slideLayout+xml"/>
  <Override PartName="/ppt/slideLayouts/slideLayout29.xml" ContentType="application/vnd.openxmlformats-officedocument.presentationml.slideLayout+xml"/>
  <Override PartName="/ppt/slideLayouts/slideLayout28.xml" ContentType="application/vnd.openxmlformats-officedocument.presentationml.slideLayout+xml"/>
  <Override PartName="/ppt/slideLayouts/slideLayout27.xml" ContentType="application/vnd.openxmlformats-officedocument.presentationml.slideLayout+xml"/>
  <Override PartName="/ppt/slideLayouts/slideLayout26.xml" ContentType="application/vnd.openxmlformats-officedocument.presentationml.slideLayout+xml"/>
  <Override PartName="/ppt/slideLayouts/slideLayout25.xml" ContentType="application/vnd.openxmlformats-officedocument.presentationml.slideLayout+xml"/>
  <Override PartName="/ppt/slideLayouts/slideLayout24.xml" ContentType="application/vnd.openxmlformats-officedocument.presentationml.slideLayout+xml"/>
  <Override PartName="/ppt/slideLayouts/slideLayout23.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40.xml" ContentType="application/vnd.openxmlformats-officedocument.presentationml.slideLayout+xml"/>
  <Override PartName="/ppt/slideLayouts/slideLayout39.xml" ContentType="application/vnd.openxmlformats-officedocument.presentationml.slideLayout+xml"/>
  <Override PartName="/ppt/slideLayouts/slideLayout38.xml" ContentType="application/vnd.openxmlformats-officedocument.presentationml.slideLayout+xml"/>
  <Override PartName="/ppt/slideLayouts/slideLayout37.xml" ContentType="application/vnd.openxmlformats-officedocument.presentationml.slideLayout+xml"/>
  <Override PartName="/ppt/slideLayouts/slideLayout36.xml" ContentType="application/vnd.openxmlformats-officedocument.presentationml.slideLayout+xml"/>
  <Override PartName="/ppt/slideLayouts/slideLayout35.xml" ContentType="application/vnd.openxmlformats-officedocument.presentationml.slideLayout+xml"/>
  <Override PartName="/ppt/slideLayouts/slideLayout34.xml" ContentType="application/vnd.openxmlformats-officedocument.presentationml.slideLayout+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71.xml" ContentType="application/vnd.openxmlformats-officedocument.presentationml.slideLayout+xml"/>
  <Override PartName="/ppt/slideLayouts/slideLayout70.xml" ContentType="application/vnd.openxmlformats-officedocument.presentationml.slideLayout+xml"/>
  <Override PartName="/ppt/slideLayouts/slideLayout69.xml" ContentType="application/vnd.openxmlformats-officedocument.presentationml.slideLayout+xml"/>
  <Override PartName="/ppt/slideLayouts/slideLayout68.xml" ContentType="application/vnd.openxmlformats-officedocument.presentationml.slideLayout+xml"/>
  <Override PartName="/ppt/slideLayouts/slideLayout67.xml" ContentType="application/vnd.openxmlformats-officedocument.presentationml.slideLayout+xml"/>
  <Override PartName="/ppt/slideLayouts/slideLayout66.xml" ContentType="application/vnd.openxmlformats-officedocument.presentationml.slideLayout+xml"/>
  <Override PartName="/ppt/slideLayouts/slideLayout65.xml" ContentType="application/vnd.openxmlformats-officedocument.presentationml.slideLayout+xml"/>
  <Override PartName="/ppt/slideLayouts/slideLayout64.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81.xml" ContentType="application/vnd.openxmlformats-officedocument.presentationml.slideLayout+xml"/>
  <Override PartName="/ppt/slideLayouts/slideLayout80.xml" ContentType="application/vnd.openxmlformats-officedocument.presentationml.slideLayout+xml"/>
  <Override PartName="/ppt/slideLayouts/slideLayout79.xml" ContentType="application/vnd.openxmlformats-officedocument.presentationml.slideLayout+xml"/>
  <Override PartName="/ppt/slideLayouts/slideLayout78.xml" ContentType="application/vnd.openxmlformats-officedocument.presentationml.slideLayout+xml"/>
  <Override PartName="/ppt/slideLayouts/slideLayout77.xml" ContentType="application/vnd.openxmlformats-officedocument.presentationml.slideLayout+xml"/>
  <Override PartName="/ppt/slideLayouts/slideLayout76.xml" ContentType="application/vnd.openxmlformats-officedocument.presentationml.slideLayout+xml"/>
  <Override PartName="/ppt/slideLayouts/slideLayout75.xml" ContentType="application/vnd.openxmlformats-officedocument.presentationml.slideLayout+xml"/>
  <Override PartName="/ppt/slideLayouts/slideLayout63.xml" ContentType="application/vnd.openxmlformats-officedocument.presentationml.slideLayout+xml"/>
  <Override PartName="/ppt/slideLayouts/slideLayout62.xml" ContentType="application/vnd.openxmlformats-officedocument.presentationml.slideLayout+xml"/>
  <Override PartName="/ppt/slideLayouts/slideLayout61.xml" ContentType="application/vnd.openxmlformats-officedocument.presentationml.slideLayout+xml"/>
  <Override PartName="/ppt/slideLayouts/slideLayout50.xml" ContentType="application/vnd.openxmlformats-officedocument.presentationml.slideLayout+xml"/>
  <Override PartName="/ppt/slideLayouts/slideLayout49.xml" ContentType="application/vnd.openxmlformats-officedocument.presentationml.slideLayout+xml"/>
  <Override PartName="/ppt/slideLayouts/slideLayout48.xml" ContentType="application/vnd.openxmlformats-officedocument.presentationml.slideLayout+xml"/>
  <Override PartName="/ppt/slideLayouts/slideLayout47.xml" ContentType="application/vnd.openxmlformats-officedocument.presentationml.slideLayout+xml"/>
  <Override PartName="/ppt/slideLayouts/slideLayout46.xml" ContentType="application/vnd.openxmlformats-officedocument.presentationml.slideLayout+xml"/>
  <Override PartName="/ppt/slideLayouts/slideLayout45.xml" ContentType="application/vnd.openxmlformats-officedocument.presentationml.slideLayout+xml"/>
  <Override PartName="/ppt/slideLayouts/slideLayout44.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60.xml" ContentType="application/vnd.openxmlformats-officedocument.presentationml.slideLayout+xml"/>
  <Override PartName="/ppt/slideLayouts/slideLayout59.xml" ContentType="application/vnd.openxmlformats-officedocument.presentationml.slideLayout+xml"/>
  <Override PartName="/ppt/slideLayouts/slideLayout58.xml" ContentType="application/vnd.openxmlformats-officedocument.presentationml.slideLayout+xml"/>
  <Override PartName="/ppt/slideLayouts/slideLayout57.xml" ContentType="application/vnd.openxmlformats-officedocument.presentationml.slideLayout+xml"/>
  <Override PartName="/ppt/slideLayouts/slideLayout56.xml" ContentType="application/vnd.openxmlformats-officedocument.presentationml.slideLayout+xml"/>
  <Override PartName="/ppt/slideLayouts/slideLayout55.xml" ContentType="application/vnd.openxmlformats-officedocument.presentationml.slideLayout+xml"/>
  <Override PartName="/ppt/slideLayouts/slideLayout54.xml" ContentType="application/vnd.openxmlformats-officedocument.presentationml.slideLayout+xml"/>
  <Override PartName="/ppt/slideLayouts/slideLayout165.xml" ContentType="application/vnd.openxmlformats-officedocument.presentationml.slideLayout+xml"/>
  <Override PartName="/ppt/slideLayouts/slideLayout159.xml" ContentType="application/vnd.openxmlformats-officedocument.presentationml.slideLayout+xml"/>
  <Override PartName="/ppt/slideLayouts/slideLayout166.xml" ContentType="application/vnd.openxmlformats-officedocument.presentationml.slideLayout+xml"/>
  <Override PartName="/ppt/slideLayouts/slideLayout247.xml" ContentType="application/vnd.openxmlformats-officedocument.presentationml.slideLayout+xml"/>
  <Override PartName="/ppt/slideLayouts/slideLayout246.xml" ContentType="application/vnd.openxmlformats-officedocument.presentationml.slideLayout+xml"/>
  <Override PartName="/ppt/slideLayouts/slideLayout245.xml" ContentType="application/vnd.openxmlformats-officedocument.presentationml.slideLayout+xml"/>
  <Override PartName="/ppt/slideLayouts/slideLayout244.xml" ContentType="application/vnd.openxmlformats-officedocument.presentationml.slideLayout+xml"/>
  <Override PartName="/ppt/slideLayouts/slideLayout243.xml" ContentType="application/vnd.openxmlformats-officedocument.presentationml.slideLayout+xml"/>
  <Override PartName="/ppt/slideLayouts/slideLayout242.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253.xml" ContentType="application/vnd.openxmlformats-officedocument.presentationml.slideLayout+xml"/>
  <Override PartName="/ppt/slideLayouts/slideLayout252.xml" ContentType="application/vnd.openxmlformats-officedocument.presentationml.slideLayout+xml"/>
  <Override PartName="/ppt/slideLayouts/slideLayout251.xml" ContentType="application/vnd.openxmlformats-officedocument.presentationml.slideLayout+xml"/>
  <Override PartName="/ppt/slideLayouts/slideLayout240.xml" ContentType="application/vnd.openxmlformats-officedocument.presentationml.slideLayout+xml"/>
  <Override PartName="/ppt/slideLayouts/slideLayout239.xml" ContentType="application/vnd.openxmlformats-officedocument.presentationml.slideLayout+xml"/>
  <Override PartName="/ppt/slideLayouts/slideLayout238.xml" ContentType="application/vnd.openxmlformats-officedocument.presentationml.slideLayout+xml"/>
  <Override PartName="/ppt/slideLayouts/slideLayout229.xml" ContentType="application/vnd.openxmlformats-officedocument.presentationml.slideLayout+xml"/>
  <Override PartName="/ppt/slideLayouts/slideLayout228.xml" ContentType="application/vnd.openxmlformats-officedocument.presentationml.slideLayout+xml"/>
  <Override PartName="/ppt/slideLayouts/slideLayout227.xml" ContentType="application/vnd.openxmlformats-officedocument.presentationml.slideLayout+xml"/>
  <Override PartName="/ppt/slideLayouts/slideLayout226.xml" ContentType="application/vnd.openxmlformats-officedocument.presentationml.slideLayout+xml"/>
  <Override PartName="/ppt/slideLayouts/slideLayout225.xml" ContentType="application/vnd.openxmlformats-officedocument.presentationml.slideLayout+xml"/>
  <Override PartName="/ppt/slideLayouts/slideLayout224.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7.xml" ContentType="application/vnd.openxmlformats-officedocument.presentationml.slideLayout+xml"/>
  <Override PartName="/ppt/slideLayouts/slideLayout236.xml" ContentType="application/vnd.openxmlformats-officedocument.presentationml.slideLayout+xml"/>
  <Override PartName="/ppt/slideLayouts/slideLayout235.xml" ContentType="application/vnd.openxmlformats-officedocument.presentationml.slideLayout+xml"/>
  <Override PartName="/ppt/slideLayouts/slideLayout234.xml" ContentType="application/vnd.openxmlformats-officedocument.presentationml.slideLayout+xml"/>
  <Override PartName="/ppt/slideLayouts/slideLayout233.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29.xml" ContentType="application/vnd.openxmlformats-officedocument.presentationml.notesSlide+xml"/>
  <Override PartName="/ppt/notesSlides/notesSlide28.xml" ContentType="application/vnd.openxmlformats-officedocument.presentationml.notesSlide+xml"/>
  <Override PartName="/ppt/notesSlides/notesSlide27.xml" ContentType="application/vnd.openxmlformats-officedocument.presentationml.notesSlide+xml"/>
  <Override PartName="/ppt/notesSlides/notesSlide26.xml" ContentType="application/vnd.openxmlformats-officedocument.presentationml.notesSlide+xml"/>
  <Override PartName="/ppt/notesSlides/notesSlide25.xml" ContentType="application/vnd.openxmlformats-officedocument.presentationml.notesSlide+xml"/>
  <Override PartName="/ppt/notesSlides/notesSlide24.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slideMasters/slideMaster1.xml" ContentType="application/vnd.openxmlformats-officedocument.presentationml.slideMaster+xml"/>
  <Override PartName="/ppt/notesSlides/notesSlide35.xml" ContentType="application/vnd.openxmlformats-officedocument.presentationml.notesSlide+xml"/>
  <Override PartName="/ppt/notesSlides/notesSlide34.xml" ContentType="application/vnd.openxmlformats-officedocument.presentationml.notesSlide+xml"/>
  <Override PartName="/ppt/notesSlides/notesSlide33.xml" ContentType="application/vnd.openxmlformats-officedocument.presentationml.notesSlide+xml"/>
  <Override PartName="/ppt/notesSlides/notesSlide23.xml" ContentType="application/vnd.openxmlformats-officedocument.presentationml.notesSlide+xml"/>
  <Override PartName="/ppt/notesSlides/notesSlide22.xml" ContentType="application/vnd.openxmlformats-officedocument.presentationml.notesSlide+xml"/>
  <Override PartName="/ppt/notesSlides/notesSlide21.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20.xml" ContentType="application/vnd.openxmlformats-officedocument.presentationml.notesSlide+xml"/>
  <Override PartName="/ppt/notesSlides/notesSlide19.xml" ContentType="application/vnd.openxmlformats-officedocument.presentationml.notesSlide+xml"/>
  <Override PartName="/ppt/notesSlides/notesSlide18.xml" ContentType="application/vnd.openxmlformats-officedocument.presentationml.notesSlide+xml"/>
  <Override PartName="/ppt/notesSlides/notesSlide17.xml" ContentType="application/vnd.openxmlformats-officedocument.presentationml.notesSlide+xml"/>
  <Override PartName="/ppt/notesSlides/notesSlide16.xml" ContentType="application/vnd.openxmlformats-officedocument.presentationml.notesSlide+xml"/>
  <Override PartName="/ppt/slideLayouts/slideLayout223.xml" ContentType="application/vnd.openxmlformats-officedocument.presentationml.slideLayout+xml"/>
  <Override PartName="/ppt/slideLayouts/slideLayout241.xml" ContentType="application/vnd.openxmlformats-officedocument.presentationml.slideLayout+xml"/>
  <Override PartName="/ppt/slideLayouts/slideLayout221.xml" ContentType="application/vnd.openxmlformats-officedocument.presentationml.slideLayout+xml"/>
  <Override PartName="/ppt/slideLayouts/slideLayout189.xml" ContentType="application/vnd.openxmlformats-officedocument.presentationml.slideLayout+xml"/>
  <Override PartName="/ppt/slideLayouts/slideLayout188.xml" ContentType="application/vnd.openxmlformats-officedocument.presentationml.slideLayout+xml"/>
  <Override PartName="/ppt/slideLayouts/slideLayout187.xml" ContentType="application/vnd.openxmlformats-officedocument.presentationml.slideLayout+xml"/>
  <Override PartName="/ppt/slideLayouts/slideLayout186.xml" ContentType="application/vnd.openxmlformats-officedocument.presentationml.slideLayout+xml"/>
  <Override PartName="/ppt/slideLayouts/slideLayout185.xml" ContentType="application/vnd.openxmlformats-officedocument.presentationml.slideLayout+xml"/>
  <Override PartName="/ppt/slideLayouts/slideLayout184.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7.xml" ContentType="application/vnd.openxmlformats-officedocument.presentationml.slideLayout+xml"/>
  <Override PartName="/ppt/slideLayouts/slideLayout196.xml" ContentType="application/vnd.openxmlformats-officedocument.presentationml.slideLayout+xml"/>
  <Override PartName="/ppt/slideLayouts/slideLayout195.xml" ContentType="application/vnd.openxmlformats-officedocument.presentationml.slideLayout+xml"/>
  <Override PartName="/ppt/slideLayouts/slideLayout194.xml" ContentType="application/vnd.openxmlformats-officedocument.presentationml.slideLayout+xml"/>
  <Override PartName="/ppt/slideLayouts/slideLayout222.xml" ContentType="application/vnd.openxmlformats-officedocument.presentationml.slideLayout+xml"/>
  <Override PartName="/ppt/slideLayouts/slideLayout183.xml" ContentType="application/vnd.openxmlformats-officedocument.presentationml.slideLayout+xml"/>
  <Override PartName="/ppt/slideLayouts/slideLayout182.xml" ContentType="application/vnd.openxmlformats-officedocument.presentationml.slideLayout+xml"/>
  <Override PartName="/ppt/slideLayouts/slideLayout181.xml" ContentType="application/vnd.openxmlformats-officedocument.presentationml.slideLayout+xml"/>
  <Override PartName="/ppt/slideLayouts/slideLayout172.xml" ContentType="application/vnd.openxmlformats-officedocument.presentationml.slideLayout+xml"/>
  <Override PartName="/ppt/slideLayouts/slideLayout171.xml" ContentType="application/vnd.openxmlformats-officedocument.presentationml.slideLayout+xml"/>
  <Override PartName="/ppt/slideLayouts/slideLayout170.xml" ContentType="application/vnd.openxmlformats-officedocument.presentationml.slideLayout+xml"/>
  <Override PartName="/ppt/slideLayouts/slideLayout169.xml" ContentType="application/vnd.openxmlformats-officedocument.presentationml.slideLayout+xml"/>
  <Override PartName="/ppt/slideLayouts/slideLayout168.xml" ContentType="application/vnd.openxmlformats-officedocument.presentationml.slideLayout+xml"/>
  <Override PartName="/ppt/slideLayouts/slideLayout167.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80.xml" ContentType="application/vnd.openxmlformats-officedocument.presentationml.slideLayout+xml"/>
  <Override PartName="/ppt/slideLayouts/slideLayout179.xml" ContentType="application/vnd.openxmlformats-officedocument.presentationml.slideLayout+xml"/>
  <Override PartName="/ppt/slideLayouts/slideLayout178.xml" ContentType="application/vnd.openxmlformats-officedocument.presentationml.slideLayout+xml"/>
  <Override PartName="/ppt/slideLayouts/slideLayout177.xml" ContentType="application/vnd.openxmlformats-officedocument.presentationml.slideLayout+xml"/>
  <Override PartName="/ppt/slideLayouts/slideLayout176.xml" ContentType="application/vnd.openxmlformats-officedocument.presentationml.slideLayout+xml"/>
  <Override PartName="/ppt/slideLayouts/slideLayout198.xml" ContentType="application/vnd.openxmlformats-officedocument.presentationml.slideLayout+xml"/>
  <Override PartName="/ppt/slideLayouts/slideLayout193.xml" ContentType="application/vnd.openxmlformats-officedocument.presentationml.slideLayout+xml"/>
  <Override PartName="/ppt/slideLayouts/slideLayout199.xml" ContentType="application/vnd.openxmlformats-officedocument.presentationml.slideLayout+xml"/>
  <Override PartName="/ppt/slideLayouts/slideLayout212.xml" ContentType="application/vnd.openxmlformats-officedocument.presentationml.slideLayout+xml"/>
  <Override PartName="/ppt/slideLayouts/slideLayout215.xml" ContentType="application/vnd.openxmlformats-officedocument.presentationml.slideLayout+xml"/>
  <Override PartName="/ppt/slideLayouts/slideLayout202.xml" ContentType="application/vnd.openxmlformats-officedocument.presentationml.slideLayout+xml"/>
  <Override PartName="/ppt/slideLayouts/slideLayout207.xml" ContentType="application/vnd.openxmlformats-officedocument.presentationml.slideLayout+xml"/>
  <Override PartName="/ppt/slideLayouts/slideLayout213.xml" ContentType="application/vnd.openxmlformats-officedocument.presentationml.slideLayout+xml"/>
  <Override PartName="/ppt/slideLayouts/slideLayout203.xml" ContentType="application/vnd.openxmlformats-officedocument.presentationml.slideLayout+xml"/>
  <Override PartName="/ppt/slideLayouts/slideLayout214.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16.xml" ContentType="application/vnd.openxmlformats-officedocument.presentationml.slideLayout+xml"/>
  <Override PartName="/ppt/slideLayouts/slideLayout201.xml" ContentType="application/vnd.openxmlformats-officedocument.presentationml.slideLayout+xml"/>
  <Override PartName="/ppt/slideLayouts/slideLayout217.xml" ContentType="application/vnd.openxmlformats-officedocument.presentationml.slideLayout+xml"/>
  <Override PartName="/ppt/slideLayouts/slideLayout210.xml" ContentType="application/vnd.openxmlformats-officedocument.presentationml.slideLayout+xml"/>
  <Override PartName="/ppt/slideLayouts/slideLayout220.xml" ContentType="application/vnd.openxmlformats-officedocument.presentationml.slideLayout+xml"/>
  <Override PartName="/ppt/slideLayouts/slideLayout200.xml" ContentType="application/vnd.openxmlformats-officedocument.presentationml.slideLayout+xml"/>
  <Override PartName="/ppt/slideLayouts/slideLayout209.xml" ContentType="application/vnd.openxmlformats-officedocument.presentationml.slideLayout+xml"/>
  <Override PartName="/ppt/slideLayouts/slideLayout211.xml" ContentType="application/vnd.openxmlformats-officedocument.presentationml.slideLayout+xml"/>
  <Override PartName="/ppt/slideLayouts/slideLayout219.xml" ContentType="application/vnd.openxmlformats-officedocument.presentationml.slideLayout+xml"/>
  <Override PartName="/ppt/slideLayouts/slideLayout218.xml" ContentType="application/vnd.openxmlformats-officedocument.presentationml.slideLayout+xml"/>
  <Override PartName="/ppt/slideLayouts/slideLayout208.xml" ContentType="application/vnd.openxmlformats-officedocument.presentationml.slideLayout+xml"/>
  <Override PartName="/ppt/theme/theme16.xml" ContentType="application/vnd.openxmlformats-officedocument.them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9.xml" ContentType="application/vnd.openxmlformats-officedocument.theme+xml"/>
  <Override PartName="/ppt/theme/theme1.xml" ContentType="application/vnd.openxmlformats-officedocument.theme+xml"/>
  <Override PartName="/ppt/theme/theme20.xml" ContentType="application/vnd.openxmlformats-officedocument.theme+xml"/>
  <Override PartName="/ppt/theme/theme10.xml" ContentType="application/vnd.openxmlformats-officedocument.theme+xml"/>
  <Override PartName="/ppt/theme/theme2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14.xml" ContentType="application/vnd.openxmlformats-officedocument.theme+xml"/>
  <Override PartName="/ppt/theme/theme19.xml" ContentType="application/vnd.openxmlformats-officedocument.theme+xml"/>
  <Override PartName="/ppt/theme/theme12.xml" ContentType="application/vnd.openxmlformats-officedocument.theme+xml"/>
  <Override PartName="/ppt/theme/theme23.xml" ContentType="application/vnd.openxmlformats-officedocument.theme+xml"/>
  <Override PartName="/ppt/theme/theme24.xml" ContentType="application/vnd.openxmlformats-officedocument.theme+xml"/>
  <Override PartName="/ppt/theme/theme25.xml" ContentType="application/vnd.openxmlformats-officedocument.theme+xml"/>
  <Override PartName="/ppt/theme/theme6.xml" ContentType="application/vnd.openxmlformats-officedocument.theme+xml"/>
  <Override PartName="/ppt/theme/theme8.xml" ContentType="application/vnd.openxmlformats-officedocument.theme+xml"/>
  <Override PartName="/ppt/theme/theme5.xml" ContentType="application/vnd.openxmlformats-officedocument.theme+xml"/>
  <Override PartName="/ppt/theme/theme18.xml" ContentType="application/vnd.openxmlformats-officedocument.theme+xml"/>
  <Override PartName="/ppt/theme/theme4.xml" ContentType="application/vnd.openxmlformats-officedocument.theme+xml"/>
  <Override PartName="/ppt/theme/theme15.xml" ContentType="application/vnd.openxmlformats-officedocument.theme+xml"/>
  <Override PartName="/ppt/theme/theme17.xml" ContentType="application/vnd.openxmlformats-officedocument.theme+xml"/>
  <Override PartName="/ppt/theme/theme7.xml" ContentType="application/vnd.openxmlformats-officedocument.theme+xml"/>
  <Override PartName="/ppt/theme/theme13.xml" ContentType="application/vnd.openxmlformats-officedocument.theme+xml"/>
  <Override PartName="/ppt/theme/theme22.xml" ContentType="application/vnd.openxmlformats-officedocument.theme+xml"/>
  <Override PartName="/ppt/theme/theme11.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49" r:id="rId2"/>
    <p:sldMasterId id="2147483651" r:id="rId3"/>
    <p:sldMasterId id="2147483652" r:id="rId4"/>
    <p:sldMasterId id="2147483653" r:id="rId5"/>
    <p:sldMasterId id="2147483654" r:id="rId6"/>
    <p:sldMasterId id="2147483655" r:id="rId7"/>
    <p:sldMasterId id="2147483656" r:id="rId8"/>
    <p:sldMasterId id="2147483657" r:id="rId9"/>
    <p:sldMasterId id="2147483658" r:id="rId10"/>
    <p:sldMasterId id="2147483659" r:id="rId11"/>
    <p:sldMasterId id="2147483660" r:id="rId12"/>
    <p:sldMasterId id="2147483661" r:id="rId13"/>
    <p:sldMasterId id="2147483662" r:id="rId14"/>
    <p:sldMasterId id="2147483663" r:id="rId15"/>
    <p:sldMasterId id="2147483664" r:id="rId16"/>
    <p:sldMasterId id="2147483665" r:id="rId17"/>
    <p:sldMasterId id="2147483666" r:id="rId18"/>
    <p:sldMasterId id="2147483667" r:id="rId19"/>
    <p:sldMasterId id="2147483668" r:id="rId20"/>
    <p:sldMasterId id="2147483669" r:id="rId21"/>
    <p:sldMasterId id="2147483670" r:id="rId22"/>
    <p:sldMasterId id="2147483671" r:id="rId23"/>
  </p:sldMasterIdLst>
  <p:notesMasterIdLst>
    <p:notesMasterId r:id="rId59"/>
  </p:notesMasterIdLst>
  <p:handoutMasterIdLst>
    <p:handoutMasterId r:id="rId60"/>
  </p:handoutMasterIdLst>
  <p:sldIdLst>
    <p:sldId id="345" r:id="rId24"/>
    <p:sldId id="419" r:id="rId25"/>
    <p:sldId id="293" r:id="rId26"/>
    <p:sldId id="420" r:id="rId27"/>
    <p:sldId id="261" r:id="rId28"/>
    <p:sldId id="291" r:id="rId29"/>
    <p:sldId id="302" r:id="rId30"/>
    <p:sldId id="421" r:id="rId31"/>
    <p:sldId id="268" r:id="rId32"/>
    <p:sldId id="301" r:id="rId33"/>
    <p:sldId id="264" r:id="rId34"/>
    <p:sldId id="265" r:id="rId35"/>
    <p:sldId id="266" r:id="rId36"/>
    <p:sldId id="267" r:id="rId37"/>
    <p:sldId id="422" r:id="rId38"/>
    <p:sldId id="271" r:id="rId39"/>
    <p:sldId id="272" r:id="rId40"/>
    <p:sldId id="273" r:id="rId41"/>
    <p:sldId id="274" r:id="rId42"/>
    <p:sldId id="275" r:id="rId43"/>
    <p:sldId id="276" r:id="rId44"/>
    <p:sldId id="277" r:id="rId45"/>
    <p:sldId id="278" r:id="rId46"/>
    <p:sldId id="423" r:id="rId47"/>
    <p:sldId id="280" r:id="rId48"/>
    <p:sldId id="281" r:id="rId49"/>
    <p:sldId id="282" r:id="rId50"/>
    <p:sldId id="283" r:id="rId51"/>
    <p:sldId id="424" r:id="rId52"/>
    <p:sldId id="297" r:id="rId53"/>
    <p:sldId id="298" r:id="rId54"/>
    <p:sldId id="425" r:id="rId55"/>
    <p:sldId id="299" r:id="rId56"/>
    <p:sldId id="300" r:id="rId57"/>
    <p:sldId id="426" r:id="rId58"/>
  </p:sldIdLst>
  <p:sldSz cx="9144000" cy="6858000" type="screen4x3"/>
  <p:notesSz cx="6858000" cy="9144000"/>
  <p:defaultTextStyle>
    <a:defPPr>
      <a:defRPr lang="en-GB"/>
    </a:defPPr>
    <a:lvl1pPr algn="l" defTabSz="457200" rtl="0" eaLnBrk="0" fontAlgn="base" hangingPunct="0">
      <a:spcBef>
        <a:spcPct val="0"/>
      </a:spcBef>
      <a:spcAft>
        <a:spcPct val="0"/>
      </a:spcAft>
      <a:defRPr kern="1200">
        <a:solidFill>
          <a:schemeClr val="tx1"/>
        </a:solidFill>
        <a:latin typeface="Arial" panose="020B0604020202020204" pitchFamily="34" charset="0"/>
        <a:ea typeface="AR PL SungtiL GB"/>
        <a:cs typeface="AR PL SungtiL GB"/>
      </a:defRPr>
    </a:lvl1pPr>
    <a:lvl2pPr marL="742950" indent="-285750" algn="l" defTabSz="457200" rtl="0" eaLnBrk="0" fontAlgn="base" hangingPunct="0">
      <a:spcBef>
        <a:spcPct val="0"/>
      </a:spcBef>
      <a:spcAft>
        <a:spcPct val="0"/>
      </a:spcAft>
      <a:defRPr kern="1200">
        <a:solidFill>
          <a:schemeClr val="tx1"/>
        </a:solidFill>
        <a:latin typeface="Arial" panose="020B0604020202020204" pitchFamily="34" charset="0"/>
        <a:ea typeface="AR PL SungtiL GB"/>
        <a:cs typeface="AR PL SungtiL GB"/>
      </a:defRPr>
    </a:lvl2pPr>
    <a:lvl3pPr marL="1143000" indent="-228600" algn="l" defTabSz="457200" rtl="0" eaLnBrk="0" fontAlgn="base" hangingPunct="0">
      <a:spcBef>
        <a:spcPct val="0"/>
      </a:spcBef>
      <a:spcAft>
        <a:spcPct val="0"/>
      </a:spcAft>
      <a:defRPr kern="1200">
        <a:solidFill>
          <a:schemeClr val="tx1"/>
        </a:solidFill>
        <a:latin typeface="Arial" panose="020B0604020202020204" pitchFamily="34" charset="0"/>
        <a:ea typeface="AR PL SungtiL GB"/>
        <a:cs typeface="AR PL SungtiL GB"/>
      </a:defRPr>
    </a:lvl3pPr>
    <a:lvl4pPr marL="1600200" indent="-228600" algn="l" defTabSz="457200" rtl="0" eaLnBrk="0" fontAlgn="base" hangingPunct="0">
      <a:spcBef>
        <a:spcPct val="0"/>
      </a:spcBef>
      <a:spcAft>
        <a:spcPct val="0"/>
      </a:spcAft>
      <a:defRPr kern="1200">
        <a:solidFill>
          <a:schemeClr val="tx1"/>
        </a:solidFill>
        <a:latin typeface="Arial" panose="020B0604020202020204" pitchFamily="34" charset="0"/>
        <a:ea typeface="AR PL SungtiL GB"/>
        <a:cs typeface="AR PL SungtiL GB"/>
      </a:defRPr>
    </a:lvl4pPr>
    <a:lvl5pPr marL="2057400" indent="-228600" algn="l" defTabSz="457200" rtl="0" eaLnBrk="0" fontAlgn="base" hangingPunct="0">
      <a:spcBef>
        <a:spcPct val="0"/>
      </a:spcBef>
      <a:spcAft>
        <a:spcPct val="0"/>
      </a:spcAft>
      <a:defRPr kern="1200">
        <a:solidFill>
          <a:schemeClr val="tx1"/>
        </a:solidFill>
        <a:latin typeface="Arial" panose="020B0604020202020204" pitchFamily="34" charset="0"/>
        <a:ea typeface="AR PL SungtiL GB"/>
        <a:cs typeface="AR PL SungtiL GB"/>
      </a:defRPr>
    </a:lvl5pPr>
    <a:lvl6pPr marL="2286000" algn="l" defTabSz="914400" rtl="0" eaLnBrk="1" latinLnBrk="0" hangingPunct="1">
      <a:defRPr kern="1200">
        <a:solidFill>
          <a:schemeClr val="tx1"/>
        </a:solidFill>
        <a:latin typeface="Arial" panose="020B0604020202020204" pitchFamily="34" charset="0"/>
        <a:ea typeface="AR PL SungtiL GB"/>
        <a:cs typeface="AR PL SungtiL GB"/>
      </a:defRPr>
    </a:lvl6pPr>
    <a:lvl7pPr marL="2743200" algn="l" defTabSz="914400" rtl="0" eaLnBrk="1" latinLnBrk="0" hangingPunct="1">
      <a:defRPr kern="1200">
        <a:solidFill>
          <a:schemeClr val="tx1"/>
        </a:solidFill>
        <a:latin typeface="Arial" panose="020B0604020202020204" pitchFamily="34" charset="0"/>
        <a:ea typeface="AR PL SungtiL GB"/>
        <a:cs typeface="AR PL SungtiL GB"/>
      </a:defRPr>
    </a:lvl7pPr>
    <a:lvl8pPr marL="3200400" algn="l" defTabSz="914400" rtl="0" eaLnBrk="1" latinLnBrk="0" hangingPunct="1">
      <a:defRPr kern="1200">
        <a:solidFill>
          <a:schemeClr val="tx1"/>
        </a:solidFill>
        <a:latin typeface="Arial" panose="020B0604020202020204" pitchFamily="34" charset="0"/>
        <a:ea typeface="AR PL SungtiL GB"/>
        <a:cs typeface="AR PL SungtiL GB"/>
      </a:defRPr>
    </a:lvl8pPr>
    <a:lvl9pPr marL="3657600" algn="l" defTabSz="914400" rtl="0" eaLnBrk="1" latinLnBrk="0" hangingPunct="1">
      <a:defRPr kern="1200">
        <a:solidFill>
          <a:schemeClr val="tx1"/>
        </a:solidFill>
        <a:latin typeface="Arial" panose="020B0604020202020204" pitchFamily="34" charset="0"/>
        <a:ea typeface="AR PL SungtiL GB"/>
        <a:cs typeface="AR PL SungtiL GB"/>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95C349"/>
    <a:srgbClr val="EB6078"/>
    <a:srgbClr val="ED6449"/>
    <a:srgbClr val="E45538"/>
    <a:srgbClr val="FF5050"/>
    <a:srgbClr val="FF7C80"/>
    <a:srgbClr val="74B230"/>
    <a:srgbClr val="C495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235" autoAdjust="0"/>
    <p:restoredTop sz="68794" autoAdjust="0"/>
  </p:normalViewPr>
  <p:slideViewPr>
    <p:cSldViewPr>
      <p:cViewPr varScale="1">
        <p:scale>
          <a:sx n="79" d="100"/>
          <a:sy n="79" d="100"/>
        </p:scale>
        <p:origin x="2394" y="90"/>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2" d="100"/>
          <a:sy n="52" d="100"/>
        </p:scale>
        <p:origin x="2598"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3.xml"/><Relationship Id="rId21" Type="http://schemas.openxmlformats.org/officeDocument/2006/relationships/slideMaster" Target="slideMasters/slideMaster21.xml"/><Relationship Id="rId34" Type="http://schemas.openxmlformats.org/officeDocument/2006/relationships/slide" Target="slides/slide11.xml"/><Relationship Id="rId42" Type="http://schemas.openxmlformats.org/officeDocument/2006/relationships/slide" Target="slides/slide19.xml"/><Relationship Id="rId47" Type="http://schemas.openxmlformats.org/officeDocument/2006/relationships/slide" Target="slides/slide24.xml"/><Relationship Id="rId50" Type="http://schemas.openxmlformats.org/officeDocument/2006/relationships/slide" Target="slides/slide27.xml"/><Relationship Id="rId55" Type="http://schemas.openxmlformats.org/officeDocument/2006/relationships/slide" Target="slides/slide32.xml"/><Relationship Id="rId63"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6.xml"/><Relationship Id="rId11" Type="http://schemas.openxmlformats.org/officeDocument/2006/relationships/slideMaster" Target="slideMasters/slideMaster11.xml"/><Relationship Id="rId24" Type="http://schemas.openxmlformats.org/officeDocument/2006/relationships/slide" Target="slides/slide1.xml"/><Relationship Id="rId32" Type="http://schemas.openxmlformats.org/officeDocument/2006/relationships/slide" Target="slides/slide9.xml"/><Relationship Id="rId37" Type="http://schemas.openxmlformats.org/officeDocument/2006/relationships/slide" Target="slides/slide14.xml"/><Relationship Id="rId40" Type="http://schemas.openxmlformats.org/officeDocument/2006/relationships/slide" Target="slides/slide17.xml"/><Relationship Id="rId45" Type="http://schemas.openxmlformats.org/officeDocument/2006/relationships/slide" Target="slides/slide22.xml"/><Relationship Id="rId53" Type="http://schemas.openxmlformats.org/officeDocument/2006/relationships/slide" Target="slides/slide30.xml"/><Relationship Id="rId58" Type="http://schemas.openxmlformats.org/officeDocument/2006/relationships/slide" Target="slides/slide35.xml"/><Relationship Id="rId66" Type="http://schemas.openxmlformats.org/officeDocument/2006/relationships/customXml" Target="../customXml/item2.xml"/><Relationship Id="rId5" Type="http://schemas.openxmlformats.org/officeDocument/2006/relationships/slideMaster" Target="slideMasters/slideMaster5.xml"/><Relationship Id="rId61" Type="http://schemas.openxmlformats.org/officeDocument/2006/relationships/presProps" Target="presProps.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 Target="slides/slide4.xml"/><Relationship Id="rId30" Type="http://schemas.openxmlformats.org/officeDocument/2006/relationships/slide" Target="slides/slide7.xml"/><Relationship Id="rId35" Type="http://schemas.openxmlformats.org/officeDocument/2006/relationships/slide" Target="slides/slide12.xml"/><Relationship Id="rId43" Type="http://schemas.openxmlformats.org/officeDocument/2006/relationships/slide" Target="slides/slide20.xml"/><Relationship Id="rId48" Type="http://schemas.openxmlformats.org/officeDocument/2006/relationships/slide" Target="slides/slide25.xml"/><Relationship Id="rId56" Type="http://schemas.openxmlformats.org/officeDocument/2006/relationships/slide" Target="slides/slide33.xml"/><Relationship Id="rId64"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slide" Target="slides/slide28.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2.xml"/><Relationship Id="rId33" Type="http://schemas.openxmlformats.org/officeDocument/2006/relationships/slide" Target="slides/slide10.xml"/><Relationship Id="rId38" Type="http://schemas.openxmlformats.org/officeDocument/2006/relationships/slide" Target="slides/slide15.xml"/><Relationship Id="rId46" Type="http://schemas.openxmlformats.org/officeDocument/2006/relationships/slide" Target="slides/slide23.xml"/><Relationship Id="rId59" Type="http://schemas.openxmlformats.org/officeDocument/2006/relationships/notesMaster" Target="notesMasters/notesMaster1.xml"/><Relationship Id="rId67" Type="http://schemas.openxmlformats.org/officeDocument/2006/relationships/customXml" Target="../customXml/item3.xml"/><Relationship Id="rId20" Type="http://schemas.openxmlformats.org/officeDocument/2006/relationships/slideMaster" Target="slideMasters/slideMaster20.xml"/><Relationship Id="rId41" Type="http://schemas.openxmlformats.org/officeDocument/2006/relationships/slide" Target="slides/slide18.xml"/><Relationship Id="rId54" Type="http://schemas.openxmlformats.org/officeDocument/2006/relationships/slide" Target="slides/slide31.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 Target="slides/slide5.xml"/><Relationship Id="rId36" Type="http://schemas.openxmlformats.org/officeDocument/2006/relationships/slide" Target="slides/slide13.xml"/><Relationship Id="rId49" Type="http://schemas.openxmlformats.org/officeDocument/2006/relationships/slide" Target="slides/slide26.xml"/><Relationship Id="rId57" Type="http://schemas.openxmlformats.org/officeDocument/2006/relationships/slide" Target="slides/slide34.xml"/><Relationship Id="rId10" Type="http://schemas.openxmlformats.org/officeDocument/2006/relationships/slideMaster" Target="slideMasters/slideMaster10.xml"/><Relationship Id="rId31" Type="http://schemas.openxmlformats.org/officeDocument/2006/relationships/slide" Target="slides/slide8.xml"/><Relationship Id="rId44" Type="http://schemas.openxmlformats.org/officeDocument/2006/relationships/slide" Target="slides/slide21.xml"/><Relationship Id="rId52" Type="http://schemas.openxmlformats.org/officeDocument/2006/relationships/slide" Target="slides/slide29.xml"/><Relationship Id="rId60" Type="http://schemas.openxmlformats.org/officeDocument/2006/relationships/handoutMaster" Target="handoutMasters/handoutMaster1.xml"/><Relationship Id="rId65" Type="http://schemas.openxmlformats.org/officeDocument/2006/relationships/customXml" Target="../customXml/item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1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fr-FR"/>
          </a:p>
        </p:txBody>
      </p:sp>
      <p:sp>
        <p:nvSpPr>
          <p:cNvPr id="3" name="Espace réservé de la date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63343056-026E-4CA9-88D2-C073E7827179}" type="datetimeFigureOut">
              <a:rPr lang="fr-FR"/>
              <a:pPr>
                <a:defRPr/>
              </a:pPr>
              <a:t>13/10/2020</a:t>
            </a:fld>
            <a:endParaRPr lang="fr-FR"/>
          </a:p>
        </p:txBody>
      </p:sp>
      <p:sp>
        <p:nvSpPr>
          <p:cNvPr id="4" name="Espace réservé du pied de pag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fr-FR"/>
          </a:p>
        </p:txBody>
      </p:sp>
      <p:sp>
        <p:nvSpPr>
          <p:cNvPr id="5" name="Espace réservé du numéro de diapositive 4"/>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7BEFB627-E7AD-48A8-9891-815F296D829D}" type="slidenum">
              <a:rPr lang="fr-FR" altLang="fr-FR"/>
              <a:pPr>
                <a:defRPr/>
              </a:pPr>
              <a:t>‹N°›</a:t>
            </a:fld>
            <a:endParaRPr lang="fr-FR" altLang="fr-FR"/>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3650" name="Freeform 1"/>
          <p:cNvSpPr>
            <a:spLocks/>
          </p:cNvSpPr>
          <p:nvPr/>
        </p:nvSpPr>
        <p:spPr bwMode="auto">
          <a:xfrm>
            <a:off x="0" y="0"/>
            <a:ext cx="6858000" cy="9144000"/>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600"/>
                </a:lnTo>
                <a:lnTo>
                  <a:pt x="0" y="21600"/>
                </a:lnTo>
                <a:lnTo>
                  <a:pt x="0" y="0"/>
                </a:lnTo>
                <a:close/>
              </a:path>
            </a:pathLst>
          </a:custGeom>
          <a:solidFill>
            <a:srgbClr val="FFFFFF"/>
          </a:solidFill>
          <a:ln>
            <a:noFill/>
          </a:ln>
          <a:extLst>
            <a:ext uri="{91240B29-F687-4F45-9708-019B960494DF}">
              <a14:hiddenLine xmlns:a14="http://schemas.microsoft.com/office/drawing/2010/main" w="9525" cap="flat">
                <a:solidFill>
                  <a:srgbClr val="000000"/>
                </a:solidFill>
                <a:miter lim="800000"/>
                <a:headEnd/>
                <a:tailEnd/>
              </a14:hiddenLine>
            </a:ext>
          </a:extLst>
        </p:spPr>
        <p:txBody>
          <a:bodyPr wrap="none" anchor="ctr"/>
          <a:lstStyle/>
          <a:p>
            <a:endParaRPr lang="fr-FR"/>
          </a:p>
        </p:txBody>
      </p:sp>
      <p:sp>
        <p:nvSpPr>
          <p:cNvPr id="283651" name="Text Box 2"/>
          <p:cNvSpPr txBox="1">
            <a:spLocks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txBody>
          <a:bodyPr wrap="none" anchor="ctr"/>
          <a:lstStyle/>
          <a:p>
            <a:pPr eaLnBrk="1">
              <a:lnSpc>
                <a:spcPct val="93000"/>
              </a:lnSpc>
              <a:buClr>
                <a:srgbClr val="000000"/>
              </a:buClr>
              <a:buSzPct val="100000"/>
              <a:buFont typeface="Times New Roman" panose="02020603050405020304" pitchFamily="18" charset="0"/>
              <a:buNone/>
            </a:pPr>
            <a:endParaRPr lang="fr-FR" altLang="fr-FR"/>
          </a:p>
        </p:txBody>
      </p:sp>
      <p:sp>
        <p:nvSpPr>
          <p:cNvPr id="283652" name="Text Box 3"/>
          <p:cNvSpPr txBox="1">
            <a:spLocks noChangeArrowheads="1"/>
          </p:cNvSpPr>
          <p:nvPr/>
        </p:nvSpPr>
        <p:spPr bwMode="auto">
          <a:xfrm>
            <a:off x="3884613"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txBody>
          <a:bodyPr wrap="none" anchor="ctr"/>
          <a:lstStyle/>
          <a:p>
            <a:pPr eaLnBrk="1">
              <a:lnSpc>
                <a:spcPct val="93000"/>
              </a:lnSpc>
              <a:buClr>
                <a:srgbClr val="000000"/>
              </a:buClr>
              <a:buSzPct val="100000"/>
              <a:buFont typeface="Times New Roman" panose="02020603050405020304" pitchFamily="18" charset="0"/>
              <a:buNone/>
            </a:pPr>
            <a:endParaRPr lang="fr-FR" altLang="fr-FR"/>
          </a:p>
        </p:txBody>
      </p:sp>
      <p:sp>
        <p:nvSpPr>
          <p:cNvPr id="283653" name="Rectangle 4"/>
          <p:cNvSpPr>
            <a:spLocks noGrp="1" noChangeArrowheads="1"/>
          </p:cNvSpPr>
          <p:nvPr>
            <p:ph type="sldImg"/>
          </p:nvPr>
        </p:nvSpPr>
        <p:spPr bwMode="auto">
          <a:xfrm>
            <a:off x="1143000" y="685800"/>
            <a:ext cx="4570413" cy="342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sp>
      <p:sp>
        <p:nvSpPr>
          <p:cNvPr id="2" name="Rectangle 5"/>
          <p:cNvSpPr txBox="1">
            <a:spLocks noGrp="1" noChangeArrowheads="1"/>
          </p:cNvSpPr>
          <p:nvPr>
            <p:ph type="body"/>
          </p:nvPr>
        </p:nvSpPr>
        <p:spPr bwMode="auto">
          <a:xfrm>
            <a:off x="685800" y="4343400"/>
            <a:ext cx="5486400" cy="4114800"/>
          </a:xfrm>
          <a:prstGeom prst="rect">
            <a:avLst/>
          </a:prstGeom>
          <a:noFill/>
          <a:ln w="12600" cap="flat">
            <a:noFill/>
            <a:miter lim="800000"/>
            <a:headEnd/>
            <a:tailEnd/>
          </a:ln>
          <a:effectLst/>
        </p:spPr>
        <p:txBody>
          <a:bodyPr vert="horz" wrap="square" lIns="0" tIns="0" rIns="0" bIns="0" numCol="1" anchor="t" anchorCtr="0" compatLnSpc="1">
            <a:prstTxWarp prst="textNoShape">
              <a:avLst/>
            </a:prstTxWarp>
          </a:bodyPr>
          <a:lstStyle/>
          <a:p>
            <a:pPr lvl="0"/>
            <a:endParaRPr lang="en-US" noProof="0" dirty="0"/>
          </a:p>
        </p:txBody>
      </p:sp>
      <p:sp>
        <p:nvSpPr>
          <p:cNvPr id="283655" name="Text Box 6"/>
          <p:cNvSpPr txBox="1">
            <a:spLocks noChangeArrowheads="1"/>
          </p:cNvSpPr>
          <p:nvPr/>
        </p:nvSpPr>
        <p:spPr bwMode="auto">
          <a:xfrm>
            <a:off x="0"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txBody>
          <a:bodyPr wrap="none" anchor="ctr"/>
          <a:lstStyle/>
          <a:p>
            <a:pPr eaLnBrk="1">
              <a:lnSpc>
                <a:spcPct val="93000"/>
              </a:lnSpc>
              <a:buClr>
                <a:srgbClr val="000000"/>
              </a:buClr>
              <a:buSzPct val="100000"/>
              <a:buFont typeface="Times New Roman" panose="02020603050405020304" pitchFamily="18" charset="0"/>
              <a:buNone/>
            </a:pPr>
            <a:endParaRPr lang="fr-FR" altLang="fr-FR"/>
          </a:p>
        </p:txBody>
      </p:sp>
      <p:sp>
        <p:nvSpPr>
          <p:cNvPr id="3" name="Rectangle 7"/>
          <p:cNvSpPr>
            <a:spLocks noGrp="1" noChangeArrowheads="1"/>
          </p:cNvSpPr>
          <p:nvPr>
            <p:ph type="sldNum"/>
          </p:nvPr>
        </p:nvSpPr>
        <p:spPr bwMode="auto">
          <a:xfrm>
            <a:off x="3884613" y="8685213"/>
            <a:ext cx="2970212" cy="455612"/>
          </a:xfrm>
          <a:prstGeom prst="rect">
            <a:avLst/>
          </a:prstGeom>
          <a:noFill/>
          <a:ln w="12600" cap="flat">
            <a:noFill/>
            <a:miter lim="800000"/>
            <a:headEnd/>
            <a:tailEnd/>
          </a:ln>
          <a:effectLst/>
        </p:spPr>
        <p:txBody>
          <a:bodyPr vert="horz" wrap="square" lIns="90000" tIns="46800" rIns="90000" bIns="46800" numCol="1" anchor="b" anchorCtr="0" compatLnSpc="1">
            <a:prstTxWarp prst="textNoShape">
              <a:avLst/>
            </a:prstTxWarp>
          </a:bodyPr>
          <a:lstStyle>
            <a:lvl1pPr algn="r" eaLnBrk="1" hangingPunct="1">
              <a:buClr>
                <a:srgbClr val="000000"/>
              </a:buClr>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Lucida Sans Unicode" panose="020B0602030504020204" pitchFamily="34" charset="0"/>
              </a:defRPr>
            </a:lvl1pPr>
          </a:lstStyle>
          <a:p>
            <a:pPr>
              <a:defRPr/>
            </a:pPr>
            <a:fld id="{748AAAE1-374C-4F7A-B1F1-7A37B28B3E18}" type="slidenum">
              <a:rPr lang="fr-FR" altLang="fr-FR"/>
              <a:pPr>
                <a:defRPr/>
              </a:pPr>
              <a:t>‹N°›</a:t>
            </a:fld>
            <a:endParaRPr lang="fr-FR" altLang="fr-FR"/>
          </a:p>
        </p:txBody>
      </p:sp>
    </p:spTree>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1pPr>
    <a:lvl2pPr marL="742950" indent="-28575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2pPr>
    <a:lvl3pPr marL="11430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3pPr>
    <a:lvl4pPr marL="16002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4pPr>
    <a:lvl5pPr marL="20574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Espace réservé des notes 1"/>
          <p:cNvSpPr txBox="1">
            <a:spLocks noGrp="1" noChangeArrowheads="1"/>
          </p:cNvSpPr>
          <p:nvPr>
            <p:ph type="body" sz="quarter"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altLang="fr-FR" smtClean="0">
                <a:latin typeface="Arial" panose="020B0604020202020204" pitchFamily="34" charset="0"/>
                <a:ea typeface="AR PL SungtiL GB"/>
                <a:cs typeface="AR PL SungtiL GB"/>
              </a:rPr>
              <a:t>Mot de bienvenue</a:t>
            </a:r>
          </a:p>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altLang="fr-FR" smtClean="0">
                <a:latin typeface="Arial" panose="020B0604020202020204" pitchFamily="34" charset="0"/>
                <a:ea typeface="AR PL SungtiL GB"/>
                <a:cs typeface="AR PL SungtiL GB"/>
              </a:rPr>
              <a:t>Demandez à chaque participant de récupérer son chevalet et distribuez les jetons.</a:t>
            </a:r>
          </a:p>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fr-FR" altLang="fr-FR" smtClean="0">
              <a:latin typeface="Arial" panose="020B0604020202020204" pitchFamily="34" charset="0"/>
              <a:ea typeface="AR PL SungtiL GB"/>
              <a:cs typeface="AR PL SungtiL GB"/>
            </a:endParaRPr>
          </a:p>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fr-FR" altLang="fr-FR" smtClean="0">
              <a:latin typeface="Calibri" panose="020F050202020403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5154" name="Rectangle 7"/>
          <p:cNvSpPr>
            <a:spLocks noGrp="1" noChangeArrowheads="1"/>
          </p:cNvSpPr>
          <p:nvPr>
            <p:ph type="sldNum"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9pPr>
          </a:lstStyle>
          <a:p>
            <a:fld id="{64CEF646-E2CA-40DD-B0F5-B9E844D22D3B}" type="slidenum">
              <a:rPr lang="fr-FR" altLang="fr-FR" smtClean="0">
                <a:solidFill>
                  <a:srgbClr val="000000"/>
                </a:solidFill>
                <a:cs typeface="Lucida Sans Unicode" panose="020B0602030504020204" pitchFamily="34" charset="0"/>
              </a:rPr>
              <a:pPr/>
              <a:t>10</a:t>
            </a:fld>
            <a:endParaRPr lang="fr-FR" altLang="fr-FR" smtClean="0">
              <a:solidFill>
                <a:srgbClr val="000000"/>
              </a:solidFill>
              <a:cs typeface="Lucida Sans Unicode" panose="020B0602030504020204" pitchFamily="34" charset="0"/>
            </a:endParaRPr>
          </a:p>
        </p:txBody>
      </p:sp>
      <p:sp>
        <p:nvSpPr>
          <p:cNvPr id="305155" name="Text Box 1"/>
          <p:cNvSpPr txBox="1">
            <a:spLocks noChangeArrowheads="1"/>
          </p:cNvSpPr>
          <p:nvPr/>
        </p:nvSpPr>
        <p:spPr bwMode="auto">
          <a:xfrm>
            <a:off x="3884613" y="8685213"/>
            <a:ext cx="2970212"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9pPr>
          </a:lstStyle>
          <a:p>
            <a:pPr algn="r" eaLnBrk="1" hangingPunct="1">
              <a:buClr>
                <a:srgbClr val="000000"/>
              </a:buClr>
              <a:buSzPct val="100000"/>
              <a:buFont typeface="Times New Roman" panose="02020603050405020304" pitchFamily="18" charset="0"/>
              <a:buNone/>
            </a:pPr>
            <a:fld id="{45D8AAA6-632B-4F8E-9D10-F2FDC497F3CF}" type="slidenum">
              <a:rPr lang="fr-FR" altLang="fr-FR" sz="1200">
                <a:solidFill>
                  <a:srgbClr val="000000"/>
                </a:solidFill>
              </a:rPr>
              <a:pPr algn="r" eaLnBrk="1" hangingPunct="1">
                <a:buClr>
                  <a:srgbClr val="000000"/>
                </a:buClr>
                <a:buSzPct val="100000"/>
                <a:buFont typeface="Times New Roman" panose="02020603050405020304" pitchFamily="18" charset="0"/>
                <a:buNone/>
              </a:pPr>
              <a:t>10</a:t>
            </a:fld>
            <a:endParaRPr lang="fr-FR" altLang="fr-FR" sz="1200">
              <a:solidFill>
                <a:srgbClr val="000000"/>
              </a:solidFill>
            </a:endParaRPr>
          </a:p>
        </p:txBody>
      </p:sp>
      <p:sp>
        <p:nvSpPr>
          <p:cNvPr id="305156" name="Text Box 2"/>
          <p:cNvSpPr txBox="1">
            <a:spLocks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9pPr>
          </a:lstStyle>
          <a:p>
            <a:pPr algn="r" eaLnBrk="1" hangingPunct="1">
              <a:buClr>
                <a:srgbClr val="000000"/>
              </a:buClr>
              <a:buSzPct val="100000"/>
              <a:buFont typeface="Times New Roman" panose="02020603050405020304" pitchFamily="18" charset="0"/>
              <a:buNone/>
            </a:pPr>
            <a:fld id="{2CC300B8-A44E-49D2-A756-E89F0566C757}" type="slidenum">
              <a:rPr lang="fr-FR" altLang="fr-FR" sz="1200">
                <a:solidFill>
                  <a:srgbClr val="000000"/>
                </a:solidFill>
              </a:rPr>
              <a:pPr algn="r" eaLnBrk="1" hangingPunct="1">
                <a:buClr>
                  <a:srgbClr val="000000"/>
                </a:buClr>
                <a:buSzPct val="100000"/>
                <a:buFont typeface="Times New Roman" panose="02020603050405020304" pitchFamily="18" charset="0"/>
                <a:buNone/>
              </a:pPr>
              <a:t>10</a:t>
            </a:fld>
            <a:endParaRPr lang="fr-FR" altLang="fr-FR" sz="1200">
              <a:solidFill>
                <a:srgbClr val="000000"/>
              </a:solidFill>
            </a:endParaRPr>
          </a:p>
        </p:txBody>
      </p:sp>
      <p:sp>
        <p:nvSpPr>
          <p:cNvPr id="305157" name="Rectangle 3"/>
          <p:cNvSpPr>
            <a:spLocks noChangeArrowheads="1" noTextEdit="1"/>
          </p:cNvSpPr>
          <p:nvPr>
            <p:ph type="sldImg"/>
          </p:nvPr>
        </p:nvSpPr>
        <p:spPr>
          <a:solidFill>
            <a:srgbClr val="FFFFFF"/>
          </a:solidFill>
          <a:ln w="12600">
            <a:solidFill>
              <a:srgbClr val="000000"/>
            </a:solidFill>
            <a:miter lim="800000"/>
            <a:headEnd/>
            <a:tailEnd/>
          </a:ln>
        </p:spPr>
      </p:sp>
      <p:sp>
        <p:nvSpPr>
          <p:cNvPr id="305158" name="Text Box 4"/>
          <p:cNvSpPr txBox="1">
            <a:spLocks noChangeArrowheads="1"/>
          </p:cNvSpPr>
          <p:nvPr>
            <p:ph type="body" idx="1"/>
          </p:nvPr>
        </p:nvSpPr>
        <p:spPr>
          <a:xfrm>
            <a:off x="685800" y="4343400"/>
            <a:ext cx="5486400" cy="4208463"/>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p>
            <a:pPr algn="just"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altLang="fr-FR" u="sng" smtClean="0">
                <a:latin typeface="Arial" panose="020B0604020202020204" pitchFamily="34" charset="0"/>
                <a:ea typeface="AR PL SungtiL GB"/>
                <a:cs typeface="AR PL SungtiL GB"/>
              </a:rPr>
              <a:t>Objectif</a:t>
            </a:r>
            <a:r>
              <a:rPr lang="fr-FR" altLang="fr-FR" smtClean="0">
                <a:latin typeface="Arial" panose="020B0604020202020204" pitchFamily="34" charset="0"/>
                <a:ea typeface="AR PL SungtiL GB"/>
                <a:cs typeface="AR PL SungtiL GB"/>
              </a:rPr>
              <a:t> : Montrer l’impact des émotions positives dans la qualité de vie.</a:t>
            </a:r>
          </a:p>
          <a:p>
            <a:pPr algn="just"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fr-FR" altLang="fr-FR" smtClean="0">
              <a:latin typeface="Arial" panose="020B0604020202020204" pitchFamily="34" charset="0"/>
              <a:ea typeface="AR PL SungtiL GB"/>
              <a:cs typeface="AR PL SungtiL GB"/>
            </a:endParaRPr>
          </a:p>
          <a:p>
            <a:pPr algn="just"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altLang="fr-FR" smtClean="0">
                <a:latin typeface="Arial" panose="020B0604020202020204" pitchFamily="34" charset="0"/>
                <a:ea typeface="AR PL SungtiL GB"/>
                <a:cs typeface="AR PL SungtiL GB"/>
              </a:rPr>
              <a:t>Selon le Docteur Jordi Quoidbach, Docteur en psychologie (</a:t>
            </a:r>
            <a:r>
              <a:rPr lang="fr-FR" altLang="fr-FR" smtClean="0">
                <a:latin typeface="Times New Roman" panose="02020603050405020304" pitchFamily="18" charset="0"/>
              </a:rPr>
              <a:t>chef de file de l’étude scientifique du bonheur en Francophonie)</a:t>
            </a:r>
            <a:r>
              <a:rPr lang="fr-FR" altLang="fr-FR" smtClean="0">
                <a:latin typeface="Arial" panose="020B0604020202020204" pitchFamily="34" charset="0"/>
                <a:ea typeface="AR PL SungtiL GB"/>
                <a:cs typeface="AR PL SungtiL GB"/>
              </a:rPr>
              <a:t> se saisir des opportunités pour faire des activités agréables, participer à des évènements positifs … procure des émotions positives comme la joie, l’ouverture, la gratitude. Ces émotions positives permettent d’enrichir nos ressources propres (</a:t>
            </a:r>
            <a:r>
              <a:rPr lang="fr-FR" altLang="fr-FR" smtClean="0">
                <a:latin typeface="Times New Roman" panose="02020603050405020304" pitchFamily="18" charset="0"/>
              </a:rPr>
              <a:t>savoirs, compétences, soutien social et santé</a:t>
            </a:r>
            <a:r>
              <a:rPr lang="fr-FR" altLang="fr-FR" smtClean="0">
                <a:latin typeface="Arial" panose="020B0604020202020204" pitchFamily="34" charset="0"/>
                <a:ea typeface="AR PL SungtiL GB"/>
                <a:cs typeface="AR PL SungtiL GB"/>
              </a:rPr>
              <a:t>) </a:t>
            </a:r>
            <a:r>
              <a:rPr lang="fr-FR" altLang="fr-FR" smtClean="0">
                <a:latin typeface="Times New Roman" panose="02020603050405020304" pitchFamily="18" charset="0"/>
              </a:rPr>
              <a:t>ce qui nous ouvre d’autres opportunités et nous permet </a:t>
            </a:r>
            <a:r>
              <a:rPr lang="fr-FR" altLang="fr-FR" smtClean="0">
                <a:latin typeface="Arial" panose="020B0604020202020204" pitchFamily="34" charset="0"/>
                <a:ea typeface="AR PL SungtiL GB"/>
                <a:cs typeface="AR PL SungtiL GB"/>
              </a:rPr>
              <a:t>d’obtenir une meilleure satisfaction de la vie. Ce cercle vertueux a une influence positive sur la qualité de vie.</a:t>
            </a:r>
          </a:p>
          <a:p>
            <a:pPr algn="just"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fr-FR" altLang="fr-FR" smtClean="0">
              <a:latin typeface="Arial" panose="020B0604020202020204" pitchFamily="34" charset="0"/>
              <a:ea typeface="AR PL SungtiL GB"/>
              <a:cs typeface="AR PL SungtiL GB"/>
            </a:endParaRPr>
          </a:p>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fr-FR" altLang="fr-FR" smtClean="0">
              <a:latin typeface="Arial" panose="020B0604020202020204" pitchFamily="34" charset="0"/>
              <a:ea typeface="AR PL SungtiL GB"/>
              <a:cs typeface="AR PL SungtiL GB"/>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02" name="Rectangle 7"/>
          <p:cNvSpPr>
            <a:spLocks noGrp="1" noChangeArrowheads="1"/>
          </p:cNvSpPr>
          <p:nvPr>
            <p:ph type="sldNum"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9pPr>
          </a:lstStyle>
          <a:p>
            <a:fld id="{BE1D4E9B-A36B-46EE-80A6-CE15C833F5F1}" type="slidenum">
              <a:rPr lang="fr-FR" altLang="fr-FR" smtClean="0">
                <a:solidFill>
                  <a:srgbClr val="000000"/>
                </a:solidFill>
                <a:cs typeface="Lucida Sans Unicode" panose="020B0602030504020204" pitchFamily="34" charset="0"/>
              </a:rPr>
              <a:pPr/>
              <a:t>11</a:t>
            </a:fld>
            <a:endParaRPr lang="fr-FR" altLang="fr-FR" smtClean="0">
              <a:solidFill>
                <a:srgbClr val="000000"/>
              </a:solidFill>
              <a:cs typeface="Lucida Sans Unicode" panose="020B0602030504020204" pitchFamily="34" charset="0"/>
            </a:endParaRPr>
          </a:p>
        </p:txBody>
      </p:sp>
      <p:sp>
        <p:nvSpPr>
          <p:cNvPr id="307203" name="Text Box 1"/>
          <p:cNvSpPr txBox="1">
            <a:spLocks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9pPr>
          </a:lstStyle>
          <a:p>
            <a:pPr algn="r" eaLnBrk="1" hangingPunct="1">
              <a:buClr>
                <a:srgbClr val="000000"/>
              </a:buClr>
              <a:buSzPct val="100000"/>
              <a:buFont typeface="Times New Roman" panose="02020603050405020304" pitchFamily="18" charset="0"/>
              <a:buNone/>
            </a:pPr>
            <a:fld id="{2F3CD809-FC1D-4F40-AB09-60AB6149B629}" type="slidenum">
              <a:rPr lang="fr-FR" altLang="fr-FR" sz="1200">
                <a:solidFill>
                  <a:srgbClr val="000000"/>
                </a:solidFill>
                <a:cs typeface="Lucida Sans Unicode" panose="020B0602030504020204" pitchFamily="34" charset="0"/>
              </a:rPr>
              <a:pPr algn="r" eaLnBrk="1" hangingPunct="1">
                <a:buClr>
                  <a:srgbClr val="000000"/>
                </a:buClr>
                <a:buSzPct val="100000"/>
                <a:buFont typeface="Times New Roman" panose="02020603050405020304" pitchFamily="18" charset="0"/>
                <a:buNone/>
              </a:pPr>
              <a:t>11</a:t>
            </a:fld>
            <a:endParaRPr lang="fr-FR" altLang="fr-FR" sz="1200">
              <a:solidFill>
                <a:srgbClr val="000000"/>
              </a:solidFill>
              <a:cs typeface="Lucida Sans Unicode" panose="020B0602030504020204" pitchFamily="34" charset="0"/>
            </a:endParaRPr>
          </a:p>
        </p:txBody>
      </p:sp>
      <p:sp>
        <p:nvSpPr>
          <p:cNvPr id="307204" name="Rectangle 2"/>
          <p:cNvSpPr>
            <a:spLocks noChangeArrowheads="1" noTextEdit="1"/>
          </p:cNvSpPr>
          <p:nvPr>
            <p:ph type="sldImg"/>
          </p:nvPr>
        </p:nvSpPr>
        <p:spPr>
          <a:xfrm>
            <a:off x="1143000" y="685800"/>
            <a:ext cx="4572000" cy="3429000"/>
          </a:xfrm>
          <a:solidFill>
            <a:srgbClr val="FFFFFF"/>
          </a:solidFill>
          <a:ln w="12600">
            <a:solidFill>
              <a:srgbClr val="000000"/>
            </a:solidFill>
            <a:miter lim="800000"/>
            <a:headEnd/>
            <a:tailEnd/>
          </a:ln>
        </p:spPr>
      </p:sp>
      <p:sp>
        <p:nvSpPr>
          <p:cNvPr id="307205" name="Text Box 3"/>
          <p:cNvSpPr txBox="1">
            <a:spLocks noChangeArrowheads="1"/>
          </p:cNvSpPr>
          <p:nvPr>
            <p:ph type="body" idx="1"/>
          </p:nvPr>
        </p:nvSpPr>
        <p:spPr>
          <a:xfrm>
            <a:off x="685800" y="4343400"/>
            <a:ext cx="5486400" cy="4208463"/>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p>
            <a:pPr algn="just"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altLang="fr-FR" smtClean="0">
                <a:latin typeface="Arial" panose="020B0604020202020204" pitchFamily="34" charset="0"/>
                <a:ea typeface="AR PL SungtiL GB"/>
                <a:cs typeface="Arial" panose="020B0604020202020204" pitchFamily="34" charset="0"/>
              </a:rPr>
              <a:t>Cette nouvelle réalité de l’augmentation du nombre et de la proportion de personnes âgées a fait surgir une double perception : la vieillesse fragile, vulnérable et malade (modèle du déclin), la vieillesse créative et active (paradigme du développement).</a:t>
            </a:r>
          </a:p>
          <a:p>
            <a:pPr algn="just"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altLang="fr-FR" smtClean="0">
                <a:latin typeface="Arial" panose="020B0604020202020204" pitchFamily="34" charset="0"/>
                <a:ea typeface="AR PL SungtiL GB"/>
                <a:cs typeface="Arial" panose="020B0604020202020204" pitchFamily="34" charset="0"/>
              </a:rPr>
              <a:t>Dans le modèle du déclin, les réflexions, les stratégies portent sur les facteurs de dépendance : développement des EHPAD, de l’aide à domicile, recherche sur les maladies dégénératives…</a:t>
            </a:r>
          </a:p>
          <a:p>
            <a:pPr algn="just"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altLang="fr-FR" smtClean="0">
                <a:latin typeface="Arial" panose="020B0604020202020204" pitchFamily="34" charset="0"/>
                <a:ea typeface="AR PL SungtiL GB"/>
                <a:cs typeface="Arial" panose="020B0604020202020204" pitchFamily="34" charset="0"/>
              </a:rPr>
              <a:t>Dans le modèle du développement, les stratégies tendent à soutenir l’autonomie des personnes âgées : renforcement des compétences des personnes âgées, silver économie (marchés, activités et enjeux économiques liés aux personnes âgées de plus de 60 ans), programmes Bien Vieillir (Cap bien-être !).</a:t>
            </a:r>
          </a:p>
          <a:p>
            <a:pPr algn="just"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fr-FR" altLang="fr-FR" smtClean="0">
              <a:latin typeface="Arial" panose="020B0604020202020204" pitchFamily="34" charset="0"/>
              <a:ea typeface="AR PL SungtiL GB"/>
              <a:cs typeface="Arial" panose="020B0604020202020204" pitchFamily="34" charset="0"/>
            </a:endParaRPr>
          </a:p>
          <a:p>
            <a:pPr algn="just"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altLang="fr-FR" smtClean="0">
                <a:latin typeface="Arial" panose="020B0604020202020204" pitchFamily="34" charset="0"/>
                <a:ea typeface="AR PL SungtiL GB"/>
                <a:cs typeface="Arial" panose="020B0604020202020204" pitchFamily="34" charset="0"/>
              </a:rPr>
              <a:t>Les 3 diapositives suivantes présentent les compétences à travailler pour favoriser ce développement et soutenir l’autonomie.</a:t>
            </a:r>
          </a:p>
          <a:p>
            <a:pPr algn="just"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fr-FR" altLang="fr-FR" smtClean="0">
              <a:latin typeface="Arial" panose="020B0604020202020204" pitchFamily="34" charset="0"/>
              <a:ea typeface="AR PL SungtiL GB"/>
              <a:cs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9250" name="Rectangle 7"/>
          <p:cNvSpPr>
            <a:spLocks noGrp="1" noChangeArrowheads="1"/>
          </p:cNvSpPr>
          <p:nvPr>
            <p:ph type="sldNum"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9pPr>
          </a:lstStyle>
          <a:p>
            <a:fld id="{585478DA-006C-471B-BBDE-BE6D27822ECC}" type="slidenum">
              <a:rPr lang="fr-FR" altLang="fr-FR" smtClean="0">
                <a:solidFill>
                  <a:srgbClr val="000000"/>
                </a:solidFill>
                <a:cs typeface="Lucida Sans Unicode" panose="020B0602030504020204" pitchFamily="34" charset="0"/>
              </a:rPr>
              <a:pPr/>
              <a:t>12</a:t>
            </a:fld>
            <a:endParaRPr lang="fr-FR" altLang="fr-FR" smtClean="0">
              <a:solidFill>
                <a:srgbClr val="000000"/>
              </a:solidFill>
              <a:cs typeface="Lucida Sans Unicode" panose="020B0602030504020204" pitchFamily="34" charset="0"/>
            </a:endParaRPr>
          </a:p>
        </p:txBody>
      </p:sp>
      <p:sp>
        <p:nvSpPr>
          <p:cNvPr id="309251" name="Text Box 1"/>
          <p:cNvSpPr txBox="1">
            <a:spLocks noChangeArrowheads="1"/>
          </p:cNvSpPr>
          <p:nvPr/>
        </p:nvSpPr>
        <p:spPr bwMode="auto">
          <a:xfrm>
            <a:off x="3884613" y="8685213"/>
            <a:ext cx="2970212"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9pPr>
          </a:lstStyle>
          <a:p>
            <a:pPr algn="r" eaLnBrk="1" hangingPunct="1">
              <a:buClr>
                <a:srgbClr val="000000"/>
              </a:buClr>
              <a:buSzPct val="100000"/>
              <a:buFont typeface="Times New Roman" panose="02020603050405020304" pitchFamily="18" charset="0"/>
              <a:buNone/>
            </a:pPr>
            <a:fld id="{63ECD0A8-8A6A-4C0B-8536-C13438AD5B87}" type="slidenum">
              <a:rPr lang="fr-FR" altLang="fr-FR" sz="1200">
                <a:solidFill>
                  <a:srgbClr val="000000"/>
                </a:solidFill>
              </a:rPr>
              <a:pPr algn="r" eaLnBrk="1" hangingPunct="1">
                <a:buClr>
                  <a:srgbClr val="000000"/>
                </a:buClr>
                <a:buSzPct val="100000"/>
                <a:buFont typeface="Times New Roman" panose="02020603050405020304" pitchFamily="18" charset="0"/>
                <a:buNone/>
              </a:pPr>
              <a:t>12</a:t>
            </a:fld>
            <a:endParaRPr lang="fr-FR" altLang="fr-FR" sz="1200">
              <a:solidFill>
                <a:srgbClr val="000000"/>
              </a:solidFill>
            </a:endParaRPr>
          </a:p>
        </p:txBody>
      </p:sp>
      <p:sp>
        <p:nvSpPr>
          <p:cNvPr id="309252" name="Text Box 2"/>
          <p:cNvSpPr txBox="1">
            <a:spLocks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9pPr>
          </a:lstStyle>
          <a:p>
            <a:pPr algn="r" eaLnBrk="1" hangingPunct="1">
              <a:buClr>
                <a:srgbClr val="000000"/>
              </a:buClr>
              <a:buSzPct val="100000"/>
              <a:buFont typeface="Times New Roman" panose="02020603050405020304" pitchFamily="18" charset="0"/>
              <a:buNone/>
            </a:pPr>
            <a:fld id="{3197CEDA-CD0B-4D0A-B408-AD17B735A55E}" type="slidenum">
              <a:rPr lang="fr-FR" altLang="fr-FR" sz="1200">
                <a:solidFill>
                  <a:srgbClr val="000000"/>
                </a:solidFill>
              </a:rPr>
              <a:pPr algn="r" eaLnBrk="1" hangingPunct="1">
                <a:buClr>
                  <a:srgbClr val="000000"/>
                </a:buClr>
                <a:buSzPct val="100000"/>
                <a:buFont typeface="Times New Roman" panose="02020603050405020304" pitchFamily="18" charset="0"/>
                <a:buNone/>
              </a:pPr>
              <a:t>12</a:t>
            </a:fld>
            <a:endParaRPr lang="fr-FR" altLang="fr-FR" sz="1200">
              <a:solidFill>
                <a:srgbClr val="000000"/>
              </a:solidFill>
            </a:endParaRPr>
          </a:p>
        </p:txBody>
      </p:sp>
      <p:sp>
        <p:nvSpPr>
          <p:cNvPr id="309253" name="Rectangle 3"/>
          <p:cNvSpPr>
            <a:spLocks noChangeArrowheads="1" noTextEdit="1"/>
          </p:cNvSpPr>
          <p:nvPr>
            <p:ph type="sldImg"/>
          </p:nvPr>
        </p:nvSpPr>
        <p:spPr>
          <a:xfrm>
            <a:off x="1143000" y="685800"/>
            <a:ext cx="4572000" cy="3429000"/>
          </a:xfrm>
          <a:solidFill>
            <a:srgbClr val="FFFFFF"/>
          </a:solidFill>
          <a:ln w="12600">
            <a:solidFill>
              <a:srgbClr val="000000"/>
            </a:solidFill>
            <a:miter lim="800000"/>
            <a:headEnd/>
            <a:tailEnd/>
          </a:ln>
        </p:spPr>
      </p:sp>
      <p:sp>
        <p:nvSpPr>
          <p:cNvPr id="309254" name="Text Box 4"/>
          <p:cNvSpPr txBox="1">
            <a:spLocks noChangeArrowheads="1"/>
          </p:cNvSpPr>
          <p:nvPr>
            <p:ph type="body" idx="1"/>
          </p:nvPr>
        </p:nvSpPr>
        <p:spPr>
          <a:xfrm>
            <a:off x="685800" y="4343400"/>
            <a:ext cx="5486400" cy="4208463"/>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p>
            <a:pPr algn="just"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altLang="fr-FR" u="sng" smtClean="0">
                <a:latin typeface="Arial" panose="020B0604020202020204" pitchFamily="34" charset="0"/>
                <a:ea typeface="AR PL SungtiL GB"/>
                <a:cs typeface="Arial" panose="020B0604020202020204" pitchFamily="34" charset="0"/>
              </a:rPr>
              <a:t>Objectif</a:t>
            </a:r>
            <a:r>
              <a:rPr lang="fr-FR" altLang="fr-FR" smtClean="0">
                <a:latin typeface="Arial" panose="020B0604020202020204" pitchFamily="34" charset="0"/>
                <a:ea typeface="AR PL SungtiL GB"/>
                <a:cs typeface="Arial" panose="020B0604020202020204" pitchFamily="34" charset="0"/>
              </a:rPr>
              <a:t> : Présenter les compétences protectrices pour soutenir l’autonomie.</a:t>
            </a:r>
          </a:p>
          <a:p>
            <a:pPr algn="just"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fr-FR" altLang="fr-FR" smtClean="0">
              <a:latin typeface="Arial" panose="020B0604020202020204" pitchFamily="34" charset="0"/>
              <a:ea typeface="AR PL SungtiL GB"/>
              <a:cs typeface="Arial" panose="020B0604020202020204" pitchFamily="34" charset="0"/>
            </a:endParaRPr>
          </a:p>
          <a:p>
            <a:pPr algn="just"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altLang="fr-FR" smtClean="0">
                <a:latin typeface="Arial" panose="020B0604020202020204" pitchFamily="34" charset="0"/>
                <a:ea typeface="AR PL SungtiL GB"/>
                <a:cs typeface="Arial" panose="020B0604020202020204" pitchFamily="34" charset="0"/>
              </a:rPr>
              <a:t>L’expérience de la promotion de la santé depuis plus de 30 ans montre l’importance des compétences psychosociales sur la santé pour tous les âges de la vie. Les compétences sociales, cognitives et émotionnelles sont positionnées, pour l’Organisation Mondiale de la Santé, comme étant des éléments importants du bien-être des individus. </a:t>
            </a:r>
          </a:p>
          <a:p>
            <a:pPr algn="just"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altLang="fr-FR" smtClean="0">
                <a:latin typeface="Arial" panose="020B0604020202020204" pitchFamily="34" charset="0"/>
                <a:ea typeface="AR PL SungtiL GB"/>
                <a:cs typeface="Arial" panose="020B0604020202020204" pitchFamily="34" charset="0"/>
              </a:rPr>
              <a:t>Parmi ces compétences protectrices on retrouve : </a:t>
            </a:r>
          </a:p>
          <a:p>
            <a:pPr algn="just"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altLang="fr-FR" b="1" smtClean="0">
                <a:latin typeface="Arial" panose="020B0604020202020204" pitchFamily="34" charset="0"/>
                <a:ea typeface="AR PL SungtiL GB"/>
                <a:cs typeface="Arial" panose="020B0604020202020204" pitchFamily="34" charset="0"/>
              </a:rPr>
              <a:t>- des compétences sociales </a:t>
            </a:r>
            <a:r>
              <a:rPr lang="fr-FR" altLang="fr-FR" smtClean="0">
                <a:latin typeface="Arial" panose="020B0604020202020204" pitchFamily="34" charset="0"/>
                <a:ea typeface="AR PL SungtiL GB"/>
                <a:cs typeface="Arial" panose="020B0604020202020204" pitchFamily="34" charset="0"/>
              </a:rPr>
              <a:t>qui</a:t>
            </a:r>
            <a:r>
              <a:rPr lang="fr-FR" altLang="fr-FR" b="1" smtClean="0">
                <a:latin typeface="Arial" panose="020B0604020202020204" pitchFamily="34" charset="0"/>
                <a:ea typeface="AR PL SungtiL GB"/>
                <a:cs typeface="Arial" panose="020B0604020202020204" pitchFamily="34" charset="0"/>
              </a:rPr>
              <a:t> </a:t>
            </a:r>
            <a:r>
              <a:rPr lang="fr-FR" altLang="fr-FR" smtClean="0">
                <a:latin typeface="Arial" panose="020B0604020202020204" pitchFamily="34" charset="0"/>
                <a:ea typeface="AR PL SungtiL GB"/>
                <a:cs typeface="Arial" panose="020B0604020202020204" pitchFamily="34" charset="0"/>
              </a:rPr>
              <a:t>nous aident à avoir des relations avec les autres, à nous intégrer et à communiquer de manière efficace (ex : empathie, savoir écouter, exprimer une opinion, respecter autrui…),</a:t>
            </a:r>
          </a:p>
          <a:p>
            <a:pPr algn="just"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altLang="fr-FR" b="1" smtClean="0">
                <a:latin typeface="Arial" panose="020B0604020202020204" pitchFamily="34" charset="0"/>
                <a:ea typeface="AR PL SungtiL GB"/>
                <a:cs typeface="Arial" panose="020B0604020202020204" pitchFamily="34" charset="0"/>
              </a:rPr>
              <a:t>- des compétences cognitives </a:t>
            </a:r>
            <a:r>
              <a:rPr lang="fr-FR" altLang="fr-FR" smtClean="0">
                <a:latin typeface="Arial" panose="020B0604020202020204" pitchFamily="34" charset="0"/>
                <a:ea typeface="AR PL SungtiL GB"/>
                <a:cs typeface="Arial" panose="020B0604020202020204" pitchFamily="34" charset="0"/>
              </a:rPr>
              <a:t>qui nous permettent de raisonner, mémoriser, prêter attention (ex : la mémoire, la concentration, la perception de l’espace…),</a:t>
            </a:r>
          </a:p>
          <a:p>
            <a:pPr algn="just"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altLang="fr-FR" b="1" smtClean="0">
                <a:latin typeface="Arial" panose="020B0604020202020204" pitchFamily="34" charset="0"/>
                <a:ea typeface="AR PL SungtiL GB"/>
                <a:cs typeface="Arial" panose="020B0604020202020204" pitchFamily="34" charset="0"/>
              </a:rPr>
              <a:t>- des compétences émotionnelles </a:t>
            </a:r>
            <a:r>
              <a:rPr lang="fr-FR" altLang="fr-FR" smtClean="0">
                <a:latin typeface="Arial" panose="020B0604020202020204" pitchFamily="34" charset="0"/>
                <a:ea typeface="AR PL SungtiL GB"/>
                <a:cs typeface="Arial" panose="020B0604020202020204" pitchFamily="34" charset="0"/>
              </a:rPr>
              <a:t>renvoient à la manière dont nous identifions, exprimons, comprenons, utilisons nos émotions et celles des autres (ex : reconnaître ses émotions, savoir identifier les signes d’agacement chez l’autre, aborder les conflits sans violence…).</a:t>
            </a:r>
          </a:p>
          <a:p>
            <a:pPr algn="just"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fr-FR" altLang="fr-FR" smtClean="0">
              <a:latin typeface="Arial" panose="020B0604020202020204" pitchFamily="34" charset="0"/>
              <a:ea typeface="AR PL SungtiL GB"/>
              <a:cs typeface="Arial" panose="020B0604020202020204" pitchFamily="34" charset="0"/>
            </a:endParaRPr>
          </a:p>
          <a:p>
            <a:pPr algn="just"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altLang="fr-FR" smtClean="0">
                <a:latin typeface="Arial" panose="020B0604020202020204" pitchFamily="34" charset="0"/>
                <a:ea typeface="AR PL SungtiL GB"/>
                <a:cs typeface="Arial" panose="020B0604020202020204" pitchFamily="34" charset="0"/>
              </a:rPr>
              <a:t>En développant ces compétences, la personne est plus en capacité de répondre de façon efficace et positive aux exigences et épreuves de la vie quotidienne. Ces compétences peuvent se travailler à n’importe quel âge, il n’est jamais trop tard pour apprendre à faire face aux difficultés de la vie. En développant ces compétences, nous nous situons dans le modèle du développement vu précédemment (diapositive 11).</a:t>
            </a:r>
          </a:p>
          <a:p>
            <a:pPr algn="just"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fr-FR" altLang="fr-FR" smtClean="0">
              <a:latin typeface="Arial" panose="020B0604020202020204" pitchFamily="34" charset="0"/>
              <a:ea typeface="AR PL SungtiL GB"/>
              <a:cs typeface="Arial" panose="020B0604020202020204" pitchFamily="34" charset="0"/>
            </a:endParaRPr>
          </a:p>
          <a:p>
            <a:pPr algn="just"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altLang="fr-FR" smtClean="0">
                <a:latin typeface="Arial" panose="020B0604020202020204" pitchFamily="34" charset="0"/>
                <a:ea typeface="AR PL SungtiL GB"/>
                <a:cs typeface="Arial" panose="020B0604020202020204" pitchFamily="34" charset="0"/>
              </a:rPr>
              <a:t>Parmi ces 5 couples de compétences, on retrouve : savoir gérer le stress et savoir gérer les émotions.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1298" name="Rectangle 7"/>
          <p:cNvSpPr>
            <a:spLocks noGrp="1" noChangeArrowheads="1"/>
          </p:cNvSpPr>
          <p:nvPr>
            <p:ph type="sldNum"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9pPr>
          </a:lstStyle>
          <a:p>
            <a:fld id="{A78DE19A-DE46-4322-9D54-7F4F89BFA63A}" type="slidenum">
              <a:rPr lang="fr-FR" altLang="fr-FR" smtClean="0">
                <a:solidFill>
                  <a:srgbClr val="000000"/>
                </a:solidFill>
                <a:cs typeface="Lucida Sans Unicode" panose="020B0602030504020204" pitchFamily="34" charset="0"/>
              </a:rPr>
              <a:pPr/>
              <a:t>13</a:t>
            </a:fld>
            <a:endParaRPr lang="fr-FR" altLang="fr-FR" smtClean="0">
              <a:solidFill>
                <a:srgbClr val="000000"/>
              </a:solidFill>
              <a:cs typeface="Lucida Sans Unicode" panose="020B0602030504020204" pitchFamily="34" charset="0"/>
            </a:endParaRPr>
          </a:p>
        </p:txBody>
      </p:sp>
      <p:sp>
        <p:nvSpPr>
          <p:cNvPr id="311299" name="Text Box 1"/>
          <p:cNvSpPr txBox="1">
            <a:spLocks noChangeArrowheads="1"/>
          </p:cNvSpPr>
          <p:nvPr/>
        </p:nvSpPr>
        <p:spPr bwMode="auto">
          <a:xfrm>
            <a:off x="3884613" y="8685213"/>
            <a:ext cx="2970212"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9pPr>
          </a:lstStyle>
          <a:p>
            <a:pPr algn="r" eaLnBrk="1" hangingPunct="1">
              <a:buClr>
                <a:srgbClr val="000000"/>
              </a:buClr>
              <a:buSzPct val="100000"/>
              <a:buFont typeface="Times New Roman" panose="02020603050405020304" pitchFamily="18" charset="0"/>
              <a:buNone/>
            </a:pPr>
            <a:fld id="{409E9877-03BC-4E27-AED2-E2948209F27D}" type="slidenum">
              <a:rPr lang="fr-FR" altLang="fr-FR" sz="1200">
                <a:solidFill>
                  <a:srgbClr val="000000"/>
                </a:solidFill>
              </a:rPr>
              <a:pPr algn="r" eaLnBrk="1" hangingPunct="1">
                <a:buClr>
                  <a:srgbClr val="000000"/>
                </a:buClr>
                <a:buSzPct val="100000"/>
                <a:buFont typeface="Times New Roman" panose="02020603050405020304" pitchFamily="18" charset="0"/>
                <a:buNone/>
              </a:pPr>
              <a:t>13</a:t>
            </a:fld>
            <a:endParaRPr lang="fr-FR" altLang="fr-FR" sz="1200">
              <a:solidFill>
                <a:srgbClr val="000000"/>
              </a:solidFill>
            </a:endParaRPr>
          </a:p>
        </p:txBody>
      </p:sp>
      <p:sp>
        <p:nvSpPr>
          <p:cNvPr id="311300" name="Text Box 2"/>
          <p:cNvSpPr txBox="1">
            <a:spLocks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9pPr>
          </a:lstStyle>
          <a:p>
            <a:pPr algn="r" eaLnBrk="1" hangingPunct="1">
              <a:buClr>
                <a:srgbClr val="000000"/>
              </a:buClr>
              <a:buSzPct val="100000"/>
              <a:buFont typeface="Times New Roman" panose="02020603050405020304" pitchFamily="18" charset="0"/>
              <a:buNone/>
            </a:pPr>
            <a:fld id="{DDFAB64C-F4A5-4308-8B3D-CDC7A8FF1FB2}" type="slidenum">
              <a:rPr lang="fr-FR" altLang="fr-FR" sz="1200">
                <a:solidFill>
                  <a:srgbClr val="000000"/>
                </a:solidFill>
              </a:rPr>
              <a:pPr algn="r" eaLnBrk="1" hangingPunct="1">
                <a:buClr>
                  <a:srgbClr val="000000"/>
                </a:buClr>
                <a:buSzPct val="100000"/>
                <a:buFont typeface="Times New Roman" panose="02020603050405020304" pitchFamily="18" charset="0"/>
                <a:buNone/>
              </a:pPr>
              <a:t>13</a:t>
            </a:fld>
            <a:endParaRPr lang="fr-FR" altLang="fr-FR" sz="1200">
              <a:solidFill>
                <a:srgbClr val="000000"/>
              </a:solidFill>
            </a:endParaRPr>
          </a:p>
        </p:txBody>
      </p:sp>
      <p:sp>
        <p:nvSpPr>
          <p:cNvPr id="311301" name="Rectangle 3"/>
          <p:cNvSpPr>
            <a:spLocks noChangeArrowheads="1" noTextEdit="1"/>
          </p:cNvSpPr>
          <p:nvPr>
            <p:ph type="sldImg"/>
          </p:nvPr>
        </p:nvSpPr>
        <p:spPr>
          <a:xfrm>
            <a:off x="1143000" y="685800"/>
            <a:ext cx="4572000" cy="3429000"/>
          </a:xfrm>
          <a:solidFill>
            <a:srgbClr val="FFFFFF"/>
          </a:solidFill>
          <a:ln w="12600">
            <a:solidFill>
              <a:srgbClr val="000000"/>
            </a:solidFill>
            <a:miter lim="800000"/>
            <a:headEnd/>
            <a:tailEnd/>
          </a:ln>
        </p:spPr>
      </p:sp>
      <p:sp>
        <p:nvSpPr>
          <p:cNvPr id="311302" name="Text Box 4"/>
          <p:cNvSpPr txBox="1">
            <a:spLocks noChangeArrowheads="1"/>
          </p:cNvSpPr>
          <p:nvPr>
            <p:ph type="body" idx="1"/>
          </p:nvPr>
        </p:nvSpPr>
        <p:spPr>
          <a:xfrm>
            <a:off x="685800" y="4343400"/>
            <a:ext cx="5486400" cy="4208463"/>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p>
            <a:pPr algn="just"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altLang="fr-FR" u="sng" smtClean="0">
                <a:latin typeface="Arial" panose="020B0604020202020204" pitchFamily="34" charset="0"/>
                <a:ea typeface="AR PL SungtiL GB"/>
                <a:cs typeface="AR PL SungtiL GB"/>
              </a:rPr>
              <a:t>Objectif</a:t>
            </a:r>
            <a:r>
              <a:rPr lang="fr-FR" altLang="fr-FR" smtClean="0">
                <a:latin typeface="Arial" panose="020B0604020202020204" pitchFamily="34" charset="0"/>
                <a:ea typeface="AR PL SungtiL GB"/>
                <a:cs typeface="AR PL SungtiL GB"/>
              </a:rPr>
              <a:t> : Présenter les critères communs au grand âge permettant de soutenir l’autonomie.</a:t>
            </a:r>
          </a:p>
          <a:p>
            <a:pPr algn="just"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fr-FR" altLang="fr-FR" smtClean="0">
              <a:latin typeface="Arial" panose="020B0604020202020204" pitchFamily="34" charset="0"/>
              <a:ea typeface="AR PL SungtiL GB"/>
              <a:cs typeface="AR PL SungtiL GB"/>
            </a:endParaRPr>
          </a:p>
          <a:p>
            <a:pPr algn="just"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altLang="fr-FR" smtClean="0">
                <a:latin typeface="Arial" panose="020B0604020202020204" pitchFamily="34" charset="0"/>
                <a:ea typeface="AR PL SungtiL GB"/>
                <a:cs typeface="AR PL SungtiL GB"/>
              </a:rPr>
              <a:t>Une autre étude montre également l’intérêt de développer les compétences individuelles pour « bien vieillir ».</a:t>
            </a:r>
            <a:r>
              <a:rPr lang="fr-FR" altLang="fr-FR" i="1" smtClean="0">
                <a:latin typeface="Arial" panose="020B0604020202020204" pitchFamily="34" charset="0"/>
                <a:ea typeface="AR PL SungtiL GB"/>
                <a:cs typeface="AR PL SungtiL GB"/>
              </a:rPr>
              <a:t> </a:t>
            </a:r>
          </a:p>
          <a:p>
            <a:pPr algn="just"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altLang="fr-FR" i="1" smtClean="0">
                <a:latin typeface="Arial" panose="020B0604020202020204" pitchFamily="34" charset="0"/>
                <a:ea typeface="AR PL SungtiL GB"/>
                <a:cs typeface="AR PL SungtiL GB"/>
              </a:rPr>
              <a:t>Il est entendu que nous ne nous adressons pas directement à un public qui vit le grand-âge (les participants sont de jeunes séniors) mais nous souhaitons mettre en avant les critères qui permettent, selon cette étude, de vivre le grand âge !</a:t>
            </a:r>
          </a:p>
          <a:p>
            <a:pPr algn="just"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fr-FR" altLang="fr-FR" smtClean="0">
              <a:latin typeface="Arial" panose="020B0604020202020204" pitchFamily="34" charset="0"/>
              <a:ea typeface="AR PL SungtiL GB"/>
              <a:cs typeface="AR PL SungtiL GB"/>
            </a:endParaRPr>
          </a:p>
          <a:p>
            <a:pPr algn="just"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altLang="fr-FR" smtClean="0">
                <a:latin typeface="Arial" panose="020B0604020202020204" pitchFamily="34" charset="0"/>
                <a:ea typeface="AR PL SungtiL GB"/>
                <a:cs typeface="AR PL SungtiL GB"/>
              </a:rPr>
              <a:t>La psychologue et chercheuse Ryff (Ryff et Singer, 2008) a réalisé un travail considérable sur la santé tout au long de la vie et au cours de la vieillesse en compilant toutes les recherches sur le vieillissement réussi.  </a:t>
            </a:r>
          </a:p>
          <a:p>
            <a:pPr algn="just"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altLang="fr-FR" smtClean="0">
                <a:latin typeface="Arial" panose="020B0604020202020204" pitchFamily="34" charset="0"/>
                <a:ea typeface="AR PL SungtiL GB"/>
                <a:cs typeface="AR PL SungtiL GB"/>
              </a:rPr>
              <a:t>Elle a trouvé six critères communs au bien-être psychologique et au vieillissement réussi : l’acceptation de soi, la croissance personnelle, l’autonomie, les relations positives avec autrui, la maîtrise sur son environnement et le sens à la vie. </a:t>
            </a:r>
          </a:p>
          <a:p>
            <a:pPr algn="just"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fr-FR" altLang="fr-FR" smtClean="0">
              <a:latin typeface="Arial" panose="020B0604020202020204" pitchFamily="34" charset="0"/>
              <a:ea typeface="AR PL SungtiL GB"/>
              <a:cs typeface="AR PL SungtiL GB"/>
            </a:endParaRPr>
          </a:p>
          <a:p>
            <a:pPr algn="just"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altLang="fr-FR" smtClean="0">
                <a:latin typeface="Arial" panose="020B0604020202020204" pitchFamily="34" charset="0"/>
                <a:ea typeface="AR PL SungtiL GB"/>
                <a:cs typeface="Arial" panose="020B0604020202020204" pitchFamily="34" charset="0"/>
              </a:rPr>
              <a:t>Anecdote : continuer à apprendre =&gt; Pablo Casal pratique le violoncelle tous les jours à 91 ans. À un étudiant qui lui demande pourquoi, il répond : « Parce que je fais des progrès ».</a:t>
            </a:r>
          </a:p>
          <a:p>
            <a:pPr algn="just"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fr-FR" altLang="fr-FR" smtClean="0">
              <a:latin typeface="Arial" panose="020B0604020202020204" pitchFamily="34" charset="0"/>
              <a:ea typeface="AR PL SungtiL GB"/>
              <a:cs typeface="AR PL SungtiL GB"/>
            </a:endParaRPr>
          </a:p>
          <a:p>
            <a:pPr algn="just"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altLang="fr-FR" smtClean="0">
                <a:latin typeface="Arial" panose="020B0604020202020204" pitchFamily="34" charset="0"/>
                <a:ea typeface="AR PL SungtiL GB"/>
                <a:cs typeface="AR PL SungtiL GB"/>
              </a:rPr>
              <a:t>Attirez l’attention des participants sur le fait que les 6 points communs sont cités dans les compétences protectrices vues précédemment (diapositive 12). </a:t>
            </a:r>
          </a:p>
          <a:p>
            <a:pPr algn="just"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fr-FR" altLang="fr-FR" smtClean="0">
              <a:latin typeface="Arial" panose="020B0604020202020204" pitchFamily="34" charset="0"/>
              <a:ea typeface="AR PL SungtiL GB"/>
              <a:cs typeface="AR PL SungtiL GB"/>
            </a:endParaRPr>
          </a:p>
          <a:p>
            <a:pPr algn="just"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altLang="fr-FR" smtClean="0">
                <a:latin typeface="Arial" panose="020B0604020202020204" pitchFamily="34" charset="0"/>
                <a:ea typeface="AR PL SungtiL GB"/>
                <a:cs typeface="AR PL SungtiL GB"/>
              </a:rPr>
              <a:t>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3346" name="Rectangle 7"/>
          <p:cNvSpPr>
            <a:spLocks noGrp="1" noChangeArrowheads="1"/>
          </p:cNvSpPr>
          <p:nvPr>
            <p:ph type="sldNum"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9pPr>
          </a:lstStyle>
          <a:p>
            <a:fld id="{F0894EBB-BB16-489F-AB3C-2943460C5D4F}" type="slidenum">
              <a:rPr lang="fr-FR" altLang="fr-FR" smtClean="0">
                <a:solidFill>
                  <a:srgbClr val="000000"/>
                </a:solidFill>
                <a:cs typeface="Lucida Sans Unicode" panose="020B0602030504020204" pitchFamily="34" charset="0"/>
              </a:rPr>
              <a:pPr/>
              <a:t>14</a:t>
            </a:fld>
            <a:endParaRPr lang="fr-FR" altLang="fr-FR" smtClean="0">
              <a:solidFill>
                <a:srgbClr val="000000"/>
              </a:solidFill>
              <a:cs typeface="Lucida Sans Unicode" panose="020B0602030504020204" pitchFamily="34" charset="0"/>
            </a:endParaRPr>
          </a:p>
        </p:txBody>
      </p:sp>
      <p:sp>
        <p:nvSpPr>
          <p:cNvPr id="313347" name="Text Box 1"/>
          <p:cNvSpPr txBox="1">
            <a:spLocks noChangeArrowheads="1"/>
          </p:cNvSpPr>
          <p:nvPr/>
        </p:nvSpPr>
        <p:spPr bwMode="auto">
          <a:xfrm>
            <a:off x="3884613" y="8685213"/>
            <a:ext cx="2970212"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9pPr>
          </a:lstStyle>
          <a:p>
            <a:pPr algn="r" eaLnBrk="1" hangingPunct="1">
              <a:buClr>
                <a:srgbClr val="000000"/>
              </a:buClr>
              <a:buSzPct val="100000"/>
              <a:buFont typeface="Times New Roman" panose="02020603050405020304" pitchFamily="18" charset="0"/>
              <a:buNone/>
            </a:pPr>
            <a:fld id="{A0D25F88-ACF9-45EA-A17E-D3AD5CD53F43}" type="slidenum">
              <a:rPr lang="fr-FR" altLang="fr-FR" sz="1200">
                <a:solidFill>
                  <a:srgbClr val="000000"/>
                </a:solidFill>
              </a:rPr>
              <a:pPr algn="r" eaLnBrk="1" hangingPunct="1">
                <a:buClr>
                  <a:srgbClr val="000000"/>
                </a:buClr>
                <a:buSzPct val="100000"/>
                <a:buFont typeface="Times New Roman" panose="02020603050405020304" pitchFamily="18" charset="0"/>
                <a:buNone/>
              </a:pPr>
              <a:t>14</a:t>
            </a:fld>
            <a:endParaRPr lang="fr-FR" altLang="fr-FR" sz="1200">
              <a:solidFill>
                <a:srgbClr val="000000"/>
              </a:solidFill>
            </a:endParaRPr>
          </a:p>
        </p:txBody>
      </p:sp>
      <p:sp>
        <p:nvSpPr>
          <p:cNvPr id="313348" name="Text Box 2"/>
          <p:cNvSpPr txBox="1">
            <a:spLocks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9pPr>
          </a:lstStyle>
          <a:p>
            <a:pPr algn="r" eaLnBrk="1" hangingPunct="1">
              <a:buClr>
                <a:srgbClr val="000000"/>
              </a:buClr>
              <a:buSzPct val="100000"/>
              <a:buFont typeface="Times New Roman" panose="02020603050405020304" pitchFamily="18" charset="0"/>
              <a:buNone/>
            </a:pPr>
            <a:fld id="{D2CF8549-8F66-4FE2-96C4-8FA7B11E35E1}" type="slidenum">
              <a:rPr lang="fr-FR" altLang="fr-FR" sz="1200">
                <a:solidFill>
                  <a:srgbClr val="000000"/>
                </a:solidFill>
              </a:rPr>
              <a:pPr algn="r" eaLnBrk="1" hangingPunct="1">
                <a:buClr>
                  <a:srgbClr val="000000"/>
                </a:buClr>
                <a:buSzPct val="100000"/>
                <a:buFont typeface="Times New Roman" panose="02020603050405020304" pitchFamily="18" charset="0"/>
                <a:buNone/>
              </a:pPr>
              <a:t>14</a:t>
            </a:fld>
            <a:endParaRPr lang="fr-FR" altLang="fr-FR" sz="1200">
              <a:solidFill>
                <a:srgbClr val="000000"/>
              </a:solidFill>
            </a:endParaRPr>
          </a:p>
        </p:txBody>
      </p:sp>
      <p:sp>
        <p:nvSpPr>
          <p:cNvPr id="313349" name="Rectangle 3"/>
          <p:cNvSpPr>
            <a:spLocks noChangeArrowheads="1" noTextEdit="1"/>
          </p:cNvSpPr>
          <p:nvPr>
            <p:ph type="sldImg"/>
          </p:nvPr>
        </p:nvSpPr>
        <p:spPr>
          <a:xfrm>
            <a:off x="1143000" y="685800"/>
            <a:ext cx="4572000" cy="3429000"/>
          </a:xfrm>
          <a:solidFill>
            <a:srgbClr val="FFFFFF"/>
          </a:solidFill>
          <a:ln w="12600">
            <a:solidFill>
              <a:srgbClr val="000000"/>
            </a:solidFill>
            <a:miter lim="800000"/>
            <a:headEnd/>
            <a:tailEnd/>
          </a:ln>
        </p:spPr>
      </p:sp>
      <p:sp>
        <p:nvSpPr>
          <p:cNvPr id="313350" name="Text Box 4"/>
          <p:cNvSpPr txBox="1">
            <a:spLocks noChangeArrowheads="1"/>
          </p:cNvSpPr>
          <p:nvPr>
            <p:ph type="body" idx="1"/>
          </p:nvPr>
        </p:nvSpPr>
        <p:spPr>
          <a:xfrm>
            <a:off x="642938" y="4286250"/>
            <a:ext cx="5486400" cy="4208463"/>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p>
            <a:pPr marL="341313" indent="-339725" algn="just"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altLang="fr-FR" u="sng" smtClean="0">
                <a:latin typeface="Arial" panose="020B0604020202020204" pitchFamily="34" charset="0"/>
                <a:ea typeface="AR PL SungtiL GB"/>
                <a:cs typeface="AR PL SungtiL GB"/>
              </a:rPr>
              <a:t>Objectif</a:t>
            </a:r>
            <a:r>
              <a:rPr lang="fr-FR" altLang="fr-FR" smtClean="0">
                <a:latin typeface="Arial" panose="020B0604020202020204" pitchFamily="34" charset="0"/>
                <a:ea typeface="AR PL SungtiL GB"/>
                <a:cs typeface="AR PL SungtiL GB"/>
              </a:rPr>
              <a:t> : Présenter les facteurs de protection pour soutenir l’autonomie.</a:t>
            </a:r>
          </a:p>
          <a:p>
            <a:pPr marL="341313" indent="-339725" algn="just"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fr-FR" altLang="fr-FR" smtClean="0">
              <a:latin typeface="Arial" panose="020B0604020202020204" pitchFamily="34" charset="0"/>
              <a:ea typeface="AR PL SungtiL GB"/>
              <a:cs typeface="AR PL SungtiL GB"/>
            </a:endParaRPr>
          </a:p>
          <a:p>
            <a:pPr marL="341313" indent="-339725" algn="just"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altLang="fr-FR" smtClean="0">
                <a:latin typeface="Arial" panose="020B0604020202020204" pitchFamily="34" charset="0"/>
                <a:ea typeface="AR PL SungtiL GB"/>
                <a:cs typeface="AR PL SungtiL GB"/>
              </a:rPr>
              <a:t>En conclusion, les études sur le bien vieillir ont montré l’importance des facteurs de protection comme :</a:t>
            </a:r>
          </a:p>
          <a:p>
            <a:pPr marL="341313" indent="-339725" algn="just" eaLnBrk="1" hangingPunct="1">
              <a:spcBef>
                <a:spcPts val="45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altLang="fr-FR" smtClean="0">
                <a:latin typeface="Arial" panose="020B0604020202020204" pitchFamily="34" charset="0"/>
                <a:ea typeface="AR PL SungtiL GB"/>
                <a:cs typeface="AR PL SungtiL GB"/>
              </a:rPr>
              <a:t>l’approche positive, cultiver son optimisme, garder son humour, relativiser…</a:t>
            </a:r>
          </a:p>
          <a:p>
            <a:pPr marL="341313" indent="-339725" algn="just" eaLnBrk="1" hangingPunct="1">
              <a:spcBef>
                <a:spcPts val="45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altLang="fr-FR" smtClean="0">
                <a:latin typeface="Arial" panose="020B0604020202020204" pitchFamily="34" charset="0"/>
                <a:ea typeface="AR PL SungtiL GB"/>
                <a:cs typeface="AR PL SungtiL GB"/>
              </a:rPr>
              <a:t>le vécu d’expériences positives </a:t>
            </a:r>
            <a:r>
              <a:rPr lang="fr-FR" altLang="fr-FR" b="1" smtClean="0">
                <a:latin typeface="Arial" panose="020B0604020202020204" pitchFamily="34" charset="0"/>
                <a:ea typeface="AR PL SungtiL GB"/>
                <a:cs typeface="AR PL SungtiL GB"/>
              </a:rPr>
              <a:t>vu dans les diapositives précédentes </a:t>
            </a:r>
            <a:r>
              <a:rPr lang="fr-FR" altLang="fr-FR" smtClean="0">
                <a:latin typeface="Arial" panose="020B0604020202020204" pitchFamily="34" charset="0"/>
                <a:ea typeface="AR PL SungtiL GB"/>
                <a:cs typeface="AR PL SungtiL GB"/>
              </a:rPr>
              <a:t>: profiter des petits plaisirs de la vie (partager sa joie de vivre accroit son intensité !)</a:t>
            </a:r>
          </a:p>
          <a:p>
            <a:pPr marL="341313" indent="-339725" algn="just" eaLnBrk="1" hangingPunct="1">
              <a:spcBef>
                <a:spcPts val="45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altLang="fr-FR" smtClean="0">
                <a:latin typeface="Arial" panose="020B0604020202020204" pitchFamily="34" charset="0"/>
                <a:ea typeface="AR PL SungtiL GB"/>
                <a:cs typeface="AR PL SungtiL GB"/>
              </a:rPr>
              <a:t>le fait de continuer à avoir des projets, rester actif, curieux…</a:t>
            </a:r>
          </a:p>
          <a:p>
            <a:pPr marL="341313" indent="-339725" algn="just" eaLnBrk="1" hangingPunct="1">
              <a:spcBef>
                <a:spcPts val="450"/>
              </a:spcBef>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fr-FR" altLang="fr-FR" smtClean="0">
              <a:latin typeface="Arial" panose="020B0604020202020204" pitchFamily="34" charset="0"/>
              <a:ea typeface="AR PL SungtiL GB"/>
              <a:cs typeface="AR PL SungtiL GB"/>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Espace réservé de l'image des diapositives 1"/>
          <p:cNvSpPr>
            <a:spLocks noGrp="1" noRot="1" noChangeAspect="1" noChangeArrowheads="1" noTextEdit="1"/>
          </p:cNvSpPr>
          <p:nvPr>
            <p:ph type="sldImg"/>
          </p:nvPr>
        </p:nvSpPr>
        <p:spPr/>
      </p:sp>
      <p:sp>
        <p:nvSpPr>
          <p:cNvPr id="315395" name="Espace réservé des notes 2"/>
          <p:cNvSpPr txBox="1">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txBody>
          <a:bodyPr/>
          <a:lstStyle/>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altLang="fr-FR" u="sng" smtClean="0">
                <a:latin typeface="Arial" panose="020B0604020202020204" pitchFamily="34" charset="0"/>
                <a:ea typeface="AR PL SungtiL GB"/>
                <a:cs typeface="Arial" panose="020B0604020202020204" pitchFamily="34" charset="0"/>
              </a:rPr>
              <a:t>Objectif</a:t>
            </a:r>
            <a:r>
              <a:rPr lang="fr-FR" altLang="fr-FR" smtClean="0">
                <a:latin typeface="Arial" panose="020B0604020202020204" pitchFamily="34" charset="0"/>
                <a:ea typeface="AR PL SungtiL GB"/>
                <a:cs typeface="Arial" panose="020B0604020202020204" pitchFamily="34" charset="0"/>
              </a:rPr>
              <a:t> : Faire expérimenter aux participants différentes façons d’éprouver des émotions positives.</a:t>
            </a:r>
          </a:p>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fr-FR" altLang="fr-FR" smtClean="0">
              <a:latin typeface="Arial" panose="020B0604020202020204" pitchFamily="34" charset="0"/>
              <a:ea typeface="AR PL SungtiL GB"/>
              <a:cs typeface="Arial" panose="020B0604020202020204" pitchFamily="34" charset="0"/>
            </a:endParaRPr>
          </a:p>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altLang="fr-FR" smtClean="0">
                <a:latin typeface="Arial" panose="020B0604020202020204" pitchFamily="34" charset="0"/>
                <a:ea typeface="AR PL SungtiL GB"/>
                <a:cs typeface="Arial" panose="020B0604020202020204" pitchFamily="34" charset="0"/>
              </a:rPr>
              <a:t>Les diapositives qui suivent permettent de présenter des animations et exercices permettant de cultiver des moments de bien-être. </a:t>
            </a:r>
          </a:p>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fr-FR" altLang="fr-FR" b="1" i="1" smtClean="0">
              <a:latin typeface="Arial" panose="020B0604020202020204" pitchFamily="34" charset="0"/>
              <a:ea typeface="AR PL SungtiL GB"/>
              <a:cs typeface="Arial" panose="020B0604020202020204" pitchFamily="34" charset="0"/>
            </a:endParaRPr>
          </a:p>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fr-FR" altLang="fr-FR" smtClean="0">
              <a:latin typeface="Arial" panose="020B0604020202020204" pitchFamily="34" charset="0"/>
              <a:ea typeface="AR PL SungtiL GB"/>
              <a:cs typeface="Arial" panose="020B0604020202020204" pitchFamily="34" charset="0"/>
            </a:endParaRPr>
          </a:p>
        </p:txBody>
      </p:sp>
      <p:sp>
        <p:nvSpPr>
          <p:cNvPr id="315396" name="Espace réservé du numéro de diapositive 3"/>
          <p:cNvSpPr>
            <a:spLocks noGrp="1" noChangeArrowheads="1"/>
          </p:cNvSpPr>
          <p:nvPr>
            <p:ph type="sldNum"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9pPr>
          </a:lstStyle>
          <a:p>
            <a:fld id="{9EA85939-95D5-4097-973F-0CEFB13998D1}" type="slidenum">
              <a:rPr lang="fr-FR" altLang="fr-FR" smtClean="0">
                <a:solidFill>
                  <a:srgbClr val="000000"/>
                </a:solidFill>
                <a:cs typeface="Lucida Sans Unicode" panose="020B0602030504020204" pitchFamily="34" charset="0"/>
              </a:rPr>
              <a:pPr/>
              <a:t>15</a:t>
            </a:fld>
            <a:endParaRPr lang="fr-FR" altLang="fr-FR" smtClean="0">
              <a:solidFill>
                <a:srgbClr val="000000"/>
              </a:solidFill>
              <a:cs typeface="Lucida Sans Unicode" panose="020B0602030504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7442" name="Rectangle 7"/>
          <p:cNvSpPr>
            <a:spLocks noGrp="1" noChangeArrowheads="1"/>
          </p:cNvSpPr>
          <p:nvPr>
            <p:ph type="sldNum"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9pPr>
          </a:lstStyle>
          <a:p>
            <a:fld id="{D9DFE717-5523-491A-A896-D53938307EE5}" type="slidenum">
              <a:rPr lang="fr-FR" altLang="fr-FR" smtClean="0">
                <a:solidFill>
                  <a:srgbClr val="000000"/>
                </a:solidFill>
                <a:cs typeface="Lucida Sans Unicode" panose="020B0602030504020204" pitchFamily="34" charset="0"/>
              </a:rPr>
              <a:pPr/>
              <a:t>16</a:t>
            </a:fld>
            <a:endParaRPr lang="fr-FR" altLang="fr-FR" smtClean="0">
              <a:solidFill>
                <a:srgbClr val="000000"/>
              </a:solidFill>
              <a:cs typeface="Lucida Sans Unicode" panose="020B0602030504020204" pitchFamily="34" charset="0"/>
            </a:endParaRPr>
          </a:p>
        </p:txBody>
      </p:sp>
      <p:sp>
        <p:nvSpPr>
          <p:cNvPr id="317443" name="Text Box 1"/>
          <p:cNvSpPr txBox="1">
            <a:spLocks noChangeArrowheads="1"/>
          </p:cNvSpPr>
          <p:nvPr/>
        </p:nvSpPr>
        <p:spPr bwMode="auto">
          <a:xfrm>
            <a:off x="3884613" y="8685213"/>
            <a:ext cx="2970212"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9pPr>
          </a:lstStyle>
          <a:p>
            <a:pPr algn="r" eaLnBrk="1" hangingPunct="1">
              <a:buClr>
                <a:srgbClr val="000000"/>
              </a:buClr>
              <a:buSzPct val="100000"/>
              <a:buFont typeface="Times New Roman" panose="02020603050405020304" pitchFamily="18" charset="0"/>
              <a:buNone/>
            </a:pPr>
            <a:fld id="{C1887A3F-68EF-40E0-BAD1-D560F78B334A}" type="slidenum">
              <a:rPr lang="fr-FR" altLang="fr-FR" sz="1200">
                <a:solidFill>
                  <a:srgbClr val="000000"/>
                </a:solidFill>
              </a:rPr>
              <a:pPr algn="r" eaLnBrk="1" hangingPunct="1">
                <a:buClr>
                  <a:srgbClr val="000000"/>
                </a:buClr>
                <a:buSzPct val="100000"/>
                <a:buFont typeface="Times New Roman" panose="02020603050405020304" pitchFamily="18" charset="0"/>
                <a:buNone/>
              </a:pPr>
              <a:t>16</a:t>
            </a:fld>
            <a:endParaRPr lang="fr-FR" altLang="fr-FR" sz="1200">
              <a:solidFill>
                <a:srgbClr val="000000"/>
              </a:solidFill>
            </a:endParaRPr>
          </a:p>
        </p:txBody>
      </p:sp>
      <p:sp>
        <p:nvSpPr>
          <p:cNvPr id="317444" name="Text Box 2"/>
          <p:cNvSpPr txBox="1">
            <a:spLocks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9pPr>
          </a:lstStyle>
          <a:p>
            <a:pPr algn="r" eaLnBrk="1" hangingPunct="1">
              <a:buClr>
                <a:srgbClr val="000000"/>
              </a:buClr>
              <a:buSzPct val="100000"/>
              <a:buFont typeface="Times New Roman" panose="02020603050405020304" pitchFamily="18" charset="0"/>
              <a:buNone/>
            </a:pPr>
            <a:fld id="{FF41D8EF-426E-47A3-B30E-625C5B86CDD5}" type="slidenum">
              <a:rPr lang="fr-FR" altLang="fr-FR" sz="1200">
                <a:solidFill>
                  <a:srgbClr val="000000"/>
                </a:solidFill>
              </a:rPr>
              <a:pPr algn="r" eaLnBrk="1" hangingPunct="1">
                <a:buClr>
                  <a:srgbClr val="000000"/>
                </a:buClr>
                <a:buSzPct val="100000"/>
                <a:buFont typeface="Times New Roman" panose="02020603050405020304" pitchFamily="18" charset="0"/>
                <a:buNone/>
              </a:pPr>
              <a:t>16</a:t>
            </a:fld>
            <a:endParaRPr lang="fr-FR" altLang="fr-FR" sz="1200">
              <a:solidFill>
                <a:srgbClr val="000000"/>
              </a:solidFill>
            </a:endParaRPr>
          </a:p>
        </p:txBody>
      </p:sp>
      <p:sp>
        <p:nvSpPr>
          <p:cNvPr id="317445" name="Rectangle 3"/>
          <p:cNvSpPr>
            <a:spLocks noChangeArrowheads="1" noTextEdit="1"/>
          </p:cNvSpPr>
          <p:nvPr>
            <p:ph type="sldImg"/>
          </p:nvPr>
        </p:nvSpPr>
        <p:spPr>
          <a:xfrm>
            <a:off x="1143000" y="685800"/>
            <a:ext cx="4572000" cy="3429000"/>
          </a:xfrm>
          <a:solidFill>
            <a:srgbClr val="FFFFFF"/>
          </a:solidFill>
          <a:ln w="12600">
            <a:solidFill>
              <a:srgbClr val="000000"/>
            </a:solidFill>
            <a:miter lim="800000"/>
            <a:headEnd/>
            <a:tailEnd/>
          </a:ln>
        </p:spPr>
      </p:sp>
      <p:sp>
        <p:nvSpPr>
          <p:cNvPr id="79878" name="Text Box 4"/>
          <p:cNvSpPr txBox="1">
            <a:spLocks noGrp="1" noChangeArrowheads="1"/>
          </p:cNvSpPr>
          <p:nvPr>
            <p:ph type="body" idx="1"/>
          </p:nvPr>
        </p:nvSpPr>
        <p:spPr>
          <a:xfrm>
            <a:off x="685800" y="4343400"/>
            <a:ext cx="5486400" cy="4208463"/>
          </a:xfrm>
          <a:ln w="9525"/>
        </p:spPr>
        <p:txBody>
          <a:bodyPr lIns="90000" tIns="46800" rIns="90000" bIns="46800"/>
          <a:lstStyle/>
          <a:p>
            <a:pPr indent="1588" algn="just" eaLnBrk="1" hangingPunct="1">
              <a:spcBef>
                <a:spcPts val="450"/>
              </a:spcBef>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fr-FR" altLang="fr-FR" dirty="0">
                <a:latin typeface="Arial" panose="020B0604020202020204" pitchFamily="34" charset="0"/>
                <a:ea typeface="AR PL SungtiL GB" charset="0"/>
                <a:cs typeface="Arial" panose="020B0604020202020204" pitchFamily="34" charset="0"/>
              </a:rPr>
              <a:t>Concrètement, pour cultiver, favoriser, reproduire, faire perdurer ses moments de bien-être, il est nécessaire de :</a:t>
            </a:r>
          </a:p>
          <a:p>
            <a:pPr marL="341313" indent="-339725" algn="just" eaLnBrk="1" hangingPunct="1">
              <a:spcBef>
                <a:spcPts val="45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fr-FR" altLang="fr-FR" dirty="0">
                <a:latin typeface="Arial" panose="020B0604020202020204" pitchFamily="34" charset="0"/>
                <a:ea typeface="AR PL SungtiL GB" charset="0"/>
                <a:cs typeface="Arial" panose="020B0604020202020204" pitchFamily="34" charset="0"/>
              </a:rPr>
              <a:t>ne pas passer à côté (savoir et prendre le temps de les repérer</a:t>
            </a:r>
            <a:r>
              <a:rPr lang="fr-FR" altLang="fr-FR" dirty="0" smtClean="0">
                <a:latin typeface="Arial" panose="020B0604020202020204" pitchFamily="34" charset="0"/>
                <a:ea typeface="AR PL SungtiL GB" charset="0"/>
                <a:cs typeface="Arial" panose="020B0604020202020204" pitchFamily="34" charset="0"/>
              </a:rPr>
              <a:t>),</a:t>
            </a:r>
            <a:endParaRPr lang="fr-FR" altLang="fr-FR" dirty="0">
              <a:latin typeface="Arial" panose="020B0604020202020204" pitchFamily="34" charset="0"/>
              <a:ea typeface="AR PL SungtiL GB" charset="0"/>
              <a:cs typeface="Arial" panose="020B0604020202020204" pitchFamily="34" charset="0"/>
            </a:endParaRPr>
          </a:p>
          <a:p>
            <a:pPr marL="341313" indent="-339725" algn="just" eaLnBrk="1" hangingPunct="1">
              <a:spcBef>
                <a:spcPts val="45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fr-FR" altLang="fr-FR" dirty="0">
                <a:latin typeface="Arial" panose="020B0604020202020204" pitchFamily="34" charset="0"/>
                <a:ea typeface="AR PL SungtiL GB" charset="0"/>
                <a:cs typeface="Arial" panose="020B0604020202020204" pitchFamily="34" charset="0"/>
              </a:rPr>
              <a:t>s’y installer pour en profiter </a:t>
            </a:r>
            <a:r>
              <a:rPr lang="fr-FR" altLang="fr-FR" dirty="0" smtClean="0">
                <a:latin typeface="Arial" panose="020B0604020202020204" pitchFamily="34" charset="0"/>
                <a:ea typeface="AR PL SungtiL GB" charset="0"/>
                <a:cs typeface="Arial" panose="020B0604020202020204" pitchFamily="34" charset="0"/>
              </a:rPr>
              <a:t>pleinement,</a:t>
            </a:r>
            <a:endParaRPr lang="fr-FR" altLang="fr-FR" dirty="0">
              <a:latin typeface="Arial" panose="020B0604020202020204" pitchFamily="34" charset="0"/>
              <a:ea typeface="AR PL SungtiL GB" charset="0"/>
              <a:cs typeface="Arial" panose="020B0604020202020204" pitchFamily="34" charset="0"/>
            </a:endParaRPr>
          </a:p>
          <a:p>
            <a:pPr marL="341313" indent="-339725" algn="just" eaLnBrk="1" hangingPunct="1">
              <a:spcBef>
                <a:spcPts val="45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fr-FR" altLang="fr-FR" dirty="0">
                <a:latin typeface="Arial" panose="020B0604020202020204" pitchFamily="34" charset="0"/>
                <a:ea typeface="AR PL SungtiL GB" charset="0"/>
                <a:cs typeface="Arial" panose="020B0604020202020204" pitchFamily="34" charset="0"/>
              </a:rPr>
              <a:t>les faire </a:t>
            </a:r>
            <a:r>
              <a:rPr lang="fr-FR" altLang="fr-FR" dirty="0" smtClean="0">
                <a:latin typeface="Arial" panose="020B0604020202020204" pitchFamily="34" charset="0"/>
                <a:ea typeface="AR PL SungtiL GB" charset="0"/>
                <a:cs typeface="Arial" panose="020B0604020202020204" pitchFamily="34" charset="0"/>
              </a:rPr>
              <a:t>durer,</a:t>
            </a:r>
            <a:endParaRPr lang="fr-FR" altLang="fr-FR" dirty="0">
              <a:latin typeface="Arial" panose="020B0604020202020204" pitchFamily="34" charset="0"/>
              <a:ea typeface="AR PL SungtiL GB" charset="0"/>
              <a:cs typeface="Arial" panose="020B0604020202020204" pitchFamily="34" charset="0"/>
            </a:endParaRPr>
          </a:p>
          <a:p>
            <a:pPr marL="341313" indent="-339725" algn="just" eaLnBrk="1" hangingPunct="1">
              <a:spcBef>
                <a:spcPts val="45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fr-FR" altLang="fr-FR" dirty="0">
                <a:latin typeface="Arial" panose="020B0604020202020204" pitchFamily="34" charset="0"/>
                <a:ea typeface="AR PL SungtiL GB" charset="0"/>
                <a:cs typeface="Arial" panose="020B0604020202020204" pitchFamily="34" charset="0"/>
              </a:rPr>
              <a:t>les renouveler sans modération !</a:t>
            </a:r>
          </a:p>
          <a:p>
            <a:pPr marL="341313" indent="-339725" algn="just" eaLnBrk="1" hangingPunct="1">
              <a:spcBef>
                <a:spcPts val="450"/>
              </a:spcBef>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fr-FR" altLang="fr-FR" dirty="0">
              <a:latin typeface="Arial" panose="020B0604020202020204" pitchFamily="34" charset="0"/>
              <a:ea typeface="AR PL SungtiL GB" charset="0"/>
              <a:cs typeface="Arial" panose="020B0604020202020204" pitchFamily="34" charset="0"/>
            </a:endParaRPr>
          </a:p>
          <a:p>
            <a:pPr>
              <a:defRPr/>
            </a:pPr>
            <a:r>
              <a:rPr lang="fr-FR" dirty="0">
                <a:latin typeface="Arial" panose="020B0604020202020204" pitchFamily="34" charset="0"/>
                <a:cs typeface="Arial" panose="020B0604020202020204" pitchFamily="34" charset="0"/>
              </a:rPr>
              <a:t>Plusieurs astuces et exercices vont être présentés aux participants pour les aider à cultiver leurs moments de bien-être. </a:t>
            </a:r>
          </a:p>
          <a:p>
            <a:pPr>
              <a:defRPr/>
            </a:pPr>
            <a:endParaRPr lang="fr-FR" dirty="0">
              <a:latin typeface="Arial" panose="020B0604020202020204" pitchFamily="34" charset="0"/>
              <a:cs typeface="Arial" panose="020B0604020202020204" pitchFamily="34" charset="0"/>
            </a:endParaRPr>
          </a:p>
          <a:p>
            <a:pPr>
              <a:defRPr/>
            </a:pPr>
            <a:r>
              <a:rPr lang="fr-FR" dirty="0">
                <a:latin typeface="Arial" panose="020B0604020202020204" pitchFamily="34" charset="0"/>
                <a:cs typeface="Arial" panose="020B0604020202020204" pitchFamily="34" charset="0"/>
              </a:rPr>
              <a:t>La plus simple de ces astuces est de les encourager à se poser, de noter ce qu’il ont apprécié durant la journée (les petits bonheurs) pour mieux les repérer par la suite et en avoir davantage conscience. </a:t>
            </a:r>
          </a:p>
          <a:p>
            <a:pPr>
              <a:defRPr/>
            </a:pPr>
            <a:r>
              <a:rPr lang="fr-FR" dirty="0">
                <a:latin typeface="Arial" panose="020B0604020202020204" pitchFamily="34" charset="0"/>
                <a:cs typeface="Arial" panose="020B0604020202020204" pitchFamily="34" charset="0"/>
              </a:rPr>
              <a:t>On peut ensuite les relire pour les apprécier et /ou les renouveler encore et encore…</a:t>
            </a:r>
          </a:p>
          <a:p>
            <a:pPr marL="341313" indent="-339725" algn="just" eaLnBrk="1" hangingPunct="1">
              <a:spcBef>
                <a:spcPts val="450"/>
              </a:spcBef>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fr-FR" altLang="fr-FR" dirty="0">
              <a:latin typeface="Arial" charset="0"/>
              <a:ea typeface="AR PL SungtiL GB" charset="0"/>
              <a:cs typeface="AR PL SungtiL GB" charset="0"/>
            </a:endParaRPr>
          </a:p>
          <a:p>
            <a:pPr marL="341313" indent="-339725" algn="just" eaLnBrk="1" hangingPunct="1">
              <a:spcBef>
                <a:spcPts val="450"/>
              </a:spcBef>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fr-FR" altLang="fr-FR" dirty="0">
              <a:latin typeface="Arial" charset="0"/>
              <a:ea typeface="AR PL SungtiL GB" charset="0"/>
              <a:cs typeface="AR PL SungtiL GB" charset="0"/>
            </a:endParaRPr>
          </a:p>
          <a:p>
            <a:pPr marL="341313" indent="-339725" algn="just" eaLnBrk="1" hangingPunct="1">
              <a:spcBef>
                <a:spcPts val="450"/>
              </a:spcBef>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fr-FR" altLang="fr-FR" dirty="0">
              <a:latin typeface="Arial" charset="0"/>
              <a:ea typeface="AR PL SungtiL GB" charset="0"/>
              <a:cs typeface="AR PL SungtiL GB"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9490" name="Rectangle 7"/>
          <p:cNvSpPr>
            <a:spLocks noGrp="1" noChangeArrowheads="1"/>
          </p:cNvSpPr>
          <p:nvPr>
            <p:ph type="sldNum"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9pPr>
          </a:lstStyle>
          <a:p>
            <a:fld id="{166389D8-0711-425D-A519-EB65EEE19B56}" type="slidenum">
              <a:rPr lang="fr-FR" altLang="fr-FR" smtClean="0">
                <a:solidFill>
                  <a:srgbClr val="000000"/>
                </a:solidFill>
                <a:cs typeface="Lucida Sans Unicode" panose="020B0602030504020204" pitchFamily="34" charset="0"/>
              </a:rPr>
              <a:pPr/>
              <a:t>17</a:t>
            </a:fld>
            <a:endParaRPr lang="fr-FR" altLang="fr-FR" smtClean="0">
              <a:solidFill>
                <a:srgbClr val="000000"/>
              </a:solidFill>
              <a:cs typeface="Lucida Sans Unicode" panose="020B0602030504020204" pitchFamily="34" charset="0"/>
            </a:endParaRPr>
          </a:p>
        </p:txBody>
      </p:sp>
      <p:sp>
        <p:nvSpPr>
          <p:cNvPr id="319491" name="Text Box 1"/>
          <p:cNvSpPr txBox="1">
            <a:spLocks noChangeArrowheads="1"/>
          </p:cNvSpPr>
          <p:nvPr/>
        </p:nvSpPr>
        <p:spPr bwMode="auto">
          <a:xfrm>
            <a:off x="3884613" y="8685213"/>
            <a:ext cx="2970212"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9pPr>
          </a:lstStyle>
          <a:p>
            <a:pPr algn="r" eaLnBrk="1" hangingPunct="1">
              <a:buClr>
                <a:srgbClr val="000000"/>
              </a:buClr>
              <a:buSzPct val="100000"/>
              <a:buFont typeface="Times New Roman" panose="02020603050405020304" pitchFamily="18" charset="0"/>
              <a:buNone/>
            </a:pPr>
            <a:fld id="{888F7D18-FE2F-455F-9F2C-175F404A5F12}" type="slidenum">
              <a:rPr lang="fr-FR" altLang="fr-FR" sz="1200">
                <a:solidFill>
                  <a:srgbClr val="000000"/>
                </a:solidFill>
              </a:rPr>
              <a:pPr algn="r" eaLnBrk="1" hangingPunct="1">
                <a:buClr>
                  <a:srgbClr val="000000"/>
                </a:buClr>
                <a:buSzPct val="100000"/>
                <a:buFont typeface="Times New Roman" panose="02020603050405020304" pitchFamily="18" charset="0"/>
                <a:buNone/>
              </a:pPr>
              <a:t>17</a:t>
            </a:fld>
            <a:endParaRPr lang="fr-FR" altLang="fr-FR" sz="1200">
              <a:solidFill>
                <a:srgbClr val="000000"/>
              </a:solidFill>
            </a:endParaRPr>
          </a:p>
        </p:txBody>
      </p:sp>
      <p:sp>
        <p:nvSpPr>
          <p:cNvPr id="319492" name="Rectangle 3"/>
          <p:cNvSpPr>
            <a:spLocks noChangeArrowheads="1" noTextEdit="1"/>
          </p:cNvSpPr>
          <p:nvPr>
            <p:ph type="sldImg"/>
          </p:nvPr>
        </p:nvSpPr>
        <p:spPr>
          <a:xfrm>
            <a:off x="1143000" y="685800"/>
            <a:ext cx="4572000" cy="3429000"/>
          </a:xfrm>
          <a:solidFill>
            <a:srgbClr val="FFFFFF"/>
          </a:solidFill>
          <a:ln w="12600">
            <a:solidFill>
              <a:srgbClr val="000000"/>
            </a:solidFill>
            <a:miter lim="800000"/>
            <a:headEnd/>
            <a:tailEnd/>
          </a:ln>
        </p:spPr>
      </p:sp>
      <p:sp>
        <p:nvSpPr>
          <p:cNvPr id="319493" name="Text Box 4"/>
          <p:cNvSpPr txBox="1">
            <a:spLocks noChangeArrowheads="1"/>
          </p:cNvSpPr>
          <p:nvPr>
            <p:ph type="body" idx="1"/>
          </p:nvPr>
        </p:nvSpPr>
        <p:spPr>
          <a:xfrm>
            <a:off x="685800" y="4343400"/>
            <a:ext cx="5486400" cy="4208463"/>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p>
            <a:pPr algn="just"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altLang="fr-FR" u="sng" smtClean="0">
                <a:latin typeface="Arial" panose="020B0604020202020204" pitchFamily="34" charset="0"/>
                <a:ea typeface="AR PL SungtiL GB"/>
                <a:cs typeface="AR PL SungtiL GB"/>
              </a:rPr>
              <a:t>Objectif</a:t>
            </a:r>
            <a:r>
              <a:rPr lang="fr-FR" altLang="fr-FR" smtClean="0">
                <a:latin typeface="Arial" panose="020B0604020202020204" pitchFamily="34" charset="0"/>
                <a:ea typeface="AR PL SungtiL GB"/>
                <a:cs typeface="AR PL SungtiL GB"/>
              </a:rPr>
              <a:t> : Soutenir les participants dans la recherche d’activités leurs permettant d’éprouver des émotions positives.</a:t>
            </a:r>
          </a:p>
          <a:p>
            <a:pPr algn="just"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fr-FR" altLang="fr-FR" smtClean="0">
              <a:latin typeface="Arial" panose="020B0604020202020204" pitchFamily="34" charset="0"/>
              <a:ea typeface="AR PL SungtiL GB"/>
              <a:cs typeface="AR PL SungtiL GB"/>
            </a:endParaRPr>
          </a:p>
          <a:p>
            <a:pPr algn="just"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altLang="fr-FR" smtClean="0">
                <a:latin typeface="Arial" panose="020B0604020202020204" pitchFamily="34" charset="0"/>
                <a:ea typeface="AR PL SungtiL GB"/>
                <a:cs typeface="AR PL SungtiL GB"/>
              </a:rPr>
              <a:t>Animez un exercice sur les opportunités d’éprouver des émotions positives :</a:t>
            </a:r>
          </a:p>
          <a:p>
            <a:pPr algn="just"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altLang="fr-FR" smtClean="0">
                <a:latin typeface="Arial" panose="020B0604020202020204" pitchFamily="34" charset="0"/>
                <a:ea typeface="AR PL SungtiL GB"/>
                <a:cs typeface="AR PL SungtiL GB"/>
              </a:rPr>
              <a:t>Consignes : vous souhaitez multiplier les opportunités de vous sentir bien ? Imaginez chacun une activité à inscrire dans votre agenda suivant la temporalité suivante :</a:t>
            </a:r>
          </a:p>
          <a:p>
            <a:pPr algn="just" eaLnBrk="1" hangingPunct="1">
              <a:spcBef>
                <a:spcPts val="45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altLang="fr-FR" smtClean="0">
                <a:latin typeface="Arial" panose="020B0604020202020204" pitchFamily="34" charset="0"/>
                <a:ea typeface="AR PL SungtiL GB"/>
                <a:cs typeface="AR PL SungtiL GB"/>
              </a:rPr>
              <a:t>« Demain, je… »</a:t>
            </a:r>
          </a:p>
          <a:p>
            <a:pPr algn="just" eaLnBrk="1" hangingPunct="1">
              <a:spcBef>
                <a:spcPts val="45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altLang="fr-FR" smtClean="0">
                <a:latin typeface="Arial" panose="020B0604020202020204" pitchFamily="34" charset="0"/>
                <a:ea typeface="AR PL SungtiL GB"/>
                <a:cs typeface="AR PL SungtiL GB"/>
              </a:rPr>
              <a:t>« Dans la semaine qui vient, je… »</a:t>
            </a:r>
          </a:p>
          <a:p>
            <a:pPr algn="just" eaLnBrk="1" hangingPunct="1">
              <a:spcBef>
                <a:spcPts val="45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altLang="fr-FR" smtClean="0">
                <a:latin typeface="Arial" panose="020B0604020202020204" pitchFamily="34" charset="0"/>
                <a:ea typeface="AR PL SungtiL GB"/>
                <a:cs typeface="AR PL SungtiL GB"/>
              </a:rPr>
              <a:t>« Dans le mois qui vient, je… »</a:t>
            </a:r>
          </a:p>
          <a:p>
            <a:pPr algn="just" eaLnBrk="1" hangingPunct="1">
              <a:spcBef>
                <a:spcPts val="45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altLang="fr-FR" smtClean="0">
                <a:latin typeface="Arial" panose="020B0604020202020204" pitchFamily="34" charset="0"/>
                <a:ea typeface="AR PL SungtiL GB"/>
                <a:cs typeface="AR PL SungtiL GB"/>
              </a:rPr>
              <a:t>« Avant la fin de l’année, je… »</a:t>
            </a:r>
          </a:p>
          <a:p>
            <a:pPr algn="just"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altLang="fr-FR" smtClean="0">
                <a:latin typeface="Arial" panose="020B0604020202020204" pitchFamily="34" charset="0"/>
                <a:ea typeface="AR PL SungtiL GB"/>
                <a:cs typeface="AR PL SungtiL GB"/>
              </a:rPr>
              <a:t>Demandez à tour de rôle aux participants de s’exprimer en donnant un exemple.</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1538" name="Rectangle 7"/>
          <p:cNvSpPr>
            <a:spLocks noGrp="1" noChangeArrowheads="1"/>
          </p:cNvSpPr>
          <p:nvPr>
            <p:ph type="sldNum"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9pPr>
          </a:lstStyle>
          <a:p>
            <a:fld id="{E9BE36BA-CCE3-4F08-9E8E-2D5C565874DE}" type="slidenum">
              <a:rPr lang="fr-FR" altLang="fr-FR" smtClean="0">
                <a:solidFill>
                  <a:srgbClr val="000000"/>
                </a:solidFill>
                <a:cs typeface="Lucida Sans Unicode" panose="020B0602030504020204" pitchFamily="34" charset="0"/>
              </a:rPr>
              <a:pPr/>
              <a:t>18</a:t>
            </a:fld>
            <a:endParaRPr lang="fr-FR" altLang="fr-FR" smtClean="0">
              <a:solidFill>
                <a:srgbClr val="000000"/>
              </a:solidFill>
              <a:cs typeface="Lucida Sans Unicode" panose="020B0602030504020204" pitchFamily="34" charset="0"/>
            </a:endParaRPr>
          </a:p>
        </p:txBody>
      </p:sp>
      <p:sp>
        <p:nvSpPr>
          <p:cNvPr id="321539" name="Text Box 1"/>
          <p:cNvSpPr txBox="1">
            <a:spLocks noChangeArrowheads="1"/>
          </p:cNvSpPr>
          <p:nvPr/>
        </p:nvSpPr>
        <p:spPr bwMode="auto">
          <a:xfrm>
            <a:off x="3884613" y="8685213"/>
            <a:ext cx="2970212"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9pPr>
          </a:lstStyle>
          <a:p>
            <a:pPr algn="r" eaLnBrk="1" hangingPunct="1">
              <a:buClr>
                <a:srgbClr val="000000"/>
              </a:buClr>
              <a:buSzPct val="100000"/>
              <a:buFont typeface="Times New Roman" panose="02020603050405020304" pitchFamily="18" charset="0"/>
              <a:buNone/>
            </a:pPr>
            <a:fld id="{1494BCEA-1D8F-40FA-9D0A-D3EEA44EA8B3}" type="slidenum">
              <a:rPr lang="fr-FR" altLang="fr-FR" sz="1200">
                <a:solidFill>
                  <a:srgbClr val="000000"/>
                </a:solidFill>
              </a:rPr>
              <a:pPr algn="r" eaLnBrk="1" hangingPunct="1">
                <a:buClr>
                  <a:srgbClr val="000000"/>
                </a:buClr>
                <a:buSzPct val="100000"/>
                <a:buFont typeface="Times New Roman" panose="02020603050405020304" pitchFamily="18" charset="0"/>
                <a:buNone/>
              </a:pPr>
              <a:t>18</a:t>
            </a:fld>
            <a:endParaRPr lang="fr-FR" altLang="fr-FR" sz="1200">
              <a:solidFill>
                <a:srgbClr val="000000"/>
              </a:solidFill>
            </a:endParaRPr>
          </a:p>
        </p:txBody>
      </p:sp>
      <p:sp>
        <p:nvSpPr>
          <p:cNvPr id="321540" name="Text Box 2"/>
          <p:cNvSpPr txBox="1">
            <a:spLocks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9pPr>
          </a:lstStyle>
          <a:p>
            <a:pPr algn="r" eaLnBrk="1" hangingPunct="1">
              <a:buClr>
                <a:srgbClr val="000000"/>
              </a:buClr>
              <a:buSzPct val="100000"/>
              <a:buFont typeface="Times New Roman" panose="02020603050405020304" pitchFamily="18" charset="0"/>
              <a:buNone/>
            </a:pPr>
            <a:fld id="{80DAD909-904A-4227-906D-069090BE9FAA}" type="slidenum">
              <a:rPr lang="fr-FR" altLang="fr-FR" sz="1200">
                <a:solidFill>
                  <a:srgbClr val="000000"/>
                </a:solidFill>
              </a:rPr>
              <a:pPr algn="r" eaLnBrk="1" hangingPunct="1">
                <a:buClr>
                  <a:srgbClr val="000000"/>
                </a:buClr>
                <a:buSzPct val="100000"/>
                <a:buFont typeface="Times New Roman" panose="02020603050405020304" pitchFamily="18" charset="0"/>
                <a:buNone/>
              </a:pPr>
              <a:t>18</a:t>
            </a:fld>
            <a:endParaRPr lang="fr-FR" altLang="fr-FR" sz="1200">
              <a:solidFill>
                <a:srgbClr val="000000"/>
              </a:solidFill>
            </a:endParaRPr>
          </a:p>
        </p:txBody>
      </p:sp>
      <p:sp>
        <p:nvSpPr>
          <p:cNvPr id="321541" name="Rectangle 3"/>
          <p:cNvSpPr>
            <a:spLocks noChangeArrowheads="1" noTextEdit="1"/>
          </p:cNvSpPr>
          <p:nvPr>
            <p:ph type="sldImg"/>
          </p:nvPr>
        </p:nvSpPr>
        <p:spPr>
          <a:xfrm>
            <a:off x="1143000" y="685800"/>
            <a:ext cx="4572000" cy="3429000"/>
          </a:xfrm>
          <a:solidFill>
            <a:srgbClr val="FFFFFF"/>
          </a:solidFill>
          <a:ln w="12600">
            <a:solidFill>
              <a:srgbClr val="000000"/>
            </a:solidFill>
            <a:miter lim="800000"/>
            <a:headEnd/>
            <a:tailEnd/>
          </a:ln>
        </p:spPr>
      </p:sp>
      <p:sp>
        <p:nvSpPr>
          <p:cNvPr id="321542" name="Text Box 4"/>
          <p:cNvSpPr txBox="1">
            <a:spLocks noChangeArrowheads="1"/>
          </p:cNvSpPr>
          <p:nvPr>
            <p:ph type="body" idx="1"/>
          </p:nvPr>
        </p:nvSpPr>
        <p:spPr>
          <a:xfrm>
            <a:off x="685800" y="4343400"/>
            <a:ext cx="5486400" cy="4208463"/>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p>
            <a:pPr algn="just"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altLang="fr-FR" u="sng" smtClean="0">
                <a:latin typeface="Arial" panose="020B0604020202020204" pitchFamily="34" charset="0"/>
                <a:ea typeface="AR PL SungtiL GB"/>
                <a:cs typeface="AR PL SungtiL GB"/>
              </a:rPr>
              <a:t>Objectif</a:t>
            </a:r>
            <a:r>
              <a:rPr lang="fr-FR" altLang="fr-FR" smtClean="0">
                <a:latin typeface="Arial" panose="020B0604020202020204" pitchFamily="34" charset="0"/>
                <a:ea typeface="AR PL SungtiL GB"/>
                <a:cs typeface="AR PL SungtiL GB"/>
              </a:rPr>
              <a:t> : Animer une ou plusieurs animations permettant de ressentir une émotion positive.</a:t>
            </a:r>
          </a:p>
          <a:p>
            <a:pPr algn="just"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fr-FR" altLang="fr-FR" smtClean="0">
              <a:latin typeface="Arial" panose="020B0604020202020204" pitchFamily="34" charset="0"/>
              <a:ea typeface="AR PL SungtiL GB"/>
              <a:cs typeface="AR PL SungtiL GB"/>
            </a:endParaRPr>
          </a:p>
          <a:p>
            <a:pPr algn="just"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altLang="fr-FR" b="1" i="1" smtClean="0">
                <a:latin typeface="Arial" panose="020B0604020202020204" pitchFamily="34" charset="0"/>
                <a:ea typeface="AR PL SungtiL GB"/>
                <a:cs typeface="Arial" panose="020B0604020202020204" pitchFamily="34" charset="0"/>
              </a:rPr>
              <a:t>Au regard du temps d’animation qu’il vous reste et de l’intérêt du groupe, vous avez la possibilité de ne pas animer la totalité des animations. </a:t>
            </a:r>
            <a:endParaRPr lang="fr-FR" altLang="fr-FR" smtClean="0">
              <a:latin typeface="Arial" panose="020B0604020202020204" pitchFamily="34" charset="0"/>
              <a:ea typeface="AR PL SungtiL GB"/>
              <a:cs typeface="AR PL SungtiL GB"/>
            </a:endParaRPr>
          </a:p>
          <a:p>
            <a:pPr algn="just"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fr-FR" altLang="fr-FR" smtClean="0">
              <a:latin typeface="Arial" panose="020B0604020202020204" pitchFamily="34" charset="0"/>
              <a:ea typeface="AR PL SungtiL GB"/>
              <a:cs typeface="AR PL SungtiL GB"/>
            </a:endParaRPr>
          </a:p>
          <a:p>
            <a:pPr algn="just"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altLang="fr-FR" b="1" smtClean="0">
                <a:latin typeface="Arial" panose="020B0604020202020204" pitchFamily="34" charset="0"/>
                <a:ea typeface="AR PL SungtiL GB"/>
                <a:cs typeface="AR PL SungtiL GB"/>
              </a:rPr>
              <a:t>Animations optionnelles</a:t>
            </a:r>
            <a:r>
              <a:rPr lang="fr-FR" altLang="fr-FR" smtClean="0">
                <a:latin typeface="Arial" panose="020B0604020202020204" pitchFamily="34" charset="0"/>
                <a:ea typeface="AR PL SungtiL GB"/>
                <a:cs typeface="AR PL SungtiL GB"/>
              </a:rPr>
              <a:t> : les 4 animations </a:t>
            </a:r>
            <a:r>
              <a:rPr lang="fr-FR" altLang="fr-FR" b="1" smtClean="0">
                <a:latin typeface="Arial" panose="020B0604020202020204" pitchFamily="34" charset="0"/>
                <a:ea typeface="AR PL SungtiL GB"/>
                <a:cs typeface="AR PL SungtiL GB"/>
              </a:rPr>
              <a:t>« dire et entendre des choses agréables »</a:t>
            </a:r>
            <a:r>
              <a:rPr lang="fr-FR" altLang="fr-FR" smtClean="0">
                <a:latin typeface="Arial" panose="020B0604020202020204" pitchFamily="34" charset="0"/>
                <a:ea typeface="AR PL SungtiL GB"/>
                <a:cs typeface="AR PL SungtiL GB"/>
              </a:rPr>
              <a:t>,</a:t>
            </a:r>
            <a:r>
              <a:rPr lang="fr-FR" altLang="fr-FR" b="1" smtClean="0">
                <a:latin typeface="Arial" panose="020B0604020202020204" pitchFamily="34" charset="0"/>
                <a:ea typeface="AR PL SungtiL GB"/>
                <a:cs typeface="AR PL SungtiL GB"/>
              </a:rPr>
              <a:t> « séance d’étirements sur chaise », « la relaxation », « le sourire intérieur » </a:t>
            </a:r>
            <a:r>
              <a:rPr lang="fr-FR" altLang="fr-FR" smtClean="0">
                <a:latin typeface="Arial" panose="020B0604020202020204" pitchFamily="34" charset="0"/>
                <a:ea typeface="AR PL SungtiL GB"/>
                <a:cs typeface="AR PL SungtiL GB"/>
              </a:rPr>
              <a:t>sont optionnelles. Vous avez le choix de proposer une ou plusieurs animation parmi les 4 proposées.</a:t>
            </a:r>
            <a:endParaRPr lang="fr-FR" altLang="fr-FR" i="1" smtClean="0">
              <a:latin typeface="Arial" panose="020B0604020202020204" pitchFamily="34" charset="0"/>
              <a:ea typeface="AR PL SungtiL GB"/>
              <a:cs typeface="AR PL SungtiL GB"/>
            </a:endParaRPr>
          </a:p>
          <a:p>
            <a:pPr algn="just"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fr-FR" altLang="fr-FR" i="1" smtClean="0">
              <a:latin typeface="Arial" panose="020B0604020202020204" pitchFamily="34" charset="0"/>
              <a:ea typeface="AR PL SungtiL GB"/>
              <a:cs typeface="AR PL SungtiL GB"/>
            </a:endParaRPr>
          </a:p>
          <a:p>
            <a:pPr algn="just"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altLang="fr-FR" b="1" smtClean="0">
                <a:latin typeface="Arial" panose="020B0604020202020204" pitchFamily="34" charset="0"/>
                <a:ea typeface="AR PL SungtiL GB"/>
                <a:cs typeface="AR PL SungtiL GB"/>
              </a:rPr>
              <a:t>Animation 1 : « dire et entendre des choses agréables »</a:t>
            </a:r>
            <a:endParaRPr lang="fr-FR" altLang="fr-FR" smtClean="0">
              <a:latin typeface="Arial" panose="020B0604020202020204" pitchFamily="34" charset="0"/>
              <a:ea typeface="AR PL SungtiL GB"/>
              <a:cs typeface="AR PL SungtiL GB"/>
            </a:endParaRPr>
          </a:p>
          <a:p>
            <a:pPr algn="just"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altLang="fr-FR" smtClean="0">
                <a:latin typeface="Arial" panose="020B0604020202020204" pitchFamily="34" charset="0"/>
                <a:ea typeface="AR PL SungtiL GB"/>
                <a:cs typeface="AR PL SungtiL GB"/>
              </a:rPr>
              <a:t>Cette animation permet de travailler ce qu’on ressent individuellement en disant ou en entendant quelque chose d’agréable (ou en faisant ou en recevant un compliment). </a:t>
            </a:r>
          </a:p>
          <a:p>
            <a:pPr algn="just"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altLang="fr-FR" smtClean="0">
                <a:latin typeface="Arial" panose="020B0604020202020204" pitchFamily="34" charset="0"/>
                <a:ea typeface="AR PL SungtiL GB"/>
                <a:cs typeface="AR PL SungtiL GB"/>
              </a:rPr>
              <a:t>Il s’agit de mettre en avant le fait que c’est plaisant d’entendre quelque chose d’agréable sur nous, de recevoir un compliment et que dire quelques chose d’agréable ou faire des compliments est aussi une source de satisfaction personnelle.</a:t>
            </a:r>
          </a:p>
          <a:p>
            <a:pPr algn="just"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altLang="fr-FR" smtClean="0">
                <a:latin typeface="Arial" panose="020B0604020202020204" pitchFamily="34" charset="0"/>
                <a:ea typeface="AR PL SungtiL GB"/>
                <a:cs typeface="AR PL SungtiL GB"/>
              </a:rPr>
              <a:t>Pour cette animation, les participants doivent se mettre par deux, assis ou debout et se regarder en souriant. </a:t>
            </a:r>
          </a:p>
          <a:p>
            <a:pPr algn="just"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altLang="fr-FR" smtClean="0">
                <a:latin typeface="Arial" panose="020B0604020202020204" pitchFamily="34" charset="0"/>
                <a:ea typeface="AR PL SungtiL GB"/>
                <a:cs typeface="AR PL SungtiL GB"/>
              </a:rPr>
              <a:t>Chaque participant pense à quelque chose d’agréable à propos de son partenaire et lui dit (ou lui fait un compliment).</a:t>
            </a:r>
          </a:p>
          <a:p>
            <a:pPr algn="just"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altLang="fr-FR" smtClean="0">
                <a:latin typeface="Arial" panose="020B0604020202020204" pitchFamily="34" charset="0"/>
                <a:ea typeface="AR PL SungtiL GB"/>
                <a:cs typeface="AR PL SungtiL GB"/>
              </a:rPr>
              <a:t>Tout le monde le fait en même temps, sans spectateur. </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3586" name="Rectangle 7"/>
          <p:cNvSpPr>
            <a:spLocks noGrp="1" noChangeArrowheads="1"/>
          </p:cNvSpPr>
          <p:nvPr>
            <p:ph type="sldNum"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9pPr>
          </a:lstStyle>
          <a:p>
            <a:fld id="{EADDB60B-B795-4205-9A10-445E53BB26D2}" type="slidenum">
              <a:rPr lang="fr-FR" altLang="fr-FR" smtClean="0">
                <a:solidFill>
                  <a:srgbClr val="000000"/>
                </a:solidFill>
                <a:cs typeface="Lucida Sans Unicode" panose="020B0602030504020204" pitchFamily="34" charset="0"/>
              </a:rPr>
              <a:pPr/>
              <a:t>19</a:t>
            </a:fld>
            <a:endParaRPr lang="fr-FR" altLang="fr-FR" smtClean="0">
              <a:solidFill>
                <a:srgbClr val="000000"/>
              </a:solidFill>
              <a:cs typeface="Lucida Sans Unicode" panose="020B0602030504020204" pitchFamily="34" charset="0"/>
            </a:endParaRPr>
          </a:p>
        </p:txBody>
      </p:sp>
      <p:sp>
        <p:nvSpPr>
          <p:cNvPr id="323587" name="Text Box 1"/>
          <p:cNvSpPr txBox="1">
            <a:spLocks noChangeArrowheads="1"/>
          </p:cNvSpPr>
          <p:nvPr/>
        </p:nvSpPr>
        <p:spPr bwMode="auto">
          <a:xfrm>
            <a:off x="3884613" y="8685213"/>
            <a:ext cx="2970212"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9pPr>
          </a:lstStyle>
          <a:p>
            <a:pPr algn="r" eaLnBrk="1" hangingPunct="1">
              <a:buClr>
                <a:srgbClr val="000000"/>
              </a:buClr>
              <a:buSzPct val="100000"/>
              <a:buFont typeface="Times New Roman" panose="02020603050405020304" pitchFamily="18" charset="0"/>
              <a:buNone/>
            </a:pPr>
            <a:fld id="{1210D49F-1E01-4E5A-B182-69CB4227F1E4}" type="slidenum">
              <a:rPr lang="fr-FR" altLang="fr-FR" sz="1200">
                <a:solidFill>
                  <a:srgbClr val="000000"/>
                </a:solidFill>
              </a:rPr>
              <a:pPr algn="r" eaLnBrk="1" hangingPunct="1">
                <a:buClr>
                  <a:srgbClr val="000000"/>
                </a:buClr>
                <a:buSzPct val="100000"/>
                <a:buFont typeface="Times New Roman" panose="02020603050405020304" pitchFamily="18" charset="0"/>
                <a:buNone/>
              </a:pPr>
              <a:t>19</a:t>
            </a:fld>
            <a:endParaRPr lang="fr-FR" altLang="fr-FR" sz="1200">
              <a:solidFill>
                <a:srgbClr val="000000"/>
              </a:solidFill>
            </a:endParaRPr>
          </a:p>
        </p:txBody>
      </p:sp>
      <p:sp>
        <p:nvSpPr>
          <p:cNvPr id="323588" name="Text Box 2"/>
          <p:cNvSpPr txBox="1">
            <a:spLocks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9pPr>
          </a:lstStyle>
          <a:p>
            <a:pPr algn="r" eaLnBrk="1" hangingPunct="1">
              <a:buClr>
                <a:srgbClr val="000000"/>
              </a:buClr>
              <a:buSzPct val="100000"/>
              <a:buFont typeface="Times New Roman" panose="02020603050405020304" pitchFamily="18" charset="0"/>
              <a:buNone/>
            </a:pPr>
            <a:fld id="{AF9CD7CA-C267-43C9-B929-4FD57D974EA5}" type="slidenum">
              <a:rPr lang="fr-FR" altLang="fr-FR" sz="1200">
                <a:solidFill>
                  <a:srgbClr val="000000"/>
                </a:solidFill>
              </a:rPr>
              <a:pPr algn="r" eaLnBrk="1" hangingPunct="1">
                <a:buClr>
                  <a:srgbClr val="000000"/>
                </a:buClr>
                <a:buSzPct val="100000"/>
                <a:buFont typeface="Times New Roman" panose="02020603050405020304" pitchFamily="18" charset="0"/>
                <a:buNone/>
              </a:pPr>
              <a:t>19</a:t>
            </a:fld>
            <a:endParaRPr lang="fr-FR" altLang="fr-FR" sz="1200">
              <a:solidFill>
                <a:srgbClr val="000000"/>
              </a:solidFill>
            </a:endParaRPr>
          </a:p>
        </p:txBody>
      </p:sp>
      <p:sp>
        <p:nvSpPr>
          <p:cNvPr id="323589" name="Rectangle 3"/>
          <p:cNvSpPr>
            <a:spLocks noChangeArrowheads="1" noTextEdit="1"/>
          </p:cNvSpPr>
          <p:nvPr>
            <p:ph type="sldImg"/>
          </p:nvPr>
        </p:nvSpPr>
        <p:spPr>
          <a:xfrm>
            <a:off x="1143000" y="685800"/>
            <a:ext cx="4572000" cy="3429000"/>
          </a:xfrm>
          <a:solidFill>
            <a:srgbClr val="FFFFFF"/>
          </a:solidFill>
          <a:ln w="12600">
            <a:solidFill>
              <a:srgbClr val="000000"/>
            </a:solidFill>
            <a:miter lim="800000"/>
            <a:headEnd/>
            <a:tailEnd/>
          </a:ln>
        </p:spPr>
      </p:sp>
      <p:sp>
        <p:nvSpPr>
          <p:cNvPr id="323590" name="Text Box 4"/>
          <p:cNvSpPr txBox="1">
            <a:spLocks noGrp="1" noChangeArrowheads="1"/>
          </p:cNvSpPr>
          <p:nvPr>
            <p:ph type="body" idx="1"/>
          </p:nvPr>
        </p:nvSpPr>
        <p:spPr>
          <a:xfrm>
            <a:off x="685800" y="4343400"/>
            <a:ext cx="5486400" cy="4208463"/>
          </a:xfrm>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p>
            <a:pPr algn="just"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fr-FR" altLang="fr-FR" dirty="0" smtClean="0">
                <a:latin typeface="Arial" panose="020B0604020202020204" pitchFamily="34" charset="0"/>
                <a:ea typeface="AR PL SungtiL GB"/>
                <a:cs typeface="Arial" panose="020B0604020202020204" pitchFamily="34" charset="0"/>
              </a:rPr>
              <a:t>Demandez aux participants quelles sont les émotions qu’ils ont ressenti et pourquoi il est important de dire des choses agréables aux autres, de faire des compliments et comment les recevoir.</a:t>
            </a:r>
          </a:p>
          <a:p>
            <a:pPr marL="171450" indent="-171450" algn="just" eaLnBrk="1" hangingPunct="1">
              <a:spcBef>
                <a:spcPts val="450"/>
              </a:spcBef>
              <a:buFont typeface="Symbol" panose="05050102010706020507" pitchFamily="18" charset="2"/>
              <a:buChar char="Þ"/>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fr-FR" altLang="fr-FR" dirty="0" smtClean="0">
                <a:latin typeface="Arial" panose="020B0604020202020204" pitchFamily="34" charset="0"/>
                <a:ea typeface="AR PL SungtiL GB"/>
                <a:cs typeface="Arial" panose="020B0604020202020204" pitchFamily="34" charset="0"/>
              </a:rPr>
              <a:t>Est-ce que ça vous a fait plaisir ? Est-ce que ça vous gêne ? Est-ce que ça vous a surpris ? Est-ce facile ? Comment dire des choses agréables, formuler les compliments ?</a:t>
            </a:r>
          </a:p>
          <a:p>
            <a:pPr algn="just" eaLnBrk="1" hangingPunct="1">
              <a:spcBef>
                <a:spcPts val="450"/>
              </a:spcBef>
              <a:buFont typeface="Symbol" panose="05050102010706020507" pitchFamily="18"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fr-FR" altLang="fr-FR" dirty="0" smtClean="0">
              <a:latin typeface="Arial" panose="020B0604020202020204" pitchFamily="34" charset="0"/>
              <a:ea typeface="AR PL SungtiL GB"/>
              <a:cs typeface="Arial" panose="020B0604020202020204" pitchFamily="34" charset="0"/>
            </a:endParaRPr>
          </a:p>
          <a:p>
            <a:pPr algn="just"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fr-FR" altLang="fr-FR" dirty="0" smtClean="0">
                <a:latin typeface="Arial" panose="020B0604020202020204" pitchFamily="34" charset="0"/>
                <a:ea typeface="AR PL SungtiL GB"/>
                <a:cs typeface="Arial" panose="020B0604020202020204" pitchFamily="34" charset="0"/>
              </a:rPr>
              <a:t>Précisez que nous reviendrons aussi dans le module 4 sur l’importance de dire des choses agréables aux autres, de faire des compliments pour la vie sociale.</a:t>
            </a:r>
          </a:p>
          <a:p>
            <a:pPr algn="just"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fr-FR" altLang="fr-FR" dirty="0" smtClean="0">
              <a:latin typeface="Arial" panose="020B0604020202020204" pitchFamily="34" charset="0"/>
              <a:ea typeface="AR PL SungtiL GB"/>
              <a:cs typeface="Arial" panose="020B0604020202020204" pitchFamily="34" charset="0"/>
            </a:endParaRPr>
          </a:p>
          <a:p>
            <a:pPr algn="just"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fr-FR" altLang="fr-FR" dirty="0" smtClean="0">
              <a:latin typeface="Arial" panose="020B0604020202020204" pitchFamily="34" charset="0"/>
              <a:ea typeface="AR PL SungtiL GB"/>
              <a:cs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Espace réservé de l'image des diapositives 1"/>
          <p:cNvSpPr>
            <a:spLocks noGrp="1" noRot="1" noChangeAspect="1" noChangeArrowheads="1" noTextEdit="1"/>
          </p:cNvSpPr>
          <p:nvPr>
            <p:ph type="sldImg"/>
          </p:nvPr>
        </p:nvSpPr>
        <p:spPr/>
      </p:sp>
      <p:sp>
        <p:nvSpPr>
          <p:cNvPr id="288771" name="Espace réservé des notes 2"/>
          <p:cNvSpPr txBox="1">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txBody>
          <a:bodyPr/>
          <a:lstStyle/>
          <a:p>
            <a:pPr algn="just"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altLang="fr-FR" u="sng" smtClean="0">
                <a:latin typeface="Arial" panose="020B0604020202020204" pitchFamily="34" charset="0"/>
                <a:ea typeface="AR PL SungtiL GB"/>
                <a:cs typeface="AR PL SungtiL GB"/>
              </a:rPr>
              <a:t>Objectif</a:t>
            </a:r>
            <a:r>
              <a:rPr lang="fr-FR" altLang="fr-FR" smtClean="0">
                <a:latin typeface="Arial" panose="020B0604020202020204" pitchFamily="34" charset="0"/>
                <a:ea typeface="AR PL SungtiL GB"/>
                <a:cs typeface="AR PL SungtiL GB"/>
              </a:rPr>
              <a:t> : Annoncer le déroulement de l’étape 3 au groupe.</a:t>
            </a:r>
          </a:p>
          <a:p>
            <a:pPr algn="just"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fr-FR" altLang="fr-FR" smtClean="0">
              <a:latin typeface="Arial" panose="020B0604020202020204" pitchFamily="34" charset="0"/>
              <a:ea typeface="AR PL SungtiL GB"/>
              <a:cs typeface="AR PL SungtiL GB"/>
            </a:endParaRPr>
          </a:p>
          <a:p>
            <a:pPr algn="just"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altLang="fr-FR" smtClean="0">
                <a:latin typeface="Arial" panose="020B0604020202020204" pitchFamily="34" charset="0"/>
                <a:ea typeface="AR PL SungtiL GB"/>
                <a:cs typeface="AR PL SungtiL GB"/>
              </a:rPr>
              <a:t>Réunissez les participants autour de la carte du programme.</a:t>
            </a:r>
          </a:p>
          <a:p>
            <a:pPr algn="just"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altLang="fr-FR" smtClean="0">
                <a:latin typeface="Arial" panose="020B0604020202020204" pitchFamily="34" charset="0"/>
                <a:ea typeface="AR PL SungtiL GB"/>
                <a:cs typeface="AR PL SungtiL GB"/>
              </a:rPr>
              <a:t>Présentez le déroulement de l’étape 3 et en donner les objectifs : identifier ses moments de bien-être et savoir les reproduire.</a:t>
            </a:r>
          </a:p>
          <a:p>
            <a:pPr algn="just"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altLang="fr-FR" smtClean="0">
                <a:latin typeface="Arial" panose="020B0604020202020204" pitchFamily="34" charset="0"/>
                <a:ea typeface="AR PL SungtiL GB"/>
                <a:cs typeface="AR PL SungtiL GB"/>
              </a:rPr>
              <a:t>Avant de partir, prenez connaissance de la météo du groupe !</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fr-FR" altLang="fr-FR" smtClean="0">
              <a:latin typeface="Times New Roman" panose="02020603050405020304" pitchFamily="18" charset="0"/>
            </a:endParaRPr>
          </a:p>
        </p:txBody>
      </p:sp>
      <p:sp>
        <p:nvSpPr>
          <p:cNvPr id="288772" name="Espace réservé du numéro de diapositive 3"/>
          <p:cNvSpPr>
            <a:spLocks noGrp="1" noChangeArrowheads="1"/>
          </p:cNvSpPr>
          <p:nvPr>
            <p:ph type="sldNum"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9pPr>
          </a:lstStyle>
          <a:p>
            <a:fld id="{CF5977B2-29CF-4219-B61E-6E90A0979874}" type="slidenum">
              <a:rPr lang="fr-FR" altLang="fr-FR" smtClean="0">
                <a:solidFill>
                  <a:srgbClr val="000000"/>
                </a:solidFill>
                <a:cs typeface="Lucida Sans Unicode" panose="020B0602030504020204" pitchFamily="34" charset="0"/>
              </a:rPr>
              <a:pPr/>
              <a:t>2</a:t>
            </a:fld>
            <a:endParaRPr lang="fr-FR" altLang="fr-FR" smtClean="0">
              <a:solidFill>
                <a:srgbClr val="000000"/>
              </a:solidFill>
              <a:cs typeface="Lucida Sans Unicode" panose="020B0602030504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5634" name="Rectangle 7"/>
          <p:cNvSpPr>
            <a:spLocks noGrp="1" noChangeArrowheads="1"/>
          </p:cNvSpPr>
          <p:nvPr>
            <p:ph type="sldNum"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9pPr>
          </a:lstStyle>
          <a:p>
            <a:fld id="{EBF95F24-E770-43A9-A014-F221F7797179}" type="slidenum">
              <a:rPr lang="fr-FR" altLang="fr-FR" smtClean="0">
                <a:solidFill>
                  <a:srgbClr val="000000"/>
                </a:solidFill>
                <a:cs typeface="Lucida Sans Unicode" panose="020B0602030504020204" pitchFamily="34" charset="0"/>
              </a:rPr>
              <a:pPr/>
              <a:t>20</a:t>
            </a:fld>
            <a:endParaRPr lang="fr-FR" altLang="fr-FR" smtClean="0">
              <a:solidFill>
                <a:srgbClr val="000000"/>
              </a:solidFill>
              <a:cs typeface="Lucida Sans Unicode" panose="020B0602030504020204" pitchFamily="34" charset="0"/>
            </a:endParaRPr>
          </a:p>
        </p:txBody>
      </p:sp>
      <p:sp>
        <p:nvSpPr>
          <p:cNvPr id="325635" name="Text Box 1"/>
          <p:cNvSpPr txBox="1">
            <a:spLocks noChangeArrowheads="1"/>
          </p:cNvSpPr>
          <p:nvPr/>
        </p:nvSpPr>
        <p:spPr bwMode="auto">
          <a:xfrm>
            <a:off x="3884613" y="8685213"/>
            <a:ext cx="2970212"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9pPr>
          </a:lstStyle>
          <a:p>
            <a:pPr algn="r" eaLnBrk="1" hangingPunct="1">
              <a:buClr>
                <a:srgbClr val="000000"/>
              </a:buClr>
              <a:buSzPct val="100000"/>
              <a:buFont typeface="Times New Roman" panose="02020603050405020304" pitchFamily="18" charset="0"/>
              <a:buNone/>
            </a:pPr>
            <a:fld id="{E382F8DB-8ED3-47E4-ADA7-1E5DD8681BF7}" type="slidenum">
              <a:rPr lang="fr-FR" altLang="fr-FR" sz="1200">
                <a:solidFill>
                  <a:srgbClr val="000000"/>
                </a:solidFill>
              </a:rPr>
              <a:pPr algn="r" eaLnBrk="1" hangingPunct="1">
                <a:buClr>
                  <a:srgbClr val="000000"/>
                </a:buClr>
                <a:buSzPct val="100000"/>
                <a:buFont typeface="Times New Roman" panose="02020603050405020304" pitchFamily="18" charset="0"/>
                <a:buNone/>
              </a:pPr>
              <a:t>20</a:t>
            </a:fld>
            <a:endParaRPr lang="fr-FR" altLang="fr-FR" sz="1200">
              <a:solidFill>
                <a:srgbClr val="000000"/>
              </a:solidFill>
            </a:endParaRPr>
          </a:p>
        </p:txBody>
      </p:sp>
      <p:sp>
        <p:nvSpPr>
          <p:cNvPr id="325636" name="Text Box 2"/>
          <p:cNvSpPr txBox="1">
            <a:spLocks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9pPr>
          </a:lstStyle>
          <a:p>
            <a:pPr algn="r" eaLnBrk="1" hangingPunct="1">
              <a:buClr>
                <a:srgbClr val="000000"/>
              </a:buClr>
              <a:buSzPct val="100000"/>
              <a:buFont typeface="Times New Roman" panose="02020603050405020304" pitchFamily="18" charset="0"/>
              <a:buNone/>
            </a:pPr>
            <a:fld id="{10F40ED2-EAC6-4934-B273-C976A6AD5253}" type="slidenum">
              <a:rPr lang="fr-FR" altLang="fr-FR" sz="1200">
                <a:solidFill>
                  <a:srgbClr val="000000"/>
                </a:solidFill>
              </a:rPr>
              <a:pPr algn="r" eaLnBrk="1" hangingPunct="1">
                <a:buClr>
                  <a:srgbClr val="000000"/>
                </a:buClr>
                <a:buSzPct val="100000"/>
                <a:buFont typeface="Times New Roman" panose="02020603050405020304" pitchFamily="18" charset="0"/>
                <a:buNone/>
              </a:pPr>
              <a:t>20</a:t>
            </a:fld>
            <a:endParaRPr lang="fr-FR" altLang="fr-FR" sz="1200">
              <a:solidFill>
                <a:srgbClr val="000000"/>
              </a:solidFill>
            </a:endParaRPr>
          </a:p>
        </p:txBody>
      </p:sp>
      <p:sp>
        <p:nvSpPr>
          <p:cNvPr id="325637" name="Rectangle 3"/>
          <p:cNvSpPr>
            <a:spLocks noChangeArrowheads="1" noTextEdit="1"/>
          </p:cNvSpPr>
          <p:nvPr>
            <p:ph type="sldImg"/>
          </p:nvPr>
        </p:nvSpPr>
        <p:spPr>
          <a:xfrm>
            <a:off x="1143000" y="685800"/>
            <a:ext cx="4572000" cy="3429000"/>
          </a:xfrm>
          <a:solidFill>
            <a:srgbClr val="FFFFFF"/>
          </a:solidFill>
          <a:ln w="12600">
            <a:solidFill>
              <a:srgbClr val="000000"/>
            </a:solidFill>
            <a:miter lim="800000"/>
            <a:headEnd/>
            <a:tailEnd/>
          </a:ln>
        </p:spPr>
      </p:sp>
      <p:sp>
        <p:nvSpPr>
          <p:cNvPr id="325638" name="Text Box 4"/>
          <p:cNvSpPr txBox="1">
            <a:spLocks noChangeArrowheads="1"/>
          </p:cNvSpPr>
          <p:nvPr>
            <p:ph type="body" idx="1"/>
          </p:nvPr>
        </p:nvSpPr>
        <p:spPr>
          <a:xfrm>
            <a:off x="685800" y="4343400"/>
            <a:ext cx="5486400" cy="4208463"/>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p>
            <a:pPr algn="just"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altLang="fr-FR" u="sng" smtClean="0">
                <a:latin typeface="Arial" panose="020B0604020202020204" pitchFamily="34" charset="0"/>
                <a:ea typeface="AR PL SungtiL GB"/>
                <a:cs typeface="AR PL SungtiL GB"/>
              </a:rPr>
              <a:t>Objectif</a:t>
            </a:r>
            <a:r>
              <a:rPr lang="fr-FR" altLang="fr-FR" smtClean="0">
                <a:latin typeface="Arial" panose="020B0604020202020204" pitchFamily="34" charset="0"/>
                <a:ea typeface="AR PL SungtiL GB"/>
                <a:cs typeface="AR PL SungtiL GB"/>
              </a:rPr>
              <a:t> : Tester une animation permettant au corps de dénouer les tensions.</a:t>
            </a:r>
          </a:p>
          <a:p>
            <a:pPr algn="just"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fr-FR" altLang="fr-FR" smtClean="0">
              <a:latin typeface="Arial" panose="020B0604020202020204" pitchFamily="34" charset="0"/>
              <a:ea typeface="AR PL SungtiL GB"/>
              <a:cs typeface="AR PL SungtiL GB"/>
            </a:endParaRPr>
          </a:p>
          <a:p>
            <a:pPr algn="just"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altLang="fr-FR" b="1" smtClean="0">
                <a:latin typeface="Arial" panose="020B0604020202020204" pitchFamily="34" charset="0"/>
                <a:ea typeface="AR PL SungtiL GB"/>
                <a:cs typeface="AR PL SungtiL GB"/>
              </a:rPr>
              <a:t>Animations optionnelles</a:t>
            </a:r>
            <a:r>
              <a:rPr lang="fr-FR" altLang="fr-FR" smtClean="0">
                <a:latin typeface="Arial" panose="020B0604020202020204" pitchFamily="34" charset="0"/>
                <a:ea typeface="AR PL SungtiL GB"/>
                <a:cs typeface="AR PL SungtiL GB"/>
              </a:rPr>
              <a:t> : les 4 animations </a:t>
            </a:r>
            <a:r>
              <a:rPr lang="fr-FR" altLang="fr-FR" b="1" smtClean="0">
                <a:latin typeface="Arial" panose="020B0604020202020204" pitchFamily="34" charset="0"/>
                <a:ea typeface="AR PL SungtiL GB"/>
                <a:cs typeface="AR PL SungtiL GB"/>
              </a:rPr>
              <a:t>« dire et entendre des choses agréables »</a:t>
            </a:r>
            <a:r>
              <a:rPr lang="fr-FR" altLang="fr-FR" smtClean="0">
                <a:latin typeface="Arial" panose="020B0604020202020204" pitchFamily="34" charset="0"/>
                <a:ea typeface="AR PL SungtiL GB"/>
                <a:cs typeface="AR PL SungtiL GB"/>
              </a:rPr>
              <a:t>,</a:t>
            </a:r>
            <a:r>
              <a:rPr lang="fr-FR" altLang="fr-FR" b="1" smtClean="0">
                <a:latin typeface="Arial" panose="020B0604020202020204" pitchFamily="34" charset="0"/>
                <a:ea typeface="AR PL SungtiL GB"/>
                <a:cs typeface="AR PL SungtiL GB"/>
              </a:rPr>
              <a:t> « séance d’étirements sur chaise », « la relaxation », « le sourire intérieur » </a:t>
            </a:r>
            <a:r>
              <a:rPr lang="fr-FR" altLang="fr-FR" smtClean="0">
                <a:latin typeface="Arial" panose="020B0604020202020204" pitchFamily="34" charset="0"/>
                <a:ea typeface="AR PL SungtiL GB"/>
                <a:cs typeface="AR PL SungtiL GB"/>
              </a:rPr>
              <a:t>sont optionnelles. Vous avez le choix de proposer une ou plusieurs animation parmi les 4 proposées.</a:t>
            </a:r>
          </a:p>
          <a:p>
            <a:pPr algn="just"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fr-FR" altLang="fr-FR" i="1" smtClean="0">
              <a:latin typeface="Arial" panose="020B0604020202020204" pitchFamily="34" charset="0"/>
              <a:ea typeface="AR PL SungtiL GB"/>
              <a:cs typeface="AR PL SungtiL GB"/>
            </a:endParaRPr>
          </a:p>
          <a:p>
            <a:pPr algn="just"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altLang="fr-FR" b="1" smtClean="0">
                <a:latin typeface="Arial" panose="020B0604020202020204" pitchFamily="34" charset="0"/>
                <a:ea typeface="AR PL SungtiL GB"/>
                <a:cs typeface="AR PL SungtiL GB"/>
              </a:rPr>
              <a:t>Animation 2 : « séance d’étirements sur chaise »</a:t>
            </a:r>
            <a:endParaRPr lang="fr-FR" altLang="fr-FR" smtClean="0">
              <a:latin typeface="Arial" panose="020B0604020202020204" pitchFamily="34" charset="0"/>
              <a:ea typeface="AR PL SungtiL GB"/>
              <a:cs typeface="AR PL SungtiL GB"/>
            </a:endParaRPr>
          </a:p>
          <a:p>
            <a:pPr algn="just"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altLang="fr-FR" smtClean="0">
                <a:latin typeface="Arial" panose="020B0604020202020204" pitchFamily="34" charset="0"/>
                <a:ea typeface="AR PL SungtiL GB"/>
                <a:cs typeface="AR PL SungtiL GB"/>
              </a:rPr>
              <a:t>Pour réaliser les séances d’étirement sur chaise, vous devez vous assurer que tous les participants sont en capacité de le faire (pas de difficultés physiques). </a:t>
            </a:r>
          </a:p>
          <a:p>
            <a:pPr algn="just"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fr-FR" altLang="fr-FR" smtClean="0">
              <a:latin typeface="Arial" panose="020B0604020202020204" pitchFamily="34" charset="0"/>
              <a:ea typeface="AR PL SungtiL GB"/>
              <a:cs typeface="AR PL SungtiL GB"/>
            </a:endParaRPr>
          </a:p>
          <a:p>
            <a:pPr algn="just"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altLang="fr-FR" smtClean="0">
                <a:latin typeface="Arial" panose="020B0604020202020204" pitchFamily="34" charset="0"/>
                <a:ea typeface="AR PL SungtiL GB"/>
                <a:cs typeface="AR PL SungtiL GB"/>
              </a:rPr>
              <a:t>Suivez la fiche technique pour réaliser les différentes techniques.</a:t>
            </a:r>
          </a:p>
          <a:p>
            <a:pPr algn="just"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altLang="fr-FR" smtClean="0">
                <a:latin typeface="Arial" panose="020B0604020202020204" pitchFamily="34" charset="0"/>
                <a:ea typeface="AR PL SungtiL GB"/>
                <a:cs typeface="AR PL SungtiL GB"/>
              </a:rPr>
              <a:t>Assurez-vous que les participants le font en toute sécurité. </a:t>
            </a:r>
          </a:p>
          <a:p>
            <a:pPr algn="just"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altLang="fr-FR" smtClean="0">
                <a:latin typeface="Arial" panose="020B0604020202020204" pitchFamily="34" charset="0"/>
                <a:ea typeface="AR PL SungtiL GB"/>
                <a:cs typeface="AR PL SungtiL GB"/>
              </a:rPr>
              <a:t>A la fin, demandez aux participants ce qu’ils en ont pensé, s’ils pensent qu’il est possible de reproduire chez eux ces exercices. Distribuez ensuite la fiche technique.</a:t>
            </a:r>
          </a:p>
          <a:p>
            <a:pPr algn="just"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fr-FR" altLang="fr-FR" smtClean="0">
              <a:latin typeface="Arial" panose="020B0604020202020204" pitchFamily="34" charset="0"/>
              <a:ea typeface="AR PL SungtiL GB"/>
              <a:cs typeface="AR PL SungtiL GB"/>
            </a:endParaRPr>
          </a:p>
          <a:p>
            <a:pPr algn="just"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altLang="fr-FR" smtClean="0">
                <a:latin typeface="Arial" panose="020B0604020202020204" pitchFamily="34" charset="0"/>
                <a:ea typeface="AR PL SungtiL GB"/>
                <a:cs typeface="AR PL SungtiL GB"/>
              </a:rPr>
              <a:t>Si vous ne faites pas cette animation : distribuez la fiche technique aux participants.</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682" name="Rectangle 7"/>
          <p:cNvSpPr>
            <a:spLocks noGrp="1" noChangeArrowheads="1"/>
          </p:cNvSpPr>
          <p:nvPr>
            <p:ph type="sldNum"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9pPr>
          </a:lstStyle>
          <a:p>
            <a:fld id="{0359FA90-B3AF-4499-AE10-905FDEA8433B}" type="slidenum">
              <a:rPr lang="fr-FR" altLang="fr-FR" smtClean="0">
                <a:solidFill>
                  <a:srgbClr val="000000"/>
                </a:solidFill>
                <a:cs typeface="Lucida Sans Unicode" panose="020B0602030504020204" pitchFamily="34" charset="0"/>
              </a:rPr>
              <a:pPr/>
              <a:t>21</a:t>
            </a:fld>
            <a:endParaRPr lang="fr-FR" altLang="fr-FR" smtClean="0">
              <a:solidFill>
                <a:srgbClr val="000000"/>
              </a:solidFill>
              <a:cs typeface="Lucida Sans Unicode" panose="020B0602030504020204" pitchFamily="34" charset="0"/>
            </a:endParaRPr>
          </a:p>
        </p:txBody>
      </p:sp>
      <p:sp>
        <p:nvSpPr>
          <p:cNvPr id="327683" name="Text Box 1"/>
          <p:cNvSpPr txBox="1">
            <a:spLocks noChangeArrowheads="1"/>
          </p:cNvSpPr>
          <p:nvPr/>
        </p:nvSpPr>
        <p:spPr bwMode="auto">
          <a:xfrm>
            <a:off x="3884613" y="8685213"/>
            <a:ext cx="2970212"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9pPr>
          </a:lstStyle>
          <a:p>
            <a:pPr algn="r" eaLnBrk="1" hangingPunct="1">
              <a:buClr>
                <a:srgbClr val="000000"/>
              </a:buClr>
              <a:buSzPct val="100000"/>
              <a:buFont typeface="Times New Roman" panose="02020603050405020304" pitchFamily="18" charset="0"/>
              <a:buNone/>
            </a:pPr>
            <a:fld id="{3F26E73A-383F-45A4-85CB-C02B97F729C2}" type="slidenum">
              <a:rPr lang="fr-FR" altLang="fr-FR" sz="1200">
                <a:solidFill>
                  <a:srgbClr val="000000"/>
                </a:solidFill>
              </a:rPr>
              <a:pPr algn="r" eaLnBrk="1" hangingPunct="1">
                <a:buClr>
                  <a:srgbClr val="000000"/>
                </a:buClr>
                <a:buSzPct val="100000"/>
                <a:buFont typeface="Times New Roman" panose="02020603050405020304" pitchFamily="18" charset="0"/>
                <a:buNone/>
              </a:pPr>
              <a:t>21</a:t>
            </a:fld>
            <a:endParaRPr lang="fr-FR" altLang="fr-FR" sz="1200">
              <a:solidFill>
                <a:srgbClr val="000000"/>
              </a:solidFill>
            </a:endParaRPr>
          </a:p>
        </p:txBody>
      </p:sp>
      <p:sp>
        <p:nvSpPr>
          <p:cNvPr id="327684" name="Text Box 2"/>
          <p:cNvSpPr txBox="1">
            <a:spLocks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9pPr>
          </a:lstStyle>
          <a:p>
            <a:pPr algn="r" eaLnBrk="1" hangingPunct="1">
              <a:buClr>
                <a:srgbClr val="000000"/>
              </a:buClr>
              <a:buSzPct val="100000"/>
              <a:buFont typeface="Times New Roman" panose="02020603050405020304" pitchFamily="18" charset="0"/>
              <a:buNone/>
            </a:pPr>
            <a:fld id="{2A4D1683-A96F-4C8C-A4CE-99FBB213E999}" type="slidenum">
              <a:rPr lang="fr-FR" altLang="fr-FR" sz="1200">
                <a:solidFill>
                  <a:srgbClr val="000000"/>
                </a:solidFill>
              </a:rPr>
              <a:pPr algn="r" eaLnBrk="1" hangingPunct="1">
                <a:buClr>
                  <a:srgbClr val="000000"/>
                </a:buClr>
                <a:buSzPct val="100000"/>
                <a:buFont typeface="Times New Roman" panose="02020603050405020304" pitchFamily="18" charset="0"/>
                <a:buNone/>
              </a:pPr>
              <a:t>21</a:t>
            </a:fld>
            <a:endParaRPr lang="fr-FR" altLang="fr-FR" sz="1200">
              <a:solidFill>
                <a:srgbClr val="000000"/>
              </a:solidFill>
            </a:endParaRPr>
          </a:p>
        </p:txBody>
      </p:sp>
      <p:sp>
        <p:nvSpPr>
          <p:cNvPr id="327685" name="Rectangle 3"/>
          <p:cNvSpPr>
            <a:spLocks noChangeArrowheads="1" noTextEdit="1"/>
          </p:cNvSpPr>
          <p:nvPr>
            <p:ph type="sldImg"/>
          </p:nvPr>
        </p:nvSpPr>
        <p:spPr>
          <a:xfrm>
            <a:off x="1143000" y="685800"/>
            <a:ext cx="4572000" cy="3429000"/>
          </a:xfrm>
          <a:solidFill>
            <a:srgbClr val="FFFFFF"/>
          </a:solidFill>
          <a:ln w="12600">
            <a:solidFill>
              <a:srgbClr val="000000"/>
            </a:solidFill>
            <a:miter lim="800000"/>
            <a:headEnd/>
            <a:tailEnd/>
          </a:ln>
        </p:spPr>
      </p:sp>
      <p:sp>
        <p:nvSpPr>
          <p:cNvPr id="327686" name="Text Box 4"/>
          <p:cNvSpPr txBox="1">
            <a:spLocks noChangeArrowheads="1"/>
          </p:cNvSpPr>
          <p:nvPr>
            <p:ph type="body" idx="1"/>
          </p:nvPr>
        </p:nvSpPr>
        <p:spPr>
          <a:xfrm>
            <a:off x="685800" y="4343400"/>
            <a:ext cx="5486400" cy="4208463"/>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p>
            <a:pPr algn="just"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altLang="fr-FR" u="sng" smtClean="0">
                <a:latin typeface="Arial" panose="020B0604020202020204" pitchFamily="34" charset="0"/>
                <a:ea typeface="AR PL SungtiL GB"/>
                <a:cs typeface="AR PL SungtiL GB"/>
              </a:rPr>
              <a:t>Objectif</a:t>
            </a:r>
            <a:r>
              <a:rPr lang="fr-FR" altLang="fr-FR" smtClean="0">
                <a:latin typeface="Arial" panose="020B0604020202020204" pitchFamily="34" charset="0"/>
                <a:ea typeface="AR PL SungtiL GB"/>
                <a:cs typeface="AR PL SungtiL GB"/>
              </a:rPr>
              <a:t> : Tester une animation permettant au corps de se détendre.</a:t>
            </a:r>
          </a:p>
          <a:p>
            <a:pPr algn="just"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fr-FR" altLang="fr-FR" smtClean="0">
              <a:latin typeface="Arial" panose="020B0604020202020204" pitchFamily="34" charset="0"/>
              <a:ea typeface="AR PL SungtiL GB"/>
              <a:cs typeface="AR PL SungtiL GB"/>
            </a:endParaRPr>
          </a:p>
          <a:p>
            <a:pPr algn="just"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altLang="fr-FR" b="1" smtClean="0">
                <a:latin typeface="Arial" panose="020B0604020202020204" pitchFamily="34" charset="0"/>
                <a:ea typeface="AR PL SungtiL GB"/>
                <a:cs typeface="AR PL SungtiL GB"/>
              </a:rPr>
              <a:t>Animations optionnelles</a:t>
            </a:r>
            <a:r>
              <a:rPr lang="fr-FR" altLang="fr-FR" smtClean="0">
                <a:latin typeface="Arial" panose="020B0604020202020204" pitchFamily="34" charset="0"/>
                <a:ea typeface="AR PL SungtiL GB"/>
                <a:cs typeface="AR PL SungtiL GB"/>
              </a:rPr>
              <a:t> : les 4 animations </a:t>
            </a:r>
            <a:r>
              <a:rPr lang="fr-FR" altLang="fr-FR" b="1" smtClean="0">
                <a:latin typeface="Arial" panose="020B0604020202020204" pitchFamily="34" charset="0"/>
                <a:ea typeface="AR PL SungtiL GB"/>
                <a:cs typeface="AR PL SungtiL GB"/>
              </a:rPr>
              <a:t>« dire et entendre des choses agréables »</a:t>
            </a:r>
            <a:r>
              <a:rPr lang="fr-FR" altLang="fr-FR" smtClean="0">
                <a:latin typeface="Arial" panose="020B0604020202020204" pitchFamily="34" charset="0"/>
                <a:ea typeface="AR PL SungtiL GB"/>
                <a:cs typeface="AR PL SungtiL GB"/>
              </a:rPr>
              <a:t>,</a:t>
            </a:r>
            <a:r>
              <a:rPr lang="fr-FR" altLang="fr-FR" b="1" smtClean="0">
                <a:latin typeface="Arial" panose="020B0604020202020204" pitchFamily="34" charset="0"/>
                <a:ea typeface="AR PL SungtiL GB"/>
                <a:cs typeface="AR PL SungtiL GB"/>
              </a:rPr>
              <a:t> « séance d’étirements sur chaise », « la relaxation », « le sourire intérieur » </a:t>
            </a:r>
            <a:r>
              <a:rPr lang="fr-FR" altLang="fr-FR" smtClean="0">
                <a:latin typeface="Arial" panose="020B0604020202020204" pitchFamily="34" charset="0"/>
                <a:ea typeface="AR PL SungtiL GB"/>
                <a:cs typeface="AR PL SungtiL GB"/>
              </a:rPr>
              <a:t>sont optionnelles. Vous avez le choix de proposer une ou plusieurs animations parmi les 4 proposées.</a:t>
            </a:r>
          </a:p>
          <a:p>
            <a:pPr algn="just"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fr-FR" altLang="fr-FR" smtClean="0">
              <a:latin typeface="Arial" panose="020B0604020202020204" pitchFamily="34" charset="0"/>
              <a:ea typeface="AR PL SungtiL GB"/>
              <a:cs typeface="AR PL SungtiL GB"/>
            </a:endParaRPr>
          </a:p>
          <a:p>
            <a:pPr algn="just"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altLang="fr-FR" b="1" smtClean="0">
                <a:latin typeface="Arial" panose="020B0604020202020204" pitchFamily="34" charset="0"/>
                <a:ea typeface="AR PL SungtiL GB"/>
                <a:cs typeface="AR PL SungtiL GB"/>
              </a:rPr>
              <a:t>Animation 3 : « la relaxation »</a:t>
            </a:r>
            <a:endParaRPr lang="fr-FR" altLang="fr-FR" smtClean="0">
              <a:latin typeface="Arial" panose="020B0604020202020204" pitchFamily="34" charset="0"/>
              <a:ea typeface="AR PL SungtiL GB"/>
              <a:cs typeface="AR PL SungtiL GB"/>
            </a:endParaRPr>
          </a:p>
          <a:p>
            <a:pPr algn="just"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altLang="fr-FR" smtClean="0">
                <a:latin typeface="Arial" panose="020B0604020202020204" pitchFamily="34" charset="0"/>
                <a:ea typeface="AR PL SungtiL GB"/>
                <a:cs typeface="AR PL SungtiL GB"/>
              </a:rPr>
              <a:t>Invitez les participants à réaliser un exercice de relaxation. </a:t>
            </a:r>
          </a:p>
          <a:p>
            <a:pPr algn="just"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altLang="fr-FR" smtClean="0">
                <a:latin typeface="Arial" panose="020B0604020202020204" pitchFamily="34" charset="0"/>
                <a:ea typeface="AR PL SungtiL GB"/>
                <a:cs typeface="AR PL SungtiL GB"/>
              </a:rPr>
              <a:t>Animez la séance d’initiation à la relaxation « Faire face au stress : la réponse de la relaxation » selon le modèle proposé.</a:t>
            </a:r>
          </a:p>
          <a:p>
            <a:pPr algn="just"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altLang="fr-FR" smtClean="0">
                <a:latin typeface="Arial" panose="020B0604020202020204" pitchFamily="34" charset="0"/>
                <a:ea typeface="AR PL SungtiL GB"/>
                <a:cs typeface="AR PL SungtiL GB"/>
              </a:rPr>
              <a:t>A la fin de l’animation, remettez la fiche technique « relaxation » aux participants.</a:t>
            </a:r>
          </a:p>
          <a:p>
            <a:pPr algn="just"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fr-FR" altLang="fr-FR" smtClean="0">
              <a:latin typeface="Arial" panose="020B0604020202020204" pitchFamily="34" charset="0"/>
              <a:ea typeface="AR PL SungtiL GB"/>
              <a:cs typeface="AR PL SungtiL GB"/>
            </a:endParaRPr>
          </a:p>
          <a:p>
            <a:pPr algn="just"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altLang="fr-FR" smtClean="0">
                <a:latin typeface="Arial" panose="020B0604020202020204" pitchFamily="34" charset="0"/>
                <a:ea typeface="AR PL SungtiL GB"/>
                <a:cs typeface="AR PL SungtiL GB"/>
              </a:rPr>
              <a:t>Si vous ne faites pas cette animation : distribuez la fiche technique aux participants.</a:t>
            </a:r>
          </a:p>
          <a:p>
            <a:pPr algn="just"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fr-FR" altLang="fr-FR" smtClean="0">
              <a:latin typeface="Arial" panose="020B0604020202020204" pitchFamily="34" charset="0"/>
              <a:ea typeface="AR PL SungtiL GB"/>
              <a:cs typeface="AR PL SungtiL GB"/>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9730" name="Rectangle 7"/>
          <p:cNvSpPr>
            <a:spLocks noGrp="1" noChangeArrowheads="1"/>
          </p:cNvSpPr>
          <p:nvPr>
            <p:ph type="sldNum"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9pPr>
          </a:lstStyle>
          <a:p>
            <a:fld id="{FB36320D-A853-4205-872C-001EF30FD2FF}" type="slidenum">
              <a:rPr lang="fr-FR" altLang="fr-FR" smtClean="0">
                <a:solidFill>
                  <a:srgbClr val="000000"/>
                </a:solidFill>
                <a:cs typeface="Lucida Sans Unicode" panose="020B0602030504020204" pitchFamily="34" charset="0"/>
              </a:rPr>
              <a:pPr/>
              <a:t>22</a:t>
            </a:fld>
            <a:endParaRPr lang="fr-FR" altLang="fr-FR" smtClean="0">
              <a:solidFill>
                <a:srgbClr val="000000"/>
              </a:solidFill>
              <a:cs typeface="Lucida Sans Unicode" panose="020B0602030504020204" pitchFamily="34" charset="0"/>
            </a:endParaRPr>
          </a:p>
        </p:txBody>
      </p:sp>
      <p:sp>
        <p:nvSpPr>
          <p:cNvPr id="329731" name="Text Box 1"/>
          <p:cNvSpPr txBox="1">
            <a:spLocks noChangeArrowheads="1"/>
          </p:cNvSpPr>
          <p:nvPr/>
        </p:nvSpPr>
        <p:spPr bwMode="auto">
          <a:xfrm>
            <a:off x="3884613" y="8685213"/>
            <a:ext cx="2970212"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9pPr>
          </a:lstStyle>
          <a:p>
            <a:pPr algn="r" eaLnBrk="1" hangingPunct="1">
              <a:buClr>
                <a:srgbClr val="000000"/>
              </a:buClr>
              <a:buSzPct val="100000"/>
              <a:buFont typeface="Times New Roman" panose="02020603050405020304" pitchFamily="18" charset="0"/>
              <a:buNone/>
            </a:pPr>
            <a:fld id="{91F0F954-F58B-4902-BECE-CF1644A11653}" type="slidenum">
              <a:rPr lang="fr-FR" altLang="fr-FR" sz="1200">
                <a:solidFill>
                  <a:srgbClr val="000000"/>
                </a:solidFill>
              </a:rPr>
              <a:pPr algn="r" eaLnBrk="1" hangingPunct="1">
                <a:buClr>
                  <a:srgbClr val="000000"/>
                </a:buClr>
                <a:buSzPct val="100000"/>
                <a:buFont typeface="Times New Roman" panose="02020603050405020304" pitchFamily="18" charset="0"/>
                <a:buNone/>
              </a:pPr>
              <a:t>22</a:t>
            </a:fld>
            <a:endParaRPr lang="fr-FR" altLang="fr-FR" sz="1200">
              <a:solidFill>
                <a:srgbClr val="000000"/>
              </a:solidFill>
            </a:endParaRPr>
          </a:p>
        </p:txBody>
      </p:sp>
      <p:sp>
        <p:nvSpPr>
          <p:cNvPr id="329732" name="Text Box 2"/>
          <p:cNvSpPr txBox="1">
            <a:spLocks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9pPr>
          </a:lstStyle>
          <a:p>
            <a:pPr algn="r" eaLnBrk="1" hangingPunct="1">
              <a:buClr>
                <a:srgbClr val="000000"/>
              </a:buClr>
              <a:buSzPct val="100000"/>
              <a:buFont typeface="Times New Roman" panose="02020603050405020304" pitchFamily="18" charset="0"/>
              <a:buNone/>
            </a:pPr>
            <a:fld id="{575B92A2-988F-416B-AFEF-9AC72D643A23}" type="slidenum">
              <a:rPr lang="fr-FR" altLang="fr-FR" sz="1200">
                <a:solidFill>
                  <a:srgbClr val="000000"/>
                </a:solidFill>
              </a:rPr>
              <a:pPr algn="r" eaLnBrk="1" hangingPunct="1">
                <a:buClr>
                  <a:srgbClr val="000000"/>
                </a:buClr>
                <a:buSzPct val="100000"/>
                <a:buFont typeface="Times New Roman" panose="02020603050405020304" pitchFamily="18" charset="0"/>
                <a:buNone/>
              </a:pPr>
              <a:t>22</a:t>
            </a:fld>
            <a:endParaRPr lang="fr-FR" altLang="fr-FR" sz="1200">
              <a:solidFill>
                <a:srgbClr val="000000"/>
              </a:solidFill>
            </a:endParaRPr>
          </a:p>
        </p:txBody>
      </p:sp>
      <p:sp>
        <p:nvSpPr>
          <p:cNvPr id="329733" name="Rectangle 3"/>
          <p:cNvSpPr>
            <a:spLocks noChangeArrowheads="1" noTextEdit="1"/>
          </p:cNvSpPr>
          <p:nvPr>
            <p:ph type="sldImg"/>
          </p:nvPr>
        </p:nvSpPr>
        <p:spPr>
          <a:xfrm>
            <a:off x="1143000" y="685800"/>
            <a:ext cx="4572000" cy="3429000"/>
          </a:xfrm>
          <a:solidFill>
            <a:srgbClr val="FFFFFF"/>
          </a:solidFill>
          <a:ln w="12600">
            <a:solidFill>
              <a:srgbClr val="000000"/>
            </a:solidFill>
            <a:miter lim="800000"/>
            <a:headEnd/>
            <a:tailEnd/>
          </a:ln>
        </p:spPr>
      </p:sp>
      <p:sp>
        <p:nvSpPr>
          <p:cNvPr id="329734" name="Text Box 4"/>
          <p:cNvSpPr txBox="1">
            <a:spLocks noChangeArrowheads="1"/>
          </p:cNvSpPr>
          <p:nvPr>
            <p:ph type="body" idx="1"/>
          </p:nvPr>
        </p:nvSpPr>
        <p:spPr>
          <a:xfrm>
            <a:off x="685800" y="4343400"/>
            <a:ext cx="5486400" cy="4208463"/>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p>
            <a:pPr algn="just"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altLang="fr-FR" u="sng" smtClean="0">
                <a:latin typeface="Arial" panose="020B0604020202020204" pitchFamily="34" charset="0"/>
                <a:ea typeface="AR PL SungtiL GB"/>
                <a:cs typeface="AR PL SungtiL GB"/>
              </a:rPr>
              <a:t>Objectif</a:t>
            </a:r>
            <a:r>
              <a:rPr lang="fr-FR" altLang="fr-FR" smtClean="0">
                <a:latin typeface="Arial" panose="020B0604020202020204" pitchFamily="34" charset="0"/>
                <a:ea typeface="AR PL SungtiL GB"/>
                <a:cs typeface="AR PL SungtiL GB"/>
              </a:rPr>
              <a:t> : Tester une animation permettant de ressentir des émotions positives.</a:t>
            </a:r>
          </a:p>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fr-FR" altLang="fr-FR" smtClean="0">
              <a:latin typeface="Arial" panose="020B0604020202020204" pitchFamily="34" charset="0"/>
              <a:ea typeface="AR PL SungtiL GB"/>
              <a:cs typeface="AR PL SungtiL GB"/>
            </a:endParaRPr>
          </a:p>
          <a:p>
            <a:pPr algn="just"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altLang="fr-FR" b="1" smtClean="0">
                <a:latin typeface="Arial" panose="020B0604020202020204" pitchFamily="34" charset="0"/>
                <a:ea typeface="AR PL SungtiL GB"/>
                <a:cs typeface="AR PL SungtiL GB"/>
              </a:rPr>
              <a:t>Animations optionnelles</a:t>
            </a:r>
            <a:r>
              <a:rPr lang="fr-FR" altLang="fr-FR" smtClean="0">
                <a:latin typeface="Arial" panose="020B0604020202020204" pitchFamily="34" charset="0"/>
                <a:ea typeface="AR PL SungtiL GB"/>
                <a:cs typeface="AR PL SungtiL GB"/>
              </a:rPr>
              <a:t> : les 4 animations </a:t>
            </a:r>
            <a:r>
              <a:rPr lang="fr-FR" altLang="fr-FR" b="1" smtClean="0">
                <a:latin typeface="Arial" panose="020B0604020202020204" pitchFamily="34" charset="0"/>
                <a:ea typeface="AR PL SungtiL GB"/>
                <a:cs typeface="AR PL SungtiL GB"/>
              </a:rPr>
              <a:t>« dire et entendre des choses agréables »</a:t>
            </a:r>
            <a:r>
              <a:rPr lang="fr-FR" altLang="fr-FR" smtClean="0">
                <a:latin typeface="Arial" panose="020B0604020202020204" pitchFamily="34" charset="0"/>
                <a:ea typeface="AR PL SungtiL GB"/>
                <a:cs typeface="AR PL SungtiL GB"/>
              </a:rPr>
              <a:t>,</a:t>
            </a:r>
            <a:r>
              <a:rPr lang="fr-FR" altLang="fr-FR" b="1" smtClean="0">
                <a:latin typeface="Arial" panose="020B0604020202020204" pitchFamily="34" charset="0"/>
                <a:ea typeface="AR PL SungtiL GB"/>
                <a:cs typeface="AR PL SungtiL GB"/>
              </a:rPr>
              <a:t> « séance d’étirements sur chaise », « la relaxation », « le sourire intérieur » </a:t>
            </a:r>
            <a:r>
              <a:rPr lang="fr-FR" altLang="fr-FR" smtClean="0">
                <a:latin typeface="Arial" panose="020B0604020202020204" pitchFamily="34" charset="0"/>
                <a:ea typeface="AR PL SungtiL GB"/>
                <a:cs typeface="AR PL SungtiL GB"/>
              </a:rPr>
              <a:t>sont optionnelles. Vous avez le choix de proposer une ou plusieurs animation parmi les 4 proposées.</a:t>
            </a:r>
          </a:p>
          <a:p>
            <a:pPr algn="just"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fr-FR" altLang="fr-FR" smtClean="0">
              <a:latin typeface="Arial" panose="020B0604020202020204" pitchFamily="34" charset="0"/>
              <a:ea typeface="AR PL SungtiL GB"/>
              <a:cs typeface="AR PL SungtiL GB"/>
            </a:endParaRPr>
          </a:p>
          <a:p>
            <a:pPr algn="just"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altLang="fr-FR" b="1" smtClean="0">
                <a:latin typeface="Arial" panose="020B0604020202020204" pitchFamily="34" charset="0"/>
                <a:ea typeface="AR PL SungtiL GB"/>
                <a:cs typeface="AR PL SungtiL GB"/>
              </a:rPr>
              <a:t>Animation 4 : « le sourire intérieur »</a:t>
            </a:r>
            <a:endParaRPr lang="fr-FR" altLang="fr-FR" smtClean="0">
              <a:latin typeface="Arial" panose="020B0604020202020204" pitchFamily="34" charset="0"/>
              <a:ea typeface="AR PL SungtiL GB"/>
              <a:cs typeface="AR PL SungtiL GB"/>
            </a:endParaRPr>
          </a:p>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altLang="fr-FR" smtClean="0">
                <a:latin typeface="Arial" panose="020B0604020202020204" pitchFamily="34" charset="0"/>
                <a:ea typeface="AR PL SungtiL GB"/>
                <a:cs typeface="AR PL SungtiL GB"/>
              </a:rPr>
              <a:t>Animez une séance d’initiation à la visualisation avec le sourire intérieur en vous appuyant sur la fiche technique.</a:t>
            </a:r>
            <a:br>
              <a:rPr lang="fr-FR" altLang="fr-FR" smtClean="0">
                <a:latin typeface="Arial" panose="020B0604020202020204" pitchFamily="34" charset="0"/>
                <a:ea typeface="AR PL SungtiL GB"/>
                <a:cs typeface="AR PL SungtiL GB"/>
              </a:rPr>
            </a:br>
            <a:r>
              <a:rPr lang="fr-FR" altLang="fr-FR" smtClean="0">
                <a:latin typeface="Arial" panose="020B0604020202020204" pitchFamily="34" charset="0"/>
                <a:ea typeface="AR PL SungtiL GB"/>
                <a:cs typeface="AR PL SungtiL GB"/>
              </a:rPr>
              <a:t>Distribuez ensuite la fiche aux participants.</a:t>
            </a:r>
          </a:p>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fr-FR" altLang="fr-FR" smtClean="0">
              <a:latin typeface="Arial" panose="020B0604020202020204" pitchFamily="34" charset="0"/>
              <a:ea typeface="AR PL SungtiL GB"/>
              <a:cs typeface="AR PL SungtiL GB"/>
            </a:endParaRPr>
          </a:p>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altLang="fr-FR" smtClean="0">
                <a:latin typeface="Arial" panose="020B0604020202020204" pitchFamily="34" charset="0"/>
                <a:ea typeface="AR PL SungtiL GB"/>
                <a:cs typeface="AR PL SungtiL GB"/>
              </a:rPr>
              <a:t>Si vous ne faites pas cette animation : distribuez la fiche technique aux participants.</a:t>
            </a:r>
          </a:p>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fr-FR" altLang="fr-FR" smtClean="0">
              <a:latin typeface="Arial" panose="020B0604020202020204" pitchFamily="34" charset="0"/>
              <a:ea typeface="AR PL SungtiL GB"/>
              <a:cs typeface="AR PL SungtiL GB"/>
            </a:endParaRPr>
          </a:p>
          <a:p>
            <a:pPr algn="just"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fr-FR" altLang="fr-FR" smtClean="0">
              <a:latin typeface="Arial" panose="020B0604020202020204" pitchFamily="34" charset="0"/>
              <a:ea typeface="AR PL SungtiL GB"/>
              <a:cs typeface="AR PL SungtiL GB"/>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1778" name="Rectangle 7"/>
          <p:cNvSpPr>
            <a:spLocks noGrp="1" noChangeArrowheads="1"/>
          </p:cNvSpPr>
          <p:nvPr>
            <p:ph type="sldNum"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9pPr>
          </a:lstStyle>
          <a:p>
            <a:fld id="{C28F3C2F-9B74-43A6-B304-9A8EE91B64CE}" type="slidenum">
              <a:rPr lang="fr-FR" altLang="fr-FR" smtClean="0">
                <a:solidFill>
                  <a:srgbClr val="000000"/>
                </a:solidFill>
                <a:cs typeface="Lucida Sans Unicode" panose="020B0602030504020204" pitchFamily="34" charset="0"/>
              </a:rPr>
              <a:pPr/>
              <a:t>23</a:t>
            </a:fld>
            <a:endParaRPr lang="fr-FR" altLang="fr-FR" smtClean="0">
              <a:solidFill>
                <a:srgbClr val="000000"/>
              </a:solidFill>
              <a:cs typeface="Lucida Sans Unicode" panose="020B0602030504020204" pitchFamily="34" charset="0"/>
            </a:endParaRPr>
          </a:p>
        </p:txBody>
      </p:sp>
      <p:sp>
        <p:nvSpPr>
          <p:cNvPr id="331779" name="Text Box 1"/>
          <p:cNvSpPr txBox="1">
            <a:spLocks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9pPr>
          </a:lstStyle>
          <a:p>
            <a:pPr algn="r" eaLnBrk="1" hangingPunct="1">
              <a:buClr>
                <a:srgbClr val="000000"/>
              </a:buClr>
              <a:buSzPct val="100000"/>
              <a:buFont typeface="Times New Roman" panose="02020603050405020304" pitchFamily="18" charset="0"/>
              <a:buNone/>
            </a:pPr>
            <a:fld id="{9AF9D70D-DD5F-4673-8E8A-CBADC58C5076}" type="slidenum">
              <a:rPr lang="fr-FR" altLang="fr-FR" sz="1200">
                <a:solidFill>
                  <a:srgbClr val="000000"/>
                </a:solidFill>
                <a:cs typeface="Lucida Sans Unicode" panose="020B0602030504020204" pitchFamily="34" charset="0"/>
              </a:rPr>
              <a:pPr algn="r" eaLnBrk="1" hangingPunct="1">
                <a:buClr>
                  <a:srgbClr val="000000"/>
                </a:buClr>
                <a:buSzPct val="100000"/>
                <a:buFont typeface="Times New Roman" panose="02020603050405020304" pitchFamily="18" charset="0"/>
                <a:buNone/>
              </a:pPr>
              <a:t>23</a:t>
            </a:fld>
            <a:endParaRPr lang="fr-FR" altLang="fr-FR" sz="1200">
              <a:solidFill>
                <a:srgbClr val="000000"/>
              </a:solidFill>
              <a:cs typeface="Lucida Sans Unicode" panose="020B0602030504020204" pitchFamily="34" charset="0"/>
            </a:endParaRPr>
          </a:p>
        </p:txBody>
      </p:sp>
      <p:sp>
        <p:nvSpPr>
          <p:cNvPr id="331780" name="Rectangle 2"/>
          <p:cNvSpPr>
            <a:spLocks noChangeArrowheads="1" noTextEdit="1"/>
          </p:cNvSpPr>
          <p:nvPr>
            <p:ph type="sldImg"/>
          </p:nvPr>
        </p:nvSpPr>
        <p:spPr>
          <a:xfrm>
            <a:off x="1143000" y="685800"/>
            <a:ext cx="4572000" cy="3429000"/>
          </a:xfrm>
          <a:solidFill>
            <a:srgbClr val="FFFFFF"/>
          </a:solidFill>
          <a:ln w="12600">
            <a:solidFill>
              <a:srgbClr val="000000"/>
            </a:solidFill>
            <a:miter lim="800000"/>
            <a:headEnd/>
            <a:tailEnd/>
          </a:ln>
        </p:spPr>
      </p:sp>
      <p:sp>
        <p:nvSpPr>
          <p:cNvPr id="87045" name="Text Box 3"/>
          <p:cNvSpPr txBox="1">
            <a:spLocks noGrp="1" noChangeArrowheads="1"/>
          </p:cNvSpPr>
          <p:nvPr>
            <p:ph type="body" idx="1"/>
          </p:nvPr>
        </p:nvSpPr>
        <p:spPr>
          <a:xfrm>
            <a:off x="685800" y="4343400"/>
            <a:ext cx="5486400" cy="4208463"/>
          </a:xfrm>
          <a:ln w="9525"/>
        </p:spPr>
        <p:txBody>
          <a:bodyPr lIns="90000" tIns="46800" rIns="90000" bIns="46800"/>
          <a:lstStyle/>
          <a:p>
            <a:pPr marL="914400" indent="-912813" algn="just"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fr-FR" altLang="fr-FR" u="sng" dirty="0">
                <a:latin typeface="Arial" panose="020B0604020202020204" pitchFamily="34" charset="0"/>
                <a:ea typeface="AR PL SungtiL GB"/>
                <a:cs typeface="AR PL SungtiL GB"/>
              </a:rPr>
              <a:t>Objectif</a:t>
            </a:r>
            <a:r>
              <a:rPr lang="fr-FR" altLang="fr-FR" dirty="0">
                <a:latin typeface="Arial" panose="020B0604020202020204" pitchFamily="34" charset="0"/>
                <a:ea typeface="AR PL SungtiL GB"/>
                <a:cs typeface="AR PL SungtiL GB"/>
              </a:rPr>
              <a:t> : Inciter les participants à faire durer leur bien-être près de chez eux</a:t>
            </a:r>
            <a:r>
              <a:rPr lang="fr-FR" altLang="fr-FR" dirty="0" smtClean="0">
                <a:latin typeface="Arial" panose="020B0604020202020204" pitchFamily="34" charset="0"/>
                <a:ea typeface="AR PL SungtiL GB"/>
                <a:cs typeface="AR PL SungtiL GB"/>
              </a:rPr>
              <a:t>.</a:t>
            </a:r>
          </a:p>
          <a:p>
            <a:pPr marL="914400" indent="-912813" algn="just"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fr-FR" altLang="fr-FR" dirty="0">
              <a:latin typeface="Arial" panose="020B0604020202020204" pitchFamily="34" charset="0"/>
              <a:ea typeface="AR PL SungtiL GB"/>
              <a:cs typeface="AR PL SungtiL GB"/>
            </a:endParaRPr>
          </a:p>
          <a:p>
            <a:pPr>
              <a:defRPr/>
            </a:pPr>
            <a:r>
              <a:rPr lang="fr-FR" altLang="fr-FR" dirty="0">
                <a:latin typeface="Arial" panose="020B0604020202020204" pitchFamily="34" charset="0"/>
                <a:ea typeface="AR PL SungtiL GB"/>
                <a:cs typeface="AR PL SungtiL GB"/>
              </a:rPr>
              <a:t>Remettez aux participants le document « Ressources locales » et invitez les à noter sur la dernière page les idées d’activités qui leur donnent envie. Ils peuvent remplir cette page au cours des étapes 3 et 4 ou chez eux. </a:t>
            </a:r>
          </a:p>
          <a:p>
            <a:pPr>
              <a:defRPr/>
            </a:pPr>
            <a:r>
              <a:rPr lang="fr-FR" altLang="fr-FR" dirty="0">
                <a:latin typeface="Arial" panose="020B0604020202020204" pitchFamily="34" charset="0"/>
                <a:ea typeface="AR PL SungtiL GB"/>
                <a:cs typeface="AR PL SungtiL GB"/>
              </a:rPr>
              <a:t>Si vous avez pré-rempli la feuille avec vos idées, n’hésitez pas à les présenter. </a:t>
            </a:r>
          </a:p>
          <a:p>
            <a:pPr>
              <a:defRPr/>
            </a:pPr>
            <a:r>
              <a:rPr lang="fr-FR" dirty="0"/>
              <a:t>Vous pouvez animer une discussion avec le groupe pour les aider à remplir la dernière page. Les idées doivent venir majoritairement des participants.</a:t>
            </a:r>
          </a:p>
          <a:p>
            <a:pPr marL="914400" indent="-912813" algn="just" eaLnBrk="1" hangingPunct="1">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fr-FR" altLang="fr-FR" dirty="0">
              <a:latin typeface="Arial" panose="020B0604020202020204" pitchFamily="34" charset="0"/>
              <a:ea typeface="AR PL SungtiL GB"/>
              <a:cs typeface="AR PL SungtiL GB"/>
            </a:endParaRPr>
          </a:p>
          <a:p>
            <a:pPr marL="187325" indent="-185738" algn="just" eaLnBrk="1" hangingPunct="1">
              <a:spcBef>
                <a:spcPct val="0"/>
              </a:spcBef>
              <a:buFont typeface="Arial" panose="020B0604020202020204" pitchFamily="34" charset="0"/>
              <a:buChar char="•"/>
              <a:tabLst>
                <a:tab pos="0" algn="l"/>
                <a:tab pos="801688" algn="l"/>
                <a:tab pos="1828800" algn="l"/>
                <a:tab pos="2743200" algn="l"/>
                <a:tab pos="3657600" algn="l"/>
                <a:tab pos="4572000" algn="l"/>
                <a:tab pos="5486400" algn="l"/>
                <a:tab pos="6400800" algn="l"/>
                <a:tab pos="7315200" algn="l"/>
                <a:tab pos="8229600" algn="l"/>
                <a:tab pos="9144000" algn="l"/>
                <a:tab pos="10058400" algn="l"/>
              </a:tabLst>
              <a:defRPr/>
            </a:pPr>
            <a:r>
              <a:rPr lang="fr-FR" altLang="fr-FR" dirty="0">
                <a:latin typeface="Arial" panose="020B0604020202020204" pitchFamily="34" charset="0"/>
                <a:ea typeface="AR PL SungtiL GB"/>
                <a:cs typeface="AR PL SungtiL GB"/>
              </a:rPr>
              <a:t>Associations de séniors (association des anciens, aînés, temps libre…)</a:t>
            </a:r>
          </a:p>
          <a:p>
            <a:pPr marL="187325" indent="-185738" algn="just" eaLnBrk="1" hangingPunct="1">
              <a:spcBef>
                <a:spcPct val="0"/>
              </a:spcBef>
              <a:buFont typeface="Arial" panose="020B0604020202020204" pitchFamily="34" charset="0"/>
              <a:buChar char="•"/>
              <a:tabLst>
                <a:tab pos="0" algn="l"/>
                <a:tab pos="801688" algn="l"/>
                <a:tab pos="1828800" algn="l"/>
                <a:tab pos="2743200" algn="l"/>
                <a:tab pos="3657600" algn="l"/>
                <a:tab pos="4572000" algn="l"/>
                <a:tab pos="5486400" algn="l"/>
                <a:tab pos="6400800" algn="l"/>
                <a:tab pos="7315200" algn="l"/>
                <a:tab pos="8229600" algn="l"/>
                <a:tab pos="9144000" algn="l"/>
                <a:tab pos="10058400" algn="l"/>
              </a:tabLst>
              <a:defRPr/>
            </a:pPr>
            <a:r>
              <a:rPr lang="fr-FR" altLang="fr-FR" dirty="0">
                <a:latin typeface="Arial" panose="020B0604020202020204" pitchFamily="34" charset="0"/>
                <a:ea typeface="AR PL SungtiL GB"/>
                <a:cs typeface="AR PL SungtiL GB"/>
              </a:rPr>
              <a:t>Associations </a:t>
            </a:r>
            <a:r>
              <a:rPr lang="fr-FR" altLang="fr-FR" dirty="0" smtClean="0">
                <a:latin typeface="Arial" panose="020B0604020202020204" pitchFamily="34" charset="0"/>
                <a:ea typeface="AR PL SungtiL GB"/>
                <a:cs typeface="AR PL SungtiL GB"/>
              </a:rPr>
              <a:t>d’activités physiques et sportives </a:t>
            </a:r>
            <a:r>
              <a:rPr lang="fr-FR" altLang="fr-FR" dirty="0">
                <a:latin typeface="Arial" panose="020B0604020202020204" pitchFamily="34" charset="0"/>
                <a:ea typeface="AR PL SungtiL GB"/>
                <a:cs typeface="AR PL SungtiL GB"/>
              </a:rPr>
              <a:t>(voir activités physiques adaptées aux capacités des personnes)</a:t>
            </a:r>
          </a:p>
          <a:p>
            <a:pPr marL="187325" indent="-185738" algn="just" eaLnBrk="1" hangingPunct="1">
              <a:spcBef>
                <a:spcPct val="0"/>
              </a:spcBef>
              <a:buFont typeface="Arial" panose="020B0604020202020204" pitchFamily="34" charset="0"/>
              <a:buChar char="•"/>
              <a:tabLst>
                <a:tab pos="0" algn="l"/>
                <a:tab pos="801688" algn="l"/>
                <a:tab pos="1828800" algn="l"/>
                <a:tab pos="2743200" algn="l"/>
                <a:tab pos="3657600" algn="l"/>
                <a:tab pos="4572000" algn="l"/>
                <a:tab pos="5486400" algn="l"/>
                <a:tab pos="6400800" algn="l"/>
                <a:tab pos="7315200" algn="l"/>
                <a:tab pos="8229600" algn="l"/>
                <a:tab pos="9144000" algn="l"/>
                <a:tab pos="10058400" algn="l"/>
              </a:tabLst>
              <a:defRPr/>
            </a:pPr>
            <a:r>
              <a:rPr lang="fr-FR" altLang="fr-FR" dirty="0">
                <a:latin typeface="Arial" panose="020B0604020202020204" pitchFamily="34" charset="0"/>
                <a:ea typeface="AR PL SungtiL GB"/>
                <a:cs typeface="AR PL SungtiL GB"/>
              </a:rPr>
              <a:t>Clubs de yoga, sophrologie, </a:t>
            </a:r>
            <a:r>
              <a:rPr lang="fr-FR" altLang="fr-FR" dirty="0" err="1">
                <a:latin typeface="Arial" panose="020B0604020202020204" pitchFamily="34" charset="0"/>
                <a:ea typeface="AR PL SungtiL GB"/>
                <a:cs typeface="AR PL SungtiL GB"/>
              </a:rPr>
              <a:t>taï-chi</a:t>
            </a:r>
            <a:r>
              <a:rPr lang="fr-FR" altLang="fr-FR" dirty="0">
                <a:latin typeface="Arial" panose="020B0604020202020204" pitchFamily="34" charset="0"/>
                <a:ea typeface="AR PL SungtiL GB"/>
                <a:cs typeface="AR PL SungtiL GB"/>
              </a:rPr>
              <a:t>…</a:t>
            </a:r>
          </a:p>
          <a:p>
            <a:pPr marL="187325" indent="-185738" algn="just" eaLnBrk="1" hangingPunct="1">
              <a:spcBef>
                <a:spcPct val="0"/>
              </a:spcBef>
              <a:buFont typeface="Arial" panose="020B0604020202020204" pitchFamily="34" charset="0"/>
              <a:buChar char="•"/>
              <a:tabLst>
                <a:tab pos="0" algn="l"/>
                <a:tab pos="801688" algn="l"/>
                <a:tab pos="1828800" algn="l"/>
                <a:tab pos="2743200" algn="l"/>
                <a:tab pos="3657600" algn="l"/>
                <a:tab pos="4572000" algn="l"/>
                <a:tab pos="5486400" algn="l"/>
                <a:tab pos="6400800" algn="l"/>
                <a:tab pos="7315200" algn="l"/>
                <a:tab pos="8229600" algn="l"/>
                <a:tab pos="9144000" algn="l"/>
                <a:tab pos="10058400" algn="l"/>
              </a:tabLst>
              <a:defRPr/>
            </a:pPr>
            <a:r>
              <a:rPr lang="fr-FR" altLang="fr-FR" dirty="0">
                <a:latin typeface="Arial" panose="020B0604020202020204" pitchFamily="34" charset="0"/>
                <a:ea typeface="AR PL SungtiL GB"/>
                <a:cs typeface="AR PL SungtiL GB"/>
              </a:rPr>
              <a:t>Associations culturelles : sorties, théâtre, concerts, soirées dansantes…</a:t>
            </a:r>
          </a:p>
          <a:p>
            <a:pPr marL="187325" indent="-185738" algn="just" eaLnBrk="1" hangingPunct="1">
              <a:spcBef>
                <a:spcPct val="0"/>
              </a:spcBef>
              <a:buFont typeface="Arial" panose="020B0604020202020204" pitchFamily="34" charset="0"/>
              <a:buChar char="•"/>
              <a:tabLst>
                <a:tab pos="0" algn="l"/>
                <a:tab pos="801688" algn="l"/>
                <a:tab pos="1828800" algn="l"/>
                <a:tab pos="2743200" algn="l"/>
                <a:tab pos="3657600" algn="l"/>
                <a:tab pos="4572000" algn="l"/>
                <a:tab pos="5486400" algn="l"/>
                <a:tab pos="6400800" algn="l"/>
                <a:tab pos="7315200" algn="l"/>
                <a:tab pos="8229600" algn="l"/>
                <a:tab pos="9144000" algn="l"/>
                <a:tab pos="10058400" algn="l"/>
              </a:tabLst>
              <a:defRPr/>
            </a:pPr>
            <a:r>
              <a:rPr lang="fr-FR" altLang="fr-FR" dirty="0">
                <a:latin typeface="Arial" panose="020B0604020202020204" pitchFamily="34" charset="0"/>
                <a:ea typeface="AR PL SungtiL GB"/>
                <a:cs typeface="AR PL SungtiL GB"/>
              </a:rPr>
              <a:t>Clubs de travaux manuels : couture, petites réparations, jardinage, peinture…</a:t>
            </a:r>
          </a:p>
          <a:p>
            <a:pPr marL="187325" indent="-185738" algn="just" eaLnBrk="1" hangingPunct="1">
              <a:spcBef>
                <a:spcPct val="0"/>
              </a:spcBef>
              <a:buFont typeface="Arial" panose="020B0604020202020204" pitchFamily="34" charset="0"/>
              <a:buChar char="•"/>
              <a:tabLst>
                <a:tab pos="0" algn="l"/>
                <a:tab pos="801688" algn="l"/>
                <a:tab pos="1828800" algn="l"/>
                <a:tab pos="2743200" algn="l"/>
                <a:tab pos="3657600" algn="l"/>
                <a:tab pos="4572000" algn="l"/>
                <a:tab pos="5486400" algn="l"/>
                <a:tab pos="6400800" algn="l"/>
                <a:tab pos="7315200" algn="l"/>
                <a:tab pos="8229600" algn="l"/>
                <a:tab pos="9144000" algn="l"/>
                <a:tab pos="10058400" algn="l"/>
              </a:tabLst>
              <a:defRPr/>
            </a:pPr>
            <a:r>
              <a:rPr lang="fr-FR" altLang="fr-FR" dirty="0">
                <a:latin typeface="Arial" panose="020B0604020202020204" pitchFamily="34" charset="0"/>
                <a:ea typeface="AR PL SungtiL GB"/>
                <a:cs typeface="AR PL SungtiL GB"/>
              </a:rPr>
              <a:t>Bibliothèques, clubs de lecture…</a:t>
            </a:r>
          </a:p>
          <a:p>
            <a:pPr marL="914400" indent="-912813" algn="just" eaLnBrk="1" hangingPunct="1">
              <a:spcBef>
                <a:spcPts val="450"/>
              </a:spcBef>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fr-FR" altLang="fr-FR" dirty="0" smtClean="0">
              <a:latin typeface="Arial" panose="020B0604020202020204" pitchFamily="34" charset="0"/>
              <a:ea typeface="AR PL SungtiL GB"/>
              <a:cs typeface="AR PL SungtiL GB"/>
            </a:endParaRPr>
          </a:p>
          <a:p>
            <a:pPr marL="914400" indent="-912813" algn="just" eaLnBrk="1" hangingPunct="1">
              <a:spcBef>
                <a:spcPts val="450"/>
              </a:spcBef>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fr-FR" altLang="fr-FR" i="1" dirty="0" smtClean="0">
                <a:solidFill>
                  <a:schemeClr val="accent5">
                    <a:lumMod val="50000"/>
                  </a:schemeClr>
                </a:solidFill>
                <a:latin typeface="Arial" panose="020B0604020202020204" pitchFamily="34" charset="0"/>
                <a:cs typeface="Tahoma" panose="020B0604030504040204" pitchFamily="34" charset="0"/>
              </a:rPr>
              <a:t>Pause optionnelle ! Si vous souhaitez faire une pause au milieu de l’étape, vous pouvez proposer aux participants de la faire à la fin de cette séquence</a:t>
            </a:r>
            <a:r>
              <a:rPr lang="fr-FR" altLang="fr-FR" dirty="0" smtClean="0">
                <a:solidFill>
                  <a:schemeClr val="accent5">
                    <a:lumMod val="50000"/>
                  </a:schemeClr>
                </a:solidFill>
                <a:latin typeface="Arial" panose="020B0604020202020204" pitchFamily="34" charset="0"/>
                <a:cs typeface="Tahoma" panose="020B0604030504040204" pitchFamily="34" charset="0"/>
              </a:rPr>
              <a:t>.</a:t>
            </a:r>
          </a:p>
          <a:p>
            <a:pPr marL="914400" indent="-912813" algn="just" eaLnBrk="1" hangingPunct="1">
              <a:spcBef>
                <a:spcPts val="450"/>
              </a:spcBef>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fr-FR" altLang="fr-FR" dirty="0">
              <a:latin typeface="Arial" panose="020B0604020202020204" pitchFamily="34" charset="0"/>
              <a:ea typeface="AR PL SungtiL GB"/>
              <a:cs typeface="AR PL SungtiL GB"/>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6" name="Espace réservé de l'image des diapositives 1"/>
          <p:cNvSpPr>
            <a:spLocks noGrp="1" noRot="1" noChangeAspect="1" noChangeArrowheads="1" noTextEdit="1"/>
          </p:cNvSpPr>
          <p:nvPr>
            <p:ph type="sldImg"/>
          </p:nvPr>
        </p:nvSpPr>
        <p:spPr/>
      </p:sp>
      <p:sp>
        <p:nvSpPr>
          <p:cNvPr id="3" name="Espace réservé des notes 2"/>
          <p:cNvSpPr>
            <a:spLocks noGrp="1"/>
          </p:cNvSpPr>
          <p:nvPr>
            <p:ph type="body" idx="1"/>
          </p:nvPr>
        </p:nvSpPr>
        <p:spPr/>
        <p:txBody>
          <a:bodyPr/>
          <a:lstStyle/>
          <a:p>
            <a:pPr indent="1588" algn="just" eaLnBrk="1" hangingPunct="1">
              <a:spcBef>
                <a:spcPts val="450"/>
              </a:spcBef>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fr-FR" altLang="fr-FR" u="sng" dirty="0">
                <a:latin typeface="Arial" charset="0"/>
                <a:ea typeface="AR PL SungtiL GB" charset="0"/>
                <a:cs typeface="AR PL SungtiL GB" charset="0"/>
              </a:rPr>
              <a:t>Objectif</a:t>
            </a:r>
            <a:r>
              <a:rPr lang="fr-FR" altLang="fr-FR" dirty="0">
                <a:latin typeface="Arial" charset="0"/>
                <a:ea typeface="AR PL SungtiL GB" charset="0"/>
                <a:cs typeface="AR PL SungtiL GB" charset="0"/>
              </a:rPr>
              <a:t> : Alerter les participants sur les pièges qu’ils peuvent rencontrer dans la recherche du bien-être</a:t>
            </a:r>
            <a:r>
              <a:rPr lang="fr-FR" altLang="fr-FR" dirty="0" smtClean="0">
                <a:latin typeface="Arial" charset="0"/>
                <a:ea typeface="AR PL SungtiL GB" charset="0"/>
                <a:cs typeface="AR PL SungtiL GB" charset="0"/>
              </a:rPr>
              <a:t>.</a:t>
            </a:r>
          </a:p>
          <a:p>
            <a:pPr indent="1588" algn="just" eaLnBrk="1" hangingPunct="1">
              <a:spcBef>
                <a:spcPts val="450"/>
              </a:spcBef>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fr-FR" altLang="fr-FR" dirty="0">
              <a:latin typeface="Arial" charset="0"/>
              <a:ea typeface="AR PL SungtiL GB" charset="0"/>
              <a:cs typeface="AR PL SungtiL GB" charset="0"/>
            </a:endParaRPr>
          </a:p>
          <a:p>
            <a:pPr marL="341313" indent="-339725" algn="just" eaLnBrk="1" hangingPunct="1">
              <a:spcBef>
                <a:spcPts val="450"/>
              </a:spcBef>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fr-FR" altLang="fr-FR" dirty="0">
                <a:latin typeface="Arial" charset="0"/>
                <a:ea typeface="AR PL SungtiL GB" charset="0"/>
                <a:cs typeface="AR PL SungtiL GB" charset="0"/>
              </a:rPr>
              <a:t>Présentez </a:t>
            </a:r>
            <a:r>
              <a:rPr lang="fr-FR" altLang="fr-FR" dirty="0" smtClean="0">
                <a:latin typeface="Arial" charset="0"/>
                <a:ea typeface="AR PL SungtiL GB" charset="0"/>
                <a:cs typeface="AR PL SungtiL GB" charset="0"/>
              </a:rPr>
              <a:t>les </a:t>
            </a:r>
            <a:r>
              <a:rPr lang="fr-FR" altLang="fr-FR" dirty="0">
                <a:latin typeface="Arial" charset="0"/>
                <a:ea typeface="AR PL SungtiL GB" charset="0"/>
                <a:cs typeface="AR PL SungtiL GB" charset="0"/>
              </a:rPr>
              <a:t>types de pièges à repérer et à éviter :</a:t>
            </a:r>
          </a:p>
          <a:p>
            <a:pPr marL="341313" indent="-339725" algn="just" eaLnBrk="1" hangingPunct="1">
              <a:spcBef>
                <a:spcPts val="45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fr-FR" altLang="fr-FR" dirty="0">
                <a:latin typeface="Arial" charset="0"/>
                <a:ea typeface="AR PL SungtiL GB" charset="0"/>
                <a:cs typeface="AR PL SungtiL GB" charset="0"/>
              </a:rPr>
              <a:t>Les démarches commerciales abusives,</a:t>
            </a:r>
          </a:p>
          <a:p>
            <a:pPr marL="341313" indent="-339725" algn="just" eaLnBrk="1" hangingPunct="1">
              <a:spcBef>
                <a:spcPts val="45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fr-FR" altLang="fr-FR" dirty="0">
                <a:latin typeface="Arial" charset="0"/>
                <a:ea typeface="AR PL SungtiL GB" charset="0"/>
                <a:cs typeface="AR PL SungtiL GB" charset="0"/>
              </a:rPr>
              <a:t>Les méthodes et produits miracles, </a:t>
            </a:r>
          </a:p>
          <a:p>
            <a:pPr marL="341313" indent="-339725" algn="just" eaLnBrk="1" hangingPunct="1">
              <a:spcBef>
                <a:spcPts val="45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fr-FR" altLang="fr-FR" dirty="0">
                <a:latin typeface="Arial" charset="0"/>
                <a:ea typeface="AR PL SungtiL GB" charset="0"/>
                <a:cs typeface="AR PL SungtiL GB" charset="0"/>
              </a:rPr>
              <a:t>L’endoctrinement sectaire.</a:t>
            </a:r>
          </a:p>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fr-FR" altLang="fr-FR" dirty="0">
              <a:latin typeface="Arial" panose="020B0604020202020204" pitchFamily="34" charset="0"/>
              <a:ea typeface="AR PL SungtiL GB"/>
              <a:cs typeface="AR PL SungtiL GB"/>
            </a:endParaRPr>
          </a:p>
        </p:txBody>
      </p:sp>
      <p:sp>
        <p:nvSpPr>
          <p:cNvPr id="333828" name="Espace réservé du numéro de diapositive 3"/>
          <p:cNvSpPr>
            <a:spLocks noGrp="1" noChangeArrowheads="1"/>
          </p:cNvSpPr>
          <p:nvPr>
            <p:ph type="sldNum"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9pPr>
          </a:lstStyle>
          <a:p>
            <a:fld id="{9EBCC664-2A2F-4B60-9893-6D01424A1905}" type="slidenum">
              <a:rPr lang="fr-FR" altLang="fr-FR" smtClean="0">
                <a:solidFill>
                  <a:srgbClr val="000000"/>
                </a:solidFill>
                <a:cs typeface="Lucida Sans Unicode" panose="020B0602030504020204" pitchFamily="34" charset="0"/>
              </a:rPr>
              <a:pPr/>
              <a:t>24</a:t>
            </a:fld>
            <a:endParaRPr lang="fr-FR" altLang="fr-FR" smtClean="0">
              <a:solidFill>
                <a:srgbClr val="000000"/>
              </a:solidFill>
              <a:cs typeface="Lucida Sans Unicode" panose="020B060203050402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5874" name="Rectangle 7"/>
          <p:cNvSpPr>
            <a:spLocks noGrp="1" noChangeArrowheads="1"/>
          </p:cNvSpPr>
          <p:nvPr>
            <p:ph type="sldNum"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9pPr>
          </a:lstStyle>
          <a:p>
            <a:fld id="{F9257A7B-A77F-4E40-A069-9DDD9C42164E}" type="slidenum">
              <a:rPr lang="fr-FR" altLang="fr-FR" smtClean="0">
                <a:solidFill>
                  <a:srgbClr val="000000"/>
                </a:solidFill>
                <a:cs typeface="Lucida Sans Unicode" panose="020B0602030504020204" pitchFamily="34" charset="0"/>
              </a:rPr>
              <a:pPr/>
              <a:t>25</a:t>
            </a:fld>
            <a:endParaRPr lang="fr-FR" altLang="fr-FR" smtClean="0">
              <a:solidFill>
                <a:srgbClr val="000000"/>
              </a:solidFill>
              <a:cs typeface="Lucida Sans Unicode" panose="020B0602030504020204" pitchFamily="34" charset="0"/>
            </a:endParaRPr>
          </a:p>
        </p:txBody>
      </p:sp>
      <p:sp>
        <p:nvSpPr>
          <p:cNvPr id="335875" name="Text Box 1"/>
          <p:cNvSpPr txBox="1">
            <a:spLocks noChangeArrowheads="1"/>
          </p:cNvSpPr>
          <p:nvPr/>
        </p:nvSpPr>
        <p:spPr bwMode="auto">
          <a:xfrm>
            <a:off x="3884613" y="8685213"/>
            <a:ext cx="2970212"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9pPr>
          </a:lstStyle>
          <a:p>
            <a:pPr algn="r" eaLnBrk="1" hangingPunct="1">
              <a:buClr>
                <a:srgbClr val="000000"/>
              </a:buClr>
              <a:buSzPct val="100000"/>
              <a:buFont typeface="Times New Roman" panose="02020603050405020304" pitchFamily="18" charset="0"/>
              <a:buNone/>
            </a:pPr>
            <a:fld id="{4EC76E45-3B2D-4FF6-AFEF-A261E9A98013}" type="slidenum">
              <a:rPr lang="fr-FR" altLang="fr-FR" sz="1200">
                <a:solidFill>
                  <a:srgbClr val="000000"/>
                </a:solidFill>
              </a:rPr>
              <a:pPr algn="r" eaLnBrk="1" hangingPunct="1">
                <a:buClr>
                  <a:srgbClr val="000000"/>
                </a:buClr>
                <a:buSzPct val="100000"/>
                <a:buFont typeface="Times New Roman" panose="02020603050405020304" pitchFamily="18" charset="0"/>
                <a:buNone/>
              </a:pPr>
              <a:t>25</a:t>
            </a:fld>
            <a:endParaRPr lang="fr-FR" altLang="fr-FR" sz="1200">
              <a:solidFill>
                <a:srgbClr val="000000"/>
              </a:solidFill>
            </a:endParaRPr>
          </a:p>
        </p:txBody>
      </p:sp>
      <p:sp>
        <p:nvSpPr>
          <p:cNvPr id="335876" name="Text Box 2"/>
          <p:cNvSpPr txBox="1">
            <a:spLocks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9pPr>
          </a:lstStyle>
          <a:p>
            <a:pPr algn="r" eaLnBrk="1" hangingPunct="1">
              <a:buClr>
                <a:srgbClr val="000000"/>
              </a:buClr>
              <a:buSzPct val="100000"/>
              <a:buFont typeface="Times New Roman" panose="02020603050405020304" pitchFamily="18" charset="0"/>
              <a:buNone/>
            </a:pPr>
            <a:fld id="{B0365B16-5174-4E22-AE77-8E2DDEA39168}" type="slidenum">
              <a:rPr lang="fr-FR" altLang="fr-FR" sz="1200">
                <a:solidFill>
                  <a:srgbClr val="000000"/>
                </a:solidFill>
              </a:rPr>
              <a:pPr algn="r" eaLnBrk="1" hangingPunct="1">
                <a:buClr>
                  <a:srgbClr val="000000"/>
                </a:buClr>
                <a:buSzPct val="100000"/>
                <a:buFont typeface="Times New Roman" panose="02020603050405020304" pitchFamily="18" charset="0"/>
                <a:buNone/>
              </a:pPr>
              <a:t>25</a:t>
            </a:fld>
            <a:endParaRPr lang="fr-FR" altLang="fr-FR" sz="1200">
              <a:solidFill>
                <a:srgbClr val="000000"/>
              </a:solidFill>
            </a:endParaRPr>
          </a:p>
        </p:txBody>
      </p:sp>
      <p:sp>
        <p:nvSpPr>
          <p:cNvPr id="335877" name="Rectangle 3"/>
          <p:cNvSpPr>
            <a:spLocks noChangeArrowheads="1" noTextEdit="1"/>
          </p:cNvSpPr>
          <p:nvPr>
            <p:ph type="sldImg"/>
          </p:nvPr>
        </p:nvSpPr>
        <p:spPr>
          <a:xfrm>
            <a:off x="1143000" y="685800"/>
            <a:ext cx="4572000" cy="3429000"/>
          </a:xfrm>
          <a:solidFill>
            <a:srgbClr val="FFFFFF"/>
          </a:solidFill>
          <a:ln w="12600">
            <a:solidFill>
              <a:srgbClr val="000000"/>
            </a:solidFill>
            <a:miter lim="800000"/>
            <a:headEnd/>
            <a:tailEnd/>
          </a:ln>
        </p:spPr>
      </p:sp>
      <p:sp>
        <p:nvSpPr>
          <p:cNvPr id="89094" name="Text Box 4"/>
          <p:cNvSpPr txBox="1">
            <a:spLocks noGrp="1" noChangeArrowheads="1"/>
          </p:cNvSpPr>
          <p:nvPr>
            <p:ph type="body" idx="1"/>
          </p:nvPr>
        </p:nvSpPr>
        <p:spPr>
          <a:xfrm>
            <a:off x="685800" y="4343400"/>
            <a:ext cx="5486400" cy="4208463"/>
          </a:xfrm>
          <a:ln w="9525"/>
        </p:spPr>
        <p:txBody>
          <a:bodyPr/>
          <a:lstStyle/>
          <a:p>
            <a:pPr marL="341313" indent="-339725" eaLnBrk="1" hangingPunct="1">
              <a:spcBef>
                <a:spcPts val="450"/>
              </a:spcBef>
              <a:buFont typeface="Times New Roman" pitchFamily="16" charset="0"/>
              <a:buNone/>
              <a:tabLst>
                <a:tab pos="169863" algn="l"/>
                <a:tab pos="1084263" algn="l"/>
                <a:tab pos="1998663" algn="l"/>
                <a:tab pos="2913063" algn="l"/>
                <a:tab pos="3827463" algn="l"/>
                <a:tab pos="4741863" algn="l"/>
                <a:tab pos="5656263" algn="l"/>
                <a:tab pos="6570663" algn="l"/>
                <a:tab pos="7485063" algn="l"/>
                <a:tab pos="8399463" algn="l"/>
                <a:tab pos="9313863" algn="l"/>
                <a:tab pos="10228263" algn="l"/>
              </a:tabLst>
              <a:defRPr/>
            </a:pPr>
            <a:r>
              <a:rPr lang="fr-FR" altLang="fr-FR" dirty="0">
                <a:latin typeface="Arial" pitchFamily="34" charset="0"/>
                <a:ea typeface="AR PL SungtiL GB" charset="0"/>
                <a:cs typeface="Arial" pitchFamily="34" charset="0"/>
              </a:rPr>
              <a:t>Les démarches commerciales abusives :</a:t>
            </a:r>
          </a:p>
          <a:p>
            <a:pPr indent="1588" eaLnBrk="1" hangingPunct="1">
              <a:spcBef>
                <a:spcPts val="450"/>
              </a:spcBef>
              <a:buClrTx/>
              <a:buSzTx/>
              <a:buFontTx/>
              <a:buNone/>
              <a:tabLst>
                <a:tab pos="169863" algn="l"/>
                <a:tab pos="1084263" algn="l"/>
                <a:tab pos="1998663" algn="l"/>
                <a:tab pos="2913063" algn="l"/>
                <a:tab pos="3827463" algn="l"/>
                <a:tab pos="4741863" algn="l"/>
                <a:tab pos="5656263" algn="l"/>
                <a:tab pos="6570663" algn="l"/>
                <a:tab pos="7485063" algn="l"/>
                <a:tab pos="8399463" algn="l"/>
                <a:tab pos="9313863" algn="l"/>
                <a:tab pos="10228263" algn="l"/>
              </a:tabLst>
              <a:defRPr/>
            </a:pPr>
            <a:r>
              <a:rPr lang="fr-FR" altLang="fr-FR" dirty="0">
                <a:latin typeface="Arial" pitchFamily="34" charset="0"/>
                <a:ea typeface="AR PL SungtiL GB" charset="0"/>
                <a:cs typeface="Arial" pitchFamily="34" charset="0"/>
              </a:rPr>
              <a:t>Attention aux pratiques commerciales trompeuses qui reposent sur des allégations fausses, arguments pseudo scientifiques, pression psychologique, prix exorbitants…</a:t>
            </a:r>
          </a:p>
          <a:p>
            <a:pPr indent="1588" eaLnBrk="1" hangingPunct="1">
              <a:spcBef>
                <a:spcPts val="450"/>
              </a:spcBef>
              <a:buClrTx/>
              <a:buSzTx/>
              <a:buFontTx/>
              <a:buNone/>
              <a:tabLst>
                <a:tab pos="169863" algn="l"/>
                <a:tab pos="1084263" algn="l"/>
                <a:tab pos="1998663" algn="l"/>
                <a:tab pos="2913063" algn="l"/>
                <a:tab pos="3827463" algn="l"/>
                <a:tab pos="4741863" algn="l"/>
                <a:tab pos="5656263" algn="l"/>
                <a:tab pos="6570663" algn="l"/>
                <a:tab pos="7485063" algn="l"/>
                <a:tab pos="8399463" algn="l"/>
                <a:tab pos="9313863" algn="l"/>
                <a:tab pos="10228263" algn="l"/>
              </a:tabLst>
              <a:defRPr/>
            </a:pPr>
            <a:r>
              <a:rPr lang="fr-FR" altLang="fr-FR" dirty="0">
                <a:latin typeface="Arial" pitchFamily="34" charset="0"/>
                <a:ea typeface="AR PL SungtiL GB" charset="0"/>
                <a:cs typeface="Arial" pitchFamily="34" charset="0"/>
              </a:rPr>
              <a:t>Le développement personnel est très en vogue, et les offres commerciales foisonnent ! Les participants en connaissent </a:t>
            </a:r>
            <a:r>
              <a:rPr lang="fr-FR" altLang="fr-FR" dirty="0" smtClean="0">
                <a:latin typeface="Arial" pitchFamily="34" charset="0"/>
                <a:ea typeface="AR PL SungtiL GB" charset="0"/>
                <a:cs typeface="Arial" pitchFamily="34" charset="0"/>
              </a:rPr>
              <a:t>sûrement </a:t>
            </a:r>
            <a:r>
              <a:rPr lang="fr-FR" altLang="fr-FR" dirty="0">
                <a:latin typeface="Arial" pitchFamily="34" charset="0"/>
                <a:ea typeface="AR PL SungtiL GB" charset="0"/>
                <a:cs typeface="Arial" pitchFamily="34" charset="0"/>
              </a:rPr>
              <a:t>!</a:t>
            </a:r>
          </a:p>
          <a:p>
            <a:pPr indent="1588" eaLnBrk="1" hangingPunct="1">
              <a:spcBef>
                <a:spcPts val="450"/>
              </a:spcBef>
              <a:buClrTx/>
              <a:buSzTx/>
              <a:buFontTx/>
              <a:buNone/>
              <a:tabLst>
                <a:tab pos="169863" algn="l"/>
                <a:tab pos="1084263" algn="l"/>
                <a:tab pos="1998663" algn="l"/>
                <a:tab pos="2913063" algn="l"/>
                <a:tab pos="3827463" algn="l"/>
                <a:tab pos="4741863" algn="l"/>
                <a:tab pos="5656263" algn="l"/>
                <a:tab pos="6570663" algn="l"/>
                <a:tab pos="7485063" algn="l"/>
                <a:tab pos="8399463" algn="l"/>
                <a:tab pos="9313863" algn="l"/>
                <a:tab pos="10228263" algn="l"/>
              </a:tabLst>
              <a:defRPr/>
            </a:pPr>
            <a:r>
              <a:rPr lang="fr-FR" altLang="fr-FR" dirty="0">
                <a:latin typeface="Arial" pitchFamily="34" charset="0"/>
                <a:ea typeface="AR PL SungtiL GB" charset="0"/>
                <a:cs typeface="Arial" pitchFamily="34" charset="0"/>
              </a:rPr>
              <a:t>Après les produits miracles pour maigrir ou guérir, les recettes du bonheur sont en vente sur internet…</a:t>
            </a:r>
          </a:p>
          <a:p>
            <a:pPr marL="341313" indent="-339725" eaLnBrk="1" hangingPunct="1">
              <a:spcBef>
                <a:spcPts val="450"/>
              </a:spcBef>
              <a:buClrTx/>
              <a:buSzTx/>
              <a:buFontTx/>
              <a:buNone/>
              <a:tabLst>
                <a:tab pos="169863" algn="l"/>
                <a:tab pos="1084263" algn="l"/>
                <a:tab pos="1998663" algn="l"/>
                <a:tab pos="2913063" algn="l"/>
                <a:tab pos="3827463" algn="l"/>
                <a:tab pos="4741863" algn="l"/>
                <a:tab pos="5656263" algn="l"/>
                <a:tab pos="6570663" algn="l"/>
                <a:tab pos="7485063" algn="l"/>
                <a:tab pos="8399463" algn="l"/>
                <a:tab pos="9313863" algn="l"/>
                <a:tab pos="10228263" algn="l"/>
              </a:tabLst>
              <a:defRPr/>
            </a:pPr>
            <a:endParaRPr lang="fr-FR" altLang="fr-FR" dirty="0">
              <a:latin typeface="Arial" charset="0"/>
              <a:ea typeface="AR PL SungtiL GB" charset="0"/>
              <a:cs typeface="AR PL SungtiL GB"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22" name="Rectangle 7"/>
          <p:cNvSpPr>
            <a:spLocks noGrp="1" noChangeArrowheads="1"/>
          </p:cNvSpPr>
          <p:nvPr>
            <p:ph type="sldNum"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9pPr>
          </a:lstStyle>
          <a:p>
            <a:fld id="{E9CB16EB-9A3E-48B9-8446-0AF3414412E0}" type="slidenum">
              <a:rPr lang="fr-FR" altLang="fr-FR" smtClean="0">
                <a:solidFill>
                  <a:srgbClr val="000000"/>
                </a:solidFill>
                <a:cs typeface="Lucida Sans Unicode" panose="020B0602030504020204" pitchFamily="34" charset="0"/>
              </a:rPr>
              <a:pPr/>
              <a:t>26</a:t>
            </a:fld>
            <a:endParaRPr lang="fr-FR" altLang="fr-FR" smtClean="0">
              <a:solidFill>
                <a:srgbClr val="000000"/>
              </a:solidFill>
              <a:cs typeface="Lucida Sans Unicode" panose="020B0602030504020204" pitchFamily="34" charset="0"/>
            </a:endParaRPr>
          </a:p>
        </p:txBody>
      </p:sp>
      <p:sp>
        <p:nvSpPr>
          <p:cNvPr id="337923" name="Text Box 1"/>
          <p:cNvSpPr txBox="1">
            <a:spLocks noChangeArrowheads="1"/>
          </p:cNvSpPr>
          <p:nvPr/>
        </p:nvSpPr>
        <p:spPr bwMode="auto">
          <a:xfrm>
            <a:off x="3884613" y="8685213"/>
            <a:ext cx="2970212"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9pPr>
          </a:lstStyle>
          <a:p>
            <a:pPr algn="r" eaLnBrk="1" hangingPunct="1">
              <a:buClr>
                <a:srgbClr val="000000"/>
              </a:buClr>
              <a:buSzPct val="100000"/>
              <a:buFont typeface="Times New Roman" panose="02020603050405020304" pitchFamily="18" charset="0"/>
              <a:buNone/>
            </a:pPr>
            <a:fld id="{FACFC8CA-EE0B-47BA-B94F-C6F105CD5D08}" type="slidenum">
              <a:rPr lang="fr-FR" altLang="fr-FR" sz="1200">
                <a:solidFill>
                  <a:srgbClr val="000000"/>
                </a:solidFill>
              </a:rPr>
              <a:pPr algn="r" eaLnBrk="1" hangingPunct="1">
                <a:buClr>
                  <a:srgbClr val="000000"/>
                </a:buClr>
                <a:buSzPct val="100000"/>
                <a:buFont typeface="Times New Roman" panose="02020603050405020304" pitchFamily="18" charset="0"/>
                <a:buNone/>
              </a:pPr>
              <a:t>26</a:t>
            </a:fld>
            <a:endParaRPr lang="fr-FR" altLang="fr-FR" sz="1200">
              <a:solidFill>
                <a:srgbClr val="000000"/>
              </a:solidFill>
            </a:endParaRPr>
          </a:p>
        </p:txBody>
      </p:sp>
      <p:sp>
        <p:nvSpPr>
          <p:cNvPr id="337924" name="Text Box 2"/>
          <p:cNvSpPr txBox="1">
            <a:spLocks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9pPr>
          </a:lstStyle>
          <a:p>
            <a:pPr algn="r" eaLnBrk="1" hangingPunct="1">
              <a:buClr>
                <a:srgbClr val="000000"/>
              </a:buClr>
              <a:buSzPct val="100000"/>
              <a:buFont typeface="Times New Roman" panose="02020603050405020304" pitchFamily="18" charset="0"/>
              <a:buNone/>
            </a:pPr>
            <a:fld id="{88C31C00-CF0B-49DA-83A5-340BA3D8FC4D}" type="slidenum">
              <a:rPr lang="fr-FR" altLang="fr-FR" sz="1200">
                <a:solidFill>
                  <a:srgbClr val="000000"/>
                </a:solidFill>
              </a:rPr>
              <a:pPr algn="r" eaLnBrk="1" hangingPunct="1">
                <a:buClr>
                  <a:srgbClr val="000000"/>
                </a:buClr>
                <a:buSzPct val="100000"/>
                <a:buFont typeface="Times New Roman" panose="02020603050405020304" pitchFamily="18" charset="0"/>
                <a:buNone/>
              </a:pPr>
              <a:t>26</a:t>
            </a:fld>
            <a:endParaRPr lang="fr-FR" altLang="fr-FR" sz="1200">
              <a:solidFill>
                <a:srgbClr val="000000"/>
              </a:solidFill>
            </a:endParaRPr>
          </a:p>
        </p:txBody>
      </p:sp>
      <p:sp>
        <p:nvSpPr>
          <p:cNvPr id="337925" name="Rectangle 3"/>
          <p:cNvSpPr>
            <a:spLocks noChangeArrowheads="1" noTextEdit="1"/>
          </p:cNvSpPr>
          <p:nvPr>
            <p:ph type="sldImg"/>
          </p:nvPr>
        </p:nvSpPr>
        <p:spPr>
          <a:xfrm>
            <a:off x="1143000" y="685800"/>
            <a:ext cx="4572000" cy="3429000"/>
          </a:xfrm>
          <a:solidFill>
            <a:srgbClr val="FFFFFF"/>
          </a:solidFill>
          <a:ln w="12600">
            <a:solidFill>
              <a:srgbClr val="000000"/>
            </a:solidFill>
            <a:miter lim="800000"/>
            <a:headEnd/>
            <a:tailEnd/>
          </a:ln>
        </p:spPr>
      </p:sp>
      <p:sp>
        <p:nvSpPr>
          <p:cNvPr id="337926" name="Text Box 4"/>
          <p:cNvSpPr txBox="1">
            <a:spLocks noChangeArrowheads="1"/>
          </p:cNvSpPr>
          <p:nvPr>
            <p:ph type="body" idx="1"/>
          </p:nvPr>
        </p:nvSpPr>
        <p:spPr>
          <a:xfrm>
            <a:off x="685800" y="4343400"/>
            <a:ext cx="5486400" cy="4208463"/>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p>
            <a:pPr algn="just"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altLang="fr-FR" smtClean="0">
                <a:latin typeface="Arial" panose="020B0604020202020204" pitchFamily="34" charset="0"/>
                <a:ea typeface="AR PL SungtiL GB"/>
                <a:cs typeface="Arial" panose="020B0604020202020204" pitchFamily="34" charset="0"/>
              </a:rPr>
              <a:t>Fuir les méthodes et produits miracles !</a:t>
            </a:r>
          </a:p>
          <a:p>
            <a:pPr algn="just"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altLang="fr-FR" smtClean="0">
                <a:latin typeface="Arial" panose="020B0604020202020204" pitchFamily="34" charset="0"/>
                <a:ea typeface="AR PL SungtiL GB"/>
                <a:cs typeface="Arial" panose="020B0604020202020204" pitchFamily="34" charset="0"/>
              </a:rPr>
              <a:t>Attention aux mots vaporeux, aux expressions spirituelles et incompréhensibles, aux allégories ou aux images plutôt abstraites : "Pour atteindre les illuminations du bien-être, tu dois être en connexion avec le flot de la bienveillance des étoiles et de la planète"... </a:t>
            </a:r>
          </a:p>
          <a:p>
            <a:pPr algn="just"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altLang="fr-FR" smtClean="0">
                <a:latin typeface="Arial" panose="020B0604020202020204" pitchFamily="34" charset="0"/>
                <a:ea typeface="AR PL SungtiL GB"/>
                <a:cs typeface="Arial" panose="020B0604020202020204" pitchFamily="34" charset="0"/>
              </a:rPr>
              <a:t>De nombreux témoignages du bienfait de techniques diverses sur la santé circulent sur internet. Les promoteurs peuvent être sincères, et n’essaient pas de vendre leur méthode, leurs vidéos sont gratuites.</a:t>
            </a:r>
          </a:p>
          <a:p>
            <a:pPr algn="just"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fr-FR" altLang="fr-FR" smtClean="0">
              <a:latin typeface="Arial" panose="020B0604020202020204" pitchFamily="34" charset="0"/>
              <a:ea typeface="AR PL SungtiL GB"/>
              <a:cs typeface="Arial" panose="020B0604020202020204" pitchFamily="34" charset="0"/>
            </a:endParaRPr>
          </a:p>
          <a:p>
            <a:pPr algn="just"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altLang="fr-FR" smtClean="0">
                <a:latin typeface="Times New Roman" panose="02020603050405020304" pitchFamily="18" charset="0"/>
                <a:ea typeface="AR PL SungtiL GB"/>
                <a:cs typeface="Arial" panose="020B0604020202020204" pitchFamily="34" charset="0"/>
              </a:rPr>
              <a:t>Selon le temps qu’il vous reste pour terminer cette étape, vous pouvez demander aux participants de faire part au groupe des situations qu’ils auraient eux-mêmes rencontrées.</a:t>
            </a:r>
            <a:endParaRPr lang="fr-FR" altLang="fr-FR" smtClean="0">
              <a:latin typeface="Arial" panose="020B0604020202020204" pitchFamily="34" charset="0"/>
              <a:ea typeface="AR PL SungtiL GB"/>
              <a:cs typeface="Arial" panose="020B060402020202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9970" name="Rectangle 7"/>
          <p:cNvSpPr>
            <a:spLocks noGrp="1" noChangeArrowheads="1"/>
          </p:cNvSpPr>
          <p:nvPr>
            <p:ph type="sldNum"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9pPr>
          </a:lstStyle>
          <a:p>
            <a:fld id="{86B72B48-387A-4947-A7EE-D0876C26C488}" type="slidenum">
              <a:rPr lang="fr-FR" altLang="fr-FR" smtClean="0">
                <a:solidFill>
                  <a:srgbClr val="000000"/>
                </a:solidFill>
                <a:cs typeface="Lucida Sans Unicode" panose="020B0602030504020204" pitchFamily="34" charset="0"/>
              </a:rPr>
              <a:pPr/>
              <a:t>27</a:t>
            </a:fld>
            <a:endParaRPr lang="fr-FR" altLang="fr-FR" smtClean="0">
              <a:solidFill>
                <a:srgbClr val="000000"/>
              </a:solidFill>
              <a:cs typeface="Lucida Sans Unicode" panose="020B0602030504020204" pitchFamily="34" charset="0"/>
            </a:endParaRPr>
          </a:p>
        </p:txBody>
      </p:sp>
      <p:sp>
        <p:nvSpPr>
          <p:cNvPr id="339971" name="Text Box 1"/>
          <p:cNvSpPr txBox="1">
            <a:spLocks noChangeArrowheads="1"/>
          </p:cNvSpPr>
          <p:nvPr/>
        </p:nvSpPr>
        <p:spPr bwMode="auto">
          <a:xfrm>
            <a:off x="3884613" y="8685213"/>
            <a:ext cx="2970212"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9pPr>
          </a:lstStyle>
          <a:p>
            <a:pPr algn="r" eaLnBrk="1" hangingPunct="1">
              <a:buClr>
                <a:srgbClr val="000000"/>
              </a:buClr>
              <a:buSzPct val="100000"/>
              <a:buFont typeface="Times New Roman" panose="02020603050405020304" pitchFamily="18" charset="0"/>
              <a:buNone/>
            </a:pPr>
            <a:fld id="{63423477-2522-44F0-B3D0-566F5038971E}" type="slidenum">
              <a:rPr lang="fr-FR" altLang="fr-FR" sz="1200">
                <a:solidFill>
                  <a:srgbClr val="000000"/>
                </a:solidFill>
              </a:rPr>
              <a:pPr algn="r" eaLnBrk="1" hangingPunct="1">
                <a:buClr>
                  <a:srgbClr val="000000"/>
                </a:buClr>
                <a:buSzPct val="100000"/>
                <a:buFont typeface="Times New Roman" panose="02020603050405020304" pitchFamily="18" charset="0"/>
                <a:buNone/>
              </a:pPr>
              <a:t>27</a:t>
            </a:fld>
            <a:endParaRPr lang="fr-FR" altLang="fr-FR" sz="1200">
              <a:solidFill>
                <a:srgbClr val="000000"/>
              </a:solidFill>
            </a:endParaRPr>
          </a:p>
        </p:txBody>
      </p:sp>
      <p:sp>
        <p:nvSpPr>
          <p:cNvPr id="339972" name="Text Box 2"/>
          <p:cNvSpPr txBox="1">
            <a:spLocks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9pPr>
          </a:lstStyle>
          <a:p>
            <a:pPr algn="r" eaLnBrk="1" hangingPunct="1">
              <a:buClr>
                <a:srgbClr val="000000"/>
              </a:buClr>
              <a:buSzPct val="100000"/>
              <a:buFont typeface="Times New Roman" panose="02020603050405020304" pitchFamily="18" charset="0"/>
              <a:buNone/>
            </a:pPr>
            <a:fld id="{D963C88E-1053-4D20-89C6-29B6FB464692}" type="slidenum">
              <a:rPr lang="fr-FR" altLang="fr-FR" sz="1200">
                <a:solidFill>
                  <a:srgbClr val="000000"/>
                </a:solidFill>
              </a:rPr>
              <a:pPr algn="r" eaLnBrk="1" hangingPunct="1">
                <a:buClr>
                  <a:srgbClr val="000000"/>
                </a:buClr>
                <a:buSzPct val="100000"/>
                <a:buFont typeface="Times New Roman" panose="02020603050405020304" pitchFamily="18" charset="0"/>
                <a:buNone/>
              </a:pPr>
              <a:t>27</a:t>
            </a:fld>
            <a:endParaRPr lang="fr-FR" altLang="fr-FR" sz="1200">
              <a:solidFill>
                <a:srgbClr val="000000"/>
              </a:solidFill>
            </a:endParaRPr>
          </a:p>
        </p:txBody>
      </p:sp>
      <p:sp>
        <p:nvSpPr>
          <p:cNvPr id="339973" name="Rectangle 3"/>
          <p:cNvSpPr>
            <a:spLocks noChangeArrowheads="1" noTextEdit="1"/>
          </p:cNvSpPr>
          <p:nvPr>
            <p:ph type="sldImg"/>
          </p:nvPr>
        </p:nvSpPr>
        <p:spPr>
          <a:xfrm>
            <a:off x="1143000" y="685800"/>
            <a:ext cx="4572000" cy="3429000"/>
          </a:xfrm>
          <a:solidFill>
            <a:srgbClr val="FFFFFF"/>
          </a:solidFill>
          <a:ln w="12600">
            <a:solidFill>
              <a:srgbClr val="000000"/>
            </a:solidFill>
            <a:miter lim="800000"/>
            <a:headEnd/>
            <a:tailEnd/>
          </a:ln>
        </p:spPr>
      </p:sp>
      <p:sp>
        <p:nvSpPr>
          <p:cNvPr id="339974" name="Text Box 4"/>
          <p:cNvSpPr txBox="1">
            <a:spLocks noChangeArrowheads="1"/>
          </p:cNvSpPr>
          <p:nvPr>
            <p:ph type="body" idx="1"/>
          </p:nvPr>
        </p:nvSpPr>
        <p:spPr>
          <a:xfrm>
            <a:off x="685800" y="4343400"/>
            <a:ext cx="5486400" cy="4208463"/>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p>
            <a:pPr algn="just"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altLang="fr-FR" smtClean="0">
                <a:latin typeface="Arial" panose="020B0604020202020204" pitchFamily="34" charset="0"/>
                <a:ea typeface="AR PL SungtiL GB"/>
                <a:cs typeface="Arial" panose="020B0604020202020204" pitchFamily="34" charset="0"/>
              </a:rPr>
              <a:t>Les sectes séduisent leurs victimes, les endoctrinent, les éloignent de leurs proches, leur soutirent de l’argent… Aujourd'hui, les « gourous » sont souvent des formateurs ou des thérapeutes…</a:t>
            </a:r>
          </a:p>
          <a:p>
            <a:pPr algn="just"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altLang="fr-FR" smtClean="0">
                <a:latin typeface="Arial" panose="020B0604020202020204" pitchFamily="34" charset="0"/>
                <a:ea typeface="AR PL SungtiL GB"/>
                <a:cs typeface="Arial" panose="020B0604020202020204" pitchFamily="34" charset="0"/>
              </a:rPr>
              <a:t>La Miviludes attire notamment l’attention sur le recrutement par internet et pointent de nombreux mouvements sectaires qui profitent de l’effet d’aubaine sur le développement personnel (coaching, stage, conférence en vidéo, tutoriel sur internet).</a:t>
            </a:r>
          </a:p>
          <a:p>
            <a:pPr algn="just"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fr-FR" altLang="fr-FR" smtClean="0">
              <a:latin typeface="Arial" panose="020B0604020202020204" pitchFamily="34" charset="0"/>
              <a:ea typeface="AR PL SungtiL GB"/>
              <a:cs typeface="Arial" panose="020B0604020202020204" pitchFamily="34" charset="0"/>
            </a:endParaRPr>
          </a:p>
          <a:p>
            <a:pPr algn="just"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altLang="fr-FR" smtClean="0">
                <a:latin typeface="Times New Roman" panose="02020603050405020304" pitchFamily="18" charset="0"/>
                <a:ea typeface="AR PL SungtiL GB"/>
                <a:cs typeface="Arial" panose="020B0604020202020204" pitchFamily="34" charset="0"/>
              </a:rPr>
              <a:t>Selon la Milviludes « il n’existe pas de définition d’une secte. L’état français s’intéresse aux </a:t>
            </a:r>
            <a:r>
              <a:rPr lang="fr-FR" altLang="fr-FR" b="1" smtClean="0">
                <a:latin typeface="Times New Roman" panose="02020603050405020304" pitchFamily="18" charset="0"/>
                <a:ea typeface="AR PL SungtiL GB"/>
                <a:cs typeface="Arial" panose="020B0604020202020204" pitchFamily="34" charset="0"/>
              </a:rPr>
              <a:t>dérives sectaires</a:t>
            </a:r>
            <a:r>
              <a:rPr lang="fr-FR" altLang="fr-FR" smtClean="0">
                <a:latin typeface="Times New Roman" panose="02020603050405020304" pitchFamily="18" charset="0"/>
                <a:ea typeface="AR PL SungtiL GB"/>
                <a:cs typeface="Arial" panose="020B0604020202020204" pitchFamily="34" charset="0"/>
              </a:rPr>
              <a:t> c’est-à-dire </a:t>
            </a:r>
            <a:r>
              <a:rPr lang="fr-FR" altLang="fr-FR" b="1" smtClean="0">
                <a:latin typeface="Times New Roman" panose="02020603050405020304" pitchFamily="18" charset="0"/>
                <a:ea typeface="AR PL SungtiL GB"/>
                <a:cs typeface="Arial" panose="020B0604020202020204" pitchFamily="34" charset="0"/>
              </a:rPr>
              <a:t>pratiques, aux méthodes, aux actes et aux comportements,</a:t>
            </a:r>
            <a:r>
              <a:rPr lang="fr-FR" altLang="fr-FR" smtClean="0">
                <a:latin typeface="Times New Roman" panose="02020603050405020304" pitchFamily="18" charset="0"/>
                <a:ea typeface="AR PL SungtiL GB"/>
                <a:cs typeface="Arial" panose="020B0604020202020204" pitchFamily="34" charset="0"/>
              </a:rPr>
              <a:t> émanant de tout groupe ou tout individu, quelle que soit sa nature ou son activité, qui portent atteinte à l’ordre public, aux lois et aux règlements, aux libertés fondamentales et à la sécurité ou à l’intégrité des personnes par la mise en œuvre de techniques de sujétion, de pressions ou de menaces, ou par des pratiques favorisant l’emprise mentale et privant les personnes d’une partie de leur libre arbitre. »</a:t>
            </a:r>
            <a:endParaRPr lang="fr-FR" altLang="fr-FR" smtClean="0">
              <a:latin typeface="Arial" panose="020B0604020202020204" pitchFamily="34" charset="0"/>
              <a:ea typeface="AR PL SungtiL GB"/>
              <a:cs typeface="Arial" panose="020B0604020202020204" pitchFamily="34" charset="0"/>
            </a:endParaRPr>
          </a:p>
          <a:p>
            <a:pPr algn="just"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fr-FR" altLang="fr-FR" smtClean="0">
              <a:latin typeface="Arial" panose="020B0604020202020204" pitchFamily="34" charset="0"/>
              <a:ea typeface="AR PL SungtiL GB"/>
              <a:cs typeface="Arial" panose="020B0604020202020204"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2018" name="Rectangle 7"/>
          <p:cNvSpPr>
            <a:spLocks noGrp="1" noChangeArrowheads="1"/>
          </p:cNvSpPr>
          <p:nvPr>
            <p:ph type="sldNum"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9pPr>
          </a:lstStyle>
          <a:p>
            <a:fld id="{11892E6D-EC44-410C-AE02-FBB5AA5A1E1D}" type="slidenum">
              <a:rPr lang="fr-FR" altLang="fr-FR" smtClean="0">
                <a:solidFill>
                  <a:srgbClr val="000000"/>
                </a:solidFill>
                <a:cs typeface="Lucida Sans Unicode" panose="020B0602030504020204" pitchFamily="34" charset="0"/>
              </a:rPr>
              <a:pPr/>
              <a:t>28</a:t>
            </a:fld>
            <a:endParaRPr lang="fr-FR" altLang="fr-FR" smtClean="0">
              <a:solidFill>
                <a:srgbClr val="000000"/>
              </a:solidFill>
              <a:cs typeface="Lucida Sans Unicode" panose="020B0602030504020204" pitchFamily="34" charset="0"/>
            </a:endParaRPr>
          </a:p>
        </p:txBody>
      </p:sp>
      <p:sp>
        <p:nvSpPr>
          <p:cNvPr id="342019" name="Rectangle 1"/>
          <p:cNvSpPr>
            <a:spLocks noChangeArrowheads="1" noTextEdit="1"/>
          </p:cNvSpPr>
          <p:nvPr>
            <p:ph type="sldImg"/>
          </p:nvPr>
        </p:nvSpPr>
        <p:spPr>
          <a:xfrm>
            <a:off x="1143000" y="685800"/>
            <a:ext cx="4572000" cy="3429000"/>
          </a:xfrm>
          <a:solidFill>
            <a:srgbClr val="FFFFFF"/>
          </a:solidFill>
          <a:ln w="12600">
            <a:solidFill>
              <a:srgbClr val="000000"/>
            </a:solidFill>
            <a:miter lim="800000"/>
            <a:headEnd/>
            <a:tailEnd/>
          </a:ln>
        </p:spPr>
      </p:sp>
      <p:sp>
        <p:nvSpPr>
          <p:cNvPr id="342020" name="Text Box 2"/>
          <p:cNvSpPr txBox="1">
            <a:spLocks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p>
            <a:pPr algn="just"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altLang="fr-FR" smtClean="0">
                <a:latin typeface="Arial" panose="020B0604020202020204" pitchFamily="34" charset="0"/>
                <a:ea typeface="AR PL SungtiL GB"/>
                <a:cs typeface="Arial" panose="020B0604020202020204" pitchFamily="34" charset="0"/>
              </a:rPr>
              <a:t>Gardez votre esprit critique ! Qui est l’auteur ? Sur quoi s’appuient les sources scientifiques ? Les soi-disant « universités, instituts » existent-ils vraiment ? </a:t>
            </a:r>
          </a:p>
          <a:p>
            <a:pPr algn="just"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altLang="fr-FR" smtClean="0">
                <a:latin typeface="Arial" panose="020B0604020202020204" pitchFamily="34" charset="0"/>
                <a:ea typeface="AR PL SungtiL GB"/>
                <a:cs typeface="Arial" panose="020B0604020202020204" pitchFamily="34" charset="0"/>
              </a:rPr>
              <a:t>Préférez les sites officiels (associations reconnues, universités, mairies, caisse de retraite…).</a:t>
            </a:r>
          </a:p>
          <a:p>
            <a:pPr algn="just"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altLang="fr-FR" smtClean="0">
                <a:latin typeface="Arial" panose="020B0604020202020204" pitchFamily="34" charset="0"/>
                <a:ea typeface="AR PL SungtiL GB"/>
                <a:cs typeface="Arial" panose="020B0604020202020204" pitchFamily="34" charset="0"/>
              </a:rPr>
              <a:t>Prenez le temps avant de décider. Cherchez plus d’informations, parlez-en à votre médecin, une personne de confiance.</a:t>
            </a:r>
          </a:p>
          <a:p>
            <a:pPr algn="just"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altLang="fr-FR" smtClean="0">
                <a:latin typeface="Arial" panose="020B0604020202020204" pitchFamily="34" charset="0"/>
                <a:ea typeface="AR PL SungtiL GB"/>
                <a:cs typeface="Arial" panose="020B0604020202020204" pitchFamily="34" charset="0"/>
              </a:rPr>
              <a:t>Animez une discussion sur les façons de se protéger.</a:t>
            </a:r>
          </a:p>
          <a:p>
            <a:pPr algn="just"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altLang="fr-FR" smtClean="0">
                <a:latin typeface="Arial" panose="020B0604020202020204" pitchFamily="34" charset="0"/>
                <a:ea typeface="AR PL SungtiL GB"/>
                <a:cs typeface="Arial" panose="020B0604020202020204" pitchFamily="34" charset="0"/>
              </a:rPr>
              <a:t>En cas d’escroquerie : opposition bancaire/dépôt de plainte.</a:t>
            </a:r>
          </a:p>
        </p:txBody>
      </p:sp>
      <p:sp>
        <p:nvSpPr>
          <p:cNvPr id="342021" name="Text Box 3"/>
          <p:cNvSpPr txBox="1">
            <a:spLocks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9pPr>
          </a:lstStyle>
          <a:p>
            <a:pPr algn="r" eaLnBrk="1" hangingPunct="1">
              <a:buClr>
                <a:srgbClr val="000000"/>
              </a:buClr>
              <a:buSzPct val="100000"/>
              <a:buFont typeface="Times New Roman" panose="02020603050405020304" pitchFamily="18" charset="0"/>
              <a:buNone/>
            </a:pPr>
            <a:fld id="{10BBB5F0-DFED-4123-AD6E-3BA14A08A9EE}" type="slidenum">
              <a:rPr lang="fr-FR" altLang="fr-FR" sz="1200">
                <a:solidFill>
                  <a:srgbClr val="000000"/>
                </a:solidFill>
                <a:cs typeface="Lucida Sans Unicode" panose="020B0602030504020204" pitchFamily="34" charset="0"/>
              </a:rPr>
              <a:pPr algn="r" eaLnBrk="1" hangingPunct="1">
                <a:buClr>
                  <a:srgbClr val="000000"/>
                </a:buClr>
                <a:buSzPct val="100000"/>
                <a:buFont typeface="Times New Roman" panose="02020603050405020304" pitchFamily="18" charset="0"/>
                <a:buNone/>
              </a:pPr>
              <a:t>28</a:t>
            </a:fld>
            <a:endParaRPr lang="fr-FR" altLang="fr-FR" sz="1200">
              <a:solidFill>
                <a:srgbClr val="000000"/>
              </a:solidFill>
              <a:cs typeface="Lucida Sans Unicode" panose="020B0602030504020204"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6" name="Espace réservé de l'image des diapositives 1"/>
          <p:cNvSpPr>
            <a:spLocks noGrp="1" noRot="1" noChangeAspect="1" noChangeArrowheads="1" noTextEdit="1"/>
          </p:cNvSpPr>
          <p:nvPr>
            <p:ph type="sldImg"/>
          </p:nvPr>
        </p:nvSpPr>
        <p:spPr/>
      </p:sp>
      <p:sp>
        <p:nvSpPr>
          <p:cNvPr id="344067" name="Espace réservé des notes 2"/>
          <p:cNvSpPr txBox="1">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txBody>
          <a:bodyPr/>
          <a:lstStyle/>
          <a:p>
            <a:pPr algn="just"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altLang="fr-FR" u="sng" smtClean="0">
                <a:latin typeface="Arial" panose="020B0604020202020204" pitchFamily="34" charset="0"/>
                <a:ea typeface="AR PL SungtiL GB"/>
                <a:cs typeface="AR PL SungtiL GB"/>
              </a:rPr>
              <a:t>Objectif</a:t>
            </a:r>
            <a:r>
              <a:rPr lang="fr-FR" altLang="fr-FR" smtClean="0">
                <a:latin typeface="Arial" panose="020B0604020202020204" pitchFamily="34" charset="0"/>
                <a:ea typeface="AR PL SungtiL GB"/>
                <a:cs typeface="AR PL SungtiL GB"/>
              </a:rPr>
              <a:t> : Rappeler les principaux contenus de la troisième étape, évaluer le ressenti des participants et indiquer les ressources locales.</a:t>
            </a:r>
          </a:p>
          <a:p>
            <a:pPr algn="just"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fr-FR" altLang="fr-FR" smtClean="0">
              <a:latin typeface="Arial" panose="020B0604020202020204" pitchFamily="34" charset="0"/>
              <a:ea typeface="AR PL SungtiL GB"/>
              <a:cs typeface="AR PL SungtiL GB"/>
            </a:endParaRPr>
          </a:p>
          <a:p>
            <a:pPr algn="just"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altLang="fr-FR" smtClean="0">
                <a:latin typeface="Arial" panose="020B0604020202020204" pitchFamily="34" charset="0"/>
                <a:ea typeface="AR PL SungtiL GB"/>
                <a:cs typeface="AR PL SungtiL GB"/>
              </a:rPr>
              <a:t>« Qu’est ce que vous avez appris ? Retenu ? »</a:t>
            </a:r>
          </a:p>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fr-FR" altLang="fr-FR" smtClean="0">
              <a:latin typeface="Arial" panose="020B0604020202020204" pitchFamily="34" charset="0"/>
              <a:ea typeface="AR PL SungtiL GB"/>
              <a:cs typeface="AR PL SungtiL GB"/>
            </a:endParaRPr>
          </a:p>
        </p:txBody>
      </p:sp>
      <p:sp>
        <p:nvSpPr>
          <p:cNvPr id="344068" name="Espace réservé du numéro de diapositive 3"/>
          <p:cNvSpPr>
            <a:spLocks noGrp="1" noChangeArrowheads="1"/>
          </p:cNvSpPr>
          <p:nvPr>
            <p:ph type="sldNum"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9pPr>
          </a:lstStyle>
          <a:p>
            <a:fld id="{B27C3F3A-31A4-46EB-A65D-E574D80B2183}" type="slidenum">
              <a:rPr lang="fr-FR" altLang="fr-FR" smtClean="0">
                <a:solidFill>
                  <a:srgbClr val="000000"/>
                </a:solidFill>
                <a:cs typeface="Lucida Sans Unicode" panose="020B0602030504020204" pitchFamily="34" charset="0"/>
              </a:rPr>
              <a:pPr/>
              <a:t>29</a:t>
            </a:fld>
            <a:endParaRPr lang="fr-FR" altLang="fr-FR" smtClean="0">
              <a:solidFill>
                <a:srgbClr val="000000"/>
              </a:solidFill>
              <a:cs typeface="Lucida Sans Unicode" panose="020B0602030504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Espace réservé de l'image des diapositives 1"/>
          <p:cNvSpPr>
            <a:spLocks noGrp="1" noRot="1" noChangeAspect="1" noTextEdit="1"/>
          </p:cNvSpPr>
          <p:nvPr>
            <p:ph type="sldImg"/>
          </p:nvPr>
        </p:nvSpPr>
        <p:spPr>
          <a:solidFill>
            <a:srgbClr val="4472C4"/>
          </a:solidFill>
          <a:ln w="25402">
            <a:solidFill>
              <a:srgbClr val="2F528F"/>
            </a:solidFill>
            <a:miter lim="800000"/>
            <a:headEnd/>
            <a:tailEnd/>
          </a:ln>
        </p:spPr>
      </p:sp>
      <p:sp>
        <p:nvSpPr>
          <p:cNvPr id="290819" name="Espace réservé des notes 2"/>
          <p:cNvSpPr txBox="1">
            <a:spLocks noGrp="1"/>
          </p:cNvSpPr>
          <p:nvPr>
            <p:ph type="body" sz="quarter" idx="1"/>
          </p:nvPr>
        </p:nvSpPr>
        <p:spPr>
          <a:xfrm>
            <a:off x="685800" y="4343400"/>
            <a:ext cx="5486400" cy="4208463"/>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altLang="fr-FR" u="sng" smtClean="0">
                <a:latin typeface="Arial" panose="020B0604020202020204" pitchFamily="34" charset="0"/>
                <a:ea typeface="AR PL SungtiL GB"/>
                <a:cs typeface="AR PL SungtiL GB"/>
              </a:rPr>
              <a:t>Objectif</a:t>
            </a:r>
            <a:r>
              <a:rPr lang="fr-FR" altLang="fr-FR" smtClean="0">
                <a:latin typeface="Arial" panose="020B0604020202020204" pitchFamily="34" charset="0"/>
                <a:ea typeface="AR PL SungtiL GB"/>
                <a:cs typeface="AR PL SungtiL GB"/>
              </a:rPr>
              <a:t> : Evaluer le ressenti des participants.</a:t>
            </a:r>
          </a:p>
          <a:p>
            <a:pPr algn="just"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fr-FR" altLang="fr-FR" smtClean="0">
              <a:latin typeface="Arial" panose="020B0604020202020204" pitchFamily="34" charset="0"/>
              <a:ea typeface="AR PL SungtiL GB"/>
              <a:cs typeface="AR PL SungtiL GB"/>
            </a:endParaRPr>
          </a:p>
          <a:p>
            <a:pPr algn="just"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altLang="fr-FR" smtClean="0">
                <a:latin typeface="Arial" panose="020B0604020202020204" pitchFamily="34" charset="0"/>
                <a:ea typeface="AR PL SungtiL GB"/>
                <a:cs typeface="AR PL SungtiL GB"/>
              </a:rPr>
              <a:t>Invitez chaque participant à indiquer dans quel état d’esprit il se trouve au début de l’atelier 3 en positionnant son jeton sur la carte météo.</a:t>
            </a:r>
          </a:p>
          <a:p>
            <a:pPr algn="just"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altLang="fr-FR" smtClean="0">
                <a:latin typeface="Arial" panose="020B0604020202020204" pitchFamily="34" charset="0"/>
                <a:ea typeface="AR PL SungtiL GB"/>
                <a:cs typeface="AR PL SungtiL GB"/>
              </a:rPr>
              <a:t>Invitez les participants à s’assoir et, en route pour la suite du parcours !</a:t>
            </a:r>
          </a:p>
        </p:txBody>
      </p:sp>
      <p:sp>
        <p:nvSpPr>
          <p:cNvPr id="290820" name="Espace réservé du numéro de diapositive 1"/>
          <p:cNvSpPr>
            <a:spLocks noGrp="1" noChangeArrowheads="1"/>
          </p:cNvSpPr>
          <p:nvPr>
            <p:ph type="sldNum"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9pPr>
          </a:lstStyle>
          <a:p>
            <a:fld id="{9AF1B2C0-1946-463D-89CE-03CCD6668613}" type="slidenum">
              <a:rPr lang="fr-FR" altLang="fr-FR" smtClean="0">
                <a:solidFill>
                  <a:srgbClr val="000000"/>
                </a:solidFill>
                <a:cs typeface="Lucida Sans Unicode" panose="020B0602030504020204" pitchFamily="34" charset="0"/>
              </a:rPr>
              <a:pPr/>
              <a:t>3</a:t>
            </a:fld>
            <a:endParaRPr lang="fr-FR" altLang="fr-FR" smtClean="0">
              <a:solidFill>
                <a:srgbClr val="000000"/>
              </a:solidFill>
              <a:cs typeface="Lucida Sans Unicode" panose="020B0602030504020204"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6114" name="Rectangle 7"/>
          <p:cNvSpPr>
            <a:spLocks noGrp="1" noChangeArrowheads="1"/>
          </p:cNvSpPr>
          <p:nvPr>
            <p:ph type="sldNum"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9pPr>
          </a:lstStyle>
          <a:p>
            <a:fld id="{25AE57E4-9F6B-48E5-8F79-ABF0BBDC2497}" type="slidenum">
              <a:rPr lang="fr-FR" altLang="fr-FR" smtClean="0">
                <a:solidFill>
                  <a:srgbClr val="000000"/>
                </a:solidFill>
                <a:cs typeface="Lucida Sans Unicode" panose="020B0602030504020204" pitchFamily="34" charset="0"/>
              </a:rPr>
              <a:pPr/>
              <a:t>30</a:t>
            </a:fld>
            <a:endParaRPr lang="fr-FR" altLang="fr-FR" smtClean="0">
              <a:solidFill>
                <a:srgbClr val="000000"/>
              </a:solidFill>
              <a:cs typeface="Lucida Sans Unicode" panose="020B0602030504020204" pitchFamily="34" charset="0"/>
            </a:endParaRPr>
          </a:p>
        </p:txBody>
      </p:sp>
      <p:sp>
        <p:nvSpPr>
          <p:cNvPr id="346115" name="Rectangle 1"/>
          <p:cNvSpPr>
            <a:spLocks noChangeArrowheads="1" noTextEdit="1"/>
          </p:cNvSpPr>
          <p:nvPr>
            <p:ph type="sldImg"/>
          </p:nvPr>
        </p:nvSpPr>
        <p:spPr>
          <a:xfrm>
            <a:off x="1143000" y="685800"/>
            <a:ext cx="4572000" cy="3429000"/>
          </a:xfrm>
          <a:solidFill>
            <a:srgbClr val="FFFFFF"/>
          </a:solidFill>
          <a:ln w="12600">
            <a:solidFill>
              <a:srgbClr val="000000"/>
            </a:solidFill>
            <a:miter lim="800000"/>
            <a:headEnd/>
            <a:tailEnd/>
          </a:ln>
        </p:spPr>
      </p:sp>
      <p:sp>
        <p:nvSpPr>
          <p:cNvPr id="346116" name="Text Box 2"/>
          <p:cNvSpPr txBox="1">
            <a:spLocks noGrp="1" noChangeArrowheads="1"/>
          </p:cNvSpPr>
          <p:nvPr>
            <p:ph type="body" idx="1"/>
          </p:nvPr>
        </p:nvSpPr>
        <p:spPr>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p>
            <a:pPr marL="341313" indent="-339725" algn="just"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fr-FR" altLang="fr-FR" dirty="0" smtClean="0">
                <a:latin typeface="Arial" panose="020B0604020202020204" pitchFamily="34" charset="0"/>
                <a:ea typeface="AR PL SungtiL GB"/>
                <a:cs typeface="AR PL SungtiL GB"/>
              </a:rPr>
              <a:t>Mettez l’accent sur les 2 éléments à retenir de la troisième étape :</a:t>
            </a:r>
          </a:p>
          <a:p>
            <a:pPr marL="341313" indent="-339725" algn="just" eaLnBrk="1" hangingPunct="1">
              <a:spcBef>
                <a:spcPts val="45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fr-FR" altLang="fr-FR" dirty="0" smtClean="0">
                <a:latin typeface="Arial" panose="020B0604020202020204" pitchFamily="34" charset="0"/>
                <a:ea typeface="AR PL SungtiL GB"/>
                <a:cs typeface="AR PL SungtiL GB"/>
              </a:rPr>
              <a:t>Les émotions positives agissent sur la santé émotionnelle. Celle-ci se travaille car elle a une influence sur notre bien-être et sur notre santé globale.</a:t>
            </a:r>
          </a:p>
          <a:p>
            <a:pPr marL="341313" indent="-339725" algn="just" eaLnBrk="1" hangingPunct="1">
              <a:spcBef>
                <a:spcPts val="45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fr-FR" altLang="fr-FR" dirty="0" smtClean="0">
                <a:latin typeface="Arial" panose="020B0604020202020204" pitchFamily="34" charset="0"/>
                <a:ea typeface="AR PL SungtiL GB"/>
                <a:cs typeface="AR PL SungtiL GB"/>
              </a:rPr>
              <a:t>Les moments de bien-être sont propres à chacun, il faut les repérer pour mieux les utiliser et en profiter.</a:t>
            </a:r>
          </a:p>
          <a:p>
            <a:pPr marL="341313" indent="-339725" algn="just" eaLnBrk="1" hangingPunct="1">
              <a:spcBef>
                <a:spcPts val="45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fr-FR" altLang="fr-FR" dirty="0" smtClean="0">
              <a:latin typeface="Arial" panose="020B0604020202020204" pitchFamily="34" charset="0"/>
              <a:ea typeface="AR PL SungtiL GB"/>
              <a:cs typeface="AR PL SungtiL GB"/>
            </a:endParaRPr>
          </a:p>
          <a:p>
            <a:pPr marL="1588" algn="just" eaLnBrk="1" hangingPunct="1">
              <a:spcBef>
                <a:spcPts val="450"/>
              </a:spcBef>
              <a:buFont typeface="Arial" panose="020B0604020202020204"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fr-FR" smtClean="0"/>
              <a:t>Remettez aux participants la fiche synthèse de l’étape 3. </a:t>
            </a:r>
          </a:p>
          <a:p>
            <a:pPr marL="1588" algn="just" eaLnBrk="1" hangingPunct="1">
              <a:spcBef>
                <a:spcPts val="450"/>
              </a:spcBef>
              <a:buFont typeface="Arial" panose="020B0604020202020204"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fr-FR" altLang="fr-FR" dirty="0" smtClean="0">
              <a:latin typeface="Arial" panose="020B0604020202020204" pitchFamily="34" charset="0"/>
              <a:ea typeface="AR PL SungtiL GB"/>
              <a:cs typeface="AR PL SungtiL GB"/>
            </a:endParaRPr>
          </a:p>
        </p:txBody>
      </p:sp>
      <p:sp>
        <p:nvSpPr>
          <p:cNvPr id="346117" name="Text Box 3"/>
          <p:cNvSpPr txBox="1">
            <a:spLocks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9pPr>
          </a:lstStyle>
          <a:p>
            <a:pPr algn="r" eaLnBrk="1" hangingPunct="1">
              <a:buClr>
                <a:srgbClr val="000000"/>
              </a:buClr>
              <a:buSzPct val="100000"/>
              <a:buFont typeface="Times New Roman" panose="02020603050405020304" pitchFamily="18" charset="0"/>
              <a:buNone/>
            </a:pPr>
            <a:fld id="{EE7A0AC4-E89C-4DD4-8449-F8C8DBB46615}" type="slidenum">
              <a:rPr lang="fr-FR" altLang="fr-FR" sz="1200">
                <a:solidFill>
                  <a:srgbClr val="000000"/>
                </a:solidFill>
                <a:cs typeface="Lucida Sans Unicode" panose="020B0602030504020204" pitchFamily="34" charset="0"/>
              </a:rPr>
              <a:pPr algn="r" eaLnBrk="1" hangingPunct="1">
                <a:buClr>
                  <a:srgbClr val="000000"/>
                </a:buClr>
                <a:buSzPct val="100000"/>
                <a:buFont typeface="Times New Roman" panose="02020603050405020304" pitchFamily="18" charset="0"/>
                <a:buNone/>
              </a:pPr>
              <a:t>30</a:t>
            </a:fld>
            <a:endParaRPr lang="fr-FR" altLang="fr-FR" sz="1200">
              <a:solidFill>
                <a:srgbClr val="000000"/>
              </a:solidFill>
              <a:cs typeface="Lucida Sans Unicode" panose="020B0602030504020204"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Espace réservé de l'image des diapositives 1"/>
          <p:cNvSpPr>
            <a:spLocks noGrp="1" noRot="1" noChangeAspect="1" noTextEdit="1"/>
          </p:cNvSpPr>
          <p:nvPr>
            <p:ph type="sldImg"/>
          </p:nvPr>
        </p:nvSpPr>
        <p:spPr>
          <a:solidFill>
            <a:srgbClr val="4472C4"/>
          </a:solidFill>
          <a:ln w="25402">
            <a:solidFill>
              <a:srgbClr val="2F528F"/>
            </a:solidFill>
            <a:miter lim="800000"/>
            <a:headEnd/>
            <a:tailEnd/>
          </a:ln>
        </p:spPr>
      </p:sp>
      <p:sp>
        <p:nvSpPr>
          <p:cNvPr id="348163" name="Espace réservé des notes 2"/>
          <p:cNvSpPr txBox="1">
            <a:spLocks noGrp="1"/>
          </p:cNvSpPr>
          <p:nvPr>
            <p:ph type="body" sz="quarter" idx="1"/>
          </p:nvPr>
        </p:nvSpPr>
        <p:spPr>
          <a:xfrm>
            <a:off x="685800" y="4343400"/>
            <a:ext cx="5486400" cy="4208463"/>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altLang="fr-FR" u="sng" smtClean="0">
                <a:latin typeface="Arial" panose="020B0604020202020204" pitchFamily="34" charset="0"/>
                <a:ea typeface="AR PL SungtiL GB"/>
                <a:cs typeface="AR PL SungtiL GB"/>
              </a:rPr>
              <a:t>Objectif</a:t>
            </a:r>
            <a:r>
              <a:rPr lang="fr-FR" altLang="fr-FR" smtClean="0">
                <a:latin typeface="Arial" panose="020B0604020202020204" pitchFamily="34" charset="0"/>
                <a:ea typeface="AR PL SungtiL GB"/>
                <a:cs typeface="AR PL SungtiL GB"/>
              </a:rPr>
              <a:t> : Evaluer le ressenti des participants. </a:t>
            </a:r>
          </a:p>
          <a:p>
            <a:pPr algn="just"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fr-FR" altLang="fr-FR" smtClean="0">
              <a:latin typeface="Arial" panose="020B0604020202020204" pitchFamily="34" charset="0"/>
              <a:ea typeface="AR PL SungtiL GB"/>
              <a:cs typeface="AR PL SungtiL GB"/>
            </a:endParaRPr>
          </a:p>
          <a:p>
            <a:pPr algn="just"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altLang="fr-FR" smtClean="0">
                <a:latin typeface="Arial" panose="020B0604020202020204" pitchFamily="34" charset="0"/>
                <a:ea typeface="AR PL SungtiL GB"/>
                <a:cs typeface="AR PL SungtiL GB"/>
              </a:rPr>
              <a:t>Invitez le groupe à faire un point météo (sans que les participants ne se lèvent). </a:t>
            </a:r>
          </a:p>
          <a:p>
            <a:pPr algn="just"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altLang="fr-FR" smtClean="0">
                <a:latin typeface="Arial" panose="020B0604020202020204" pitchFamily="34" charset="0"/>
                <a:ea typeface="AR PL SungtiL GB"/>
                <a:cs typeface="AR PL SungtiL GB"/>
              </a:rPr>
              <a:t>Chaque participant indique dans quel état d’esprit il se trouve à l’issue de l’étape 2 : Grand soleil ? Nuageux ? Orageux ? Brouillard ? …</a:t>
            </a:r>
            <a:endParaRPr lang="fr-FR" altLang="fr-FR" smtClean="0">
              <a:latin typeface="Arial" panose="020B0604020202020204" pitchFamily="34" charset="0"/>
              <a:cs typeface="Tahoma" panose="020B0604030504040204" pitchFamily="34" charset="0"/>
            </a:endParaRPr>
          </a:p>
          <a:p>
            <a:pPr algn="just"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fr-FR" altLang="fr-FR" smtClean="0">
              <a:latin typeface="Arial" panose="020B0604020202020204" pitchFamily="34" charset="0"/>
              <a:cs typeface="Tahoma" panose="020B0604030504040204" pitchFamily="34" charset="0"/>
            </a:endParaRPr>
          </a:p>
        </p:txBody>
      </p:sp>
      <p:sp>
        <p:nvSpPr>
          <p:cNvPr id="348164" name="Espace réservé du numéro de diapositive 1"/>
          <p:cNvSpPr>
            <a:spLocks noGrp="1" noChangeArrowheads="1"/>
          </p:cNvSpPr>
          <p:nvPr>
            <p:ph type="sldNum"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9pPr>
          </a:lstStyle>
          <a:p>
            <a:fld id="{65F3E643-65C3-4B4B-8FE9-7F6FFDF1B9A0}" type="slidenum">
              <a:rPr lang="fr-FR" altLang="fr-FR" smtClean="0">
                <a:solidFill>
                  <a:srgbClr val="000000"/>
                </a:solidFill>
                <a:cs typeface="Lucida Sans Unicode" panose="020B0602030504020204" pitchFamily="34" charset="0"/>
              </a:rPr>
              <a:pPr/>
              <a:t>31</a:t>
            </a:fld>
            <a:endParaRPr lang="fr-FR" altLang="fr-FR" smtClean="0">
              <a:solidFill>
                <a:srgbClr val="000000"/>
              </a:solidFill>
              <a:cs typeface="Lucida Sans Unicode" panose="020B0602030504020204"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10" name="Espace réservé de l'image des diapositives 1"/>
          <p:cNvSpPr>
            <a:spLocks noGrp="1" noRot="1" noChangeAspect="1" noChangeArrowheads="1" noTextEdit="1"/>
          </p:cNvSpPr>
          <p:nvPr>
            <p:ph type="sldImg"/>
          </p:nvPr>
        </p:nvSpPr>
        <p:spPr/>
      </p:sp>
      <p:sp>
        <p:nvSpPr>
          <p:cNvPr id="350211" name="Espace réservé des notes 2"/>
          <p:cNvSpPr txBox="1">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txBody>
          <a:bodyPr/>
          <a:lstStyle/>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altLang="fr-FR" u="sng" smtClean="0">
                <a:latin typeface="Arial" panose="020B0604020202020204" pitchFamily="34" charset="0"/>
                <a:ea typeface="AR PL SungtiL GB"/>
                <a:cs typeface="AR PL SungtiL GB"/>
              </a:rPr>
              <a:t>Objectif</a:t>
            </a:r>
            <a:r>
              <a:rPr lang="fr-FR" altLang="fr-FR" smtClean="0">
                <a:latin typeface="Arial" panose="020B0604020202020204" pitchFamily="34" charset="0"/>
                <a:ea typeface="AR PL SungtiL GB"/>
                <a:cs typeface="AR PL SungtiL GB"/>
              </a:rPr>
              <a:t> : Expliquer le principe du travail intersession. </a:t>
            </a:r>
          </a:p>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fr-FR" altLang="fr-FR" smtClean="0">
              <a:latin typeface="Arial" panose="020B0604020202020204" pitchFamily="34" charset="0"/>
              <a:ea typeface="AR PL SungtiL GB"/>
              <a:cs typeface="AR PL SungtiL GB"/>
            </a:endParaRPr>
          </a:p>
        </p:txBody>
      </p:sp>
      <p:sp>
        <p:nvSpPr>
          <p:cNvPr id="350212" name="Espace réservé du numéro de diapositive 3"/>
          <p:cNvSpPr>
            <a:spLocks noGrp="1" noChangeArrowheads="1"/>
          </p:cNvSpPr>
          <p:nvPr>
            <p:ph type="sldNum"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9pPr>
          </a:lstStyle>
          <a:p>
            <a:fld id="{B90BC84E-61C2-43ED-AE01-BF9ECD5A3AC0}" type="slidenum">
              <a:rPr lang="fr-FR" altLang="fr-FR" smtClean="0">
                <a:solidFill>
                  <a:srgbClr val="000000"/>
                </a:solidFill>
                <a:cs typeface="Lucida Sans Unicode" panose="020B0602030504020204" pitchFamily="34" charset="0"/>
              </a:rPr>
              <a:pPr/>
              <a:t>32</a:t>
            </a:fld>
            <a:endParaRPr lang="fr-FR" altLang="fr-FR" smtClean="0">
              <a:solidFill>
                <a:srgbClr val="000000"/>
              </a:solidFill>
              <a:cs typeface="Lucida Sans Unicode" panose="020B0602030504020204"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2258" name="Rectangle 7"/>
          <p:cNvSpPr>
            <a:spLocks noGrp="1" noChangeArrowheads="1"/>
          </p:cNvSpPr>
          <p:nvPr>
            <p:ph type="sldNum"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9pPr>
          </a:lstStyle>
          <a:p>
            <a:fld id="{3F4AF8A9-C9E2-4D85-9C51-1268108A2621}" type="slidenum">
              <a:rPr lang="fr-FR" altLang="fr-FR" smtClean="0">
                <a:solidFill>
                  <a:srgbClr val="000000"/>
                </a:solidFill>
                <a:cs typeface="Lucida Sans Unicode" panose="020B0602030504020204" pitchFamily="34" charset="0"/>
              </a:rPr>
              <a:pPr/>
              <a:t>33</a:t>
            </a:fld>
            <a:endParaRPr lang="fr-FR" altLang="fr-FR" smtClean="0">
              <a:solidFill>
                <a:srgbClr val="000000"/>
              </a:solidFill>
              <a:cs typeface="Lucida Sans Unicode" panose="020B0602030504020204" pitchFamily="34" charset="0"/>
            </a:endParaRPr>
          </a:p>
        </p:txBody>
      </p:sp>
      <p:sp>
        <p:nvSpPr>
          <p:cNvPr id="352259" name="Rectangle 1"/>
          <p:cNvSpPr>
            <a:spLocks noChangeArrowheads="1" noTextEdit="1"/>
          </p:cNvSpPr>
          <p:nvPr>
            <p:ph type="sldImg"/>
          </p:nvPr>
        </p:nvSpPr>
        <p:spPr>
          <a:xfrm>
            <a:off x="1143000" y="685800"/>
            <a:ext cx="4572000" cy="3429000"/>
          </a:xfrm>
          <a:solidFill>
            <a:srgbClr val="FFFFFF"/>
          </a:solidFill>
          <a:ln w="12600">
            <a:solidFill>
              <a:srgbClr val="000000"/>
            </a:solidFill>
            <a:miter lim="800000"/>
            <a:headEnd/>
            <a:tailEnd/>
          </a:ln>
        </p:spPr>
      </p:sp>
      <p:sp>
        <p:nvSpPr>
          <p:cNvPr id="352260" name="Text Box 2"/>
          <p:cNvSpPr txBox="1">
            <a:spLocks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p>
            <a:pPr algn="just"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altLang="fr-FR" smtClean="0">
                <a:latin typeface="Arial" panose="020B0604020202020204" pitchFamily="34" charset="0"/>
                <a:ea typeface="AR PL SungtiL GB"/>
                <a:cs typeface="AR PL SungtiL GB"/>
              </a:rPr>
              <a:t>Après avoir explorer les compétences personnelles, proposez au groupe de poursuivre avec la préparation d’une partie de l’étape 4. Cette étape sera consacrée au bien vivre avec les autres et ses effets sur la santé.</a:t>
            </a:r>
          </a:p>
          <a:p>
            <a:pPr algn="just"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altLang="fr-FR" smtClean="0">
                <a:latin typeface="Arial" panose="020B0604020202020204" pitchFamily="34" charset="0"/>
                <a:ea typeface="AR PL SungtiL GB"/>
                <a:cs typeface="AR PL SungtiL GB"/>
              </a:rPr>
              <a:t>C’est maintenant aux participants de préparer leurs bagages pour l’étape 4 !</a:t>
            </a:r>
          </a:p>
          <a:p>
            <a:pPr algn="just"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altLang="fr-FR" smtClean="0">
                <a:latin typeface="Arial" panose="020B0604020202020204" pitchFamily="34" charset="0"/>
                <a:ea typeface="AR PL SungtiL GB"/>
                <a:cs typeface="AR PL SungtiL GB"/>
              </a:rPr>
              <a:t>Il s’agit en petits groupes de </a:t>
            </a:r>
            <a:r>
              <a:rPr lang="fr-FR" altLang="fr-FR" b="1" smtClean="0">
                <a:latin typeface="Arial" panose="020B0604020202020204" pitchFamily="34" charset="0"/>
                <a:ea typeface="AR PL SungtiL GB"/>
                <a:cs typeface="AR PL SungtiL GB"/>
              </a:rPr>
              <a:t>préparer une activité ludique et de la vivre en groupe</a:t>
            </a:r>
            <a:r>
              <a:rPr lang="fr-FR" altLang="fr-FR" smtClean="0">
                <a:latin typeface="Arial" panose="020B0604020202020204" pitchFamily="34" charset="0"/>
                <a:ea typeface="AR PL SungtiL GB"/>
                <a:cs typeface="AR PL SungtiL GB"/>
              </a:rPr>
              <a:t>. Pour se faire, constituez des groupes de 3 ou 4 participants.</a:t>
            </a:r>
          </a:p>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fr-FR" altLang="fr-FR" smtClean="0">
              <a:latin typeface="Arial" panose="020B0604020202020204" pitchFamily="34" charset="0"/>
              <a:ea typeface="AR PL SungtiL GB"/>
              <a:cs typeface="AR PL SungtiL GB"/>
            </a:endParaRPr>
          </a:p>
        </p:txBody>
      </p:sp>
      <p:sp>
        <p:nvSpPr>
          <p:cNvPr id="352261" name="Text Box 3"/>
          <p:cNvSpPr txBox="1">
            <a:spLocks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9pPr>
          </a:lstStyle>
          <a:p>
            <a:pPr algn="r" eaLnBrk="1" hangingPunct="1">
              <a:buClr>
                <a:srgbClr val="000000"/>
              </a:buClr>
              <a:buSzPct val="100000"/>
              <a:buFont typeface="Times New Roman" panose="02020603050405020304" pitchFamily="18" charset="0"/>
              <a:buNone/>
            </a:pPr>
            <a:fld id="{747C6992-F849-47F6-B66F-4610A1EF33F1}" type="slidenum">
              <a:rPr lang="fr-FR" altLang="fr-FR" sz="1200">
                <a:solidFill>
                  <a:srgbClr val="000000"/>
                </a:solidFill>
                <a:cs typeface="Lucida Sans Unicode" panose="020B0602030504020204" pitchFamily="34" charset="0"/>
              </a:rPr>
              <a:pPr algn="r" eaLnBrk="1" hangingPunct="1">
                <a:buClr>
                  <a:srgbClr val="000000"/>
                </a:buClr>
                <a:buSzPct val="100000"/>
                <a:buFont typeface="Times New Roman" panose="02020603050405020304" pitchFamily="18" charset="0"/>
                <a:buNone/>
              </a:pPr>
              <a:t>33</a:t>
            </a:fld>
            <a:endParaRPr lang="fr-FR" altLang="fr-FR" sz="1200">
              <a:solidFill>
                <a:srgbClr val="000000"/>
              </a:solidFill>
              <a:cs typeface="Lucida Sans Unicode" panose="020B0602030504020204"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4306" name="Rectangle 7"/>
          <p:cNvSpPr>
            <a:spLocks noGrp="1" noChangeArrowheads="1"/>
          </p:cNvSpPr>
          <p:nvPr>
            <p:ph type="sldNum"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9pPr>
          </a:lstStyle>
          <a:p>
            <a:fld id="{96E57975-AE04-48F5-882C-A52E27ECFE06}" type="slidenum">
              <a:rPr lang="fr-FR" altLang="fr-FR" smtClean="0">
                <a:solidFill>
                  <a:srgbClr val="000000"/>
                </a:solidFill>
                <a:cs typeface="Lucida Sans Unicode" panose="020B0602030504020204" pitchFamily="34" charset="0"/>
              </a:rPr>
              <a:pPr/>
              <a:t>34</a:t>
            </a:fld>
            <a:endParaRPr lang="fr-FR" altLang="fr-FR" smtClean="0">
              <a:solidFill>
                <a:srgbClr val="000000"/>
              </a:solidFill>
              <a:cs typeface="Lucida Sans Unicode" panose="020B0602030504020204" pitchFamily="34" charset="0"/>
            </a:endParaRPr>
          </a:p>
        </p:txBody>
      </p:sp>
      <p:sp>
        <p:nvSpPr>
          <p:cNvPr id="354307" name="Rectangle 1"/>
          <p:cNvSpPr>
            <a:spLocks noChangeArrowheads="1" noTextEdit="1"/>
          </p:cNvSpPr>
          <p:nvPr>
            <p:ph type="sldImg"/>
          </p:nvPr>
        </p:nvSpPr>
        <p:spPr>
          <a:xfrm>
            <a:off x="1143000" y="685800"/>
            <a:ext cx="4572000" cy="3429000"/>
          </a:xfrm>
          <a:solidFill>
            <a:srgbClr val="FFFFFF"/>
          </a:solidFill>
          <a:ln w="12600">
            <a:solidFill>
              <a:srgbClr val="000000"/>
            </a:solidFill>
            <a:miter lim="800000"/>
            <a:headEnd/>
            <a:tailEnd/>
          </a:ln>
        </p:spPr>
      </p:sp>
      <p:sp>
        <p:nvSpPr>
          <p:cNvPr id="354308" name="Text Box 2"/>
          <p:cNvSpPr txBox="1">
            <a:spLocks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p>
            <a:pPr algn="just"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altLang="fr-FR" smtClean="0">
                <a:latin typeface="Arial" panose="020B0604020202020204" pitchFamily="34" charset="0"/>
                <a:ea typeface="AR PL SungtiL GB"/>
                <a:cs typeface="AR PL SungtiL GB"/>
              </a:rPr>
              <a:t>Chacun des groupes choisit un domaine d’activité pour explorer la diversité des activités en étape 4 .</a:t>
            </a:r>
          </a:p>
          <a:p>
            <a:pPr algn="just"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altLang="fr-FR" b="1" smtClean="0">
                <a:latin typeface="Times New Roman" panose="02020603050405020304" pitchFamily="18" charset="0"/>
              </a:rPr>
              <a:t>Rappelez que l’animation doit être partagée par tous et que ce n’est pas simplement une démonstration ou une présentation de l’activité au groupe. </a:t>
            </a:r>
            <a:endParaRPr lang="fr-FR" altLang="fr-FR" b="1" smtClean="0">
              <a:latin typeface="Arial" panose="020B0604020202020204" pitchFamily="34" charset="0"/>
              <a:ea typeface="AR PL SungtiL GB"/>
              <a:cs typeface="AR PL SungtiL GB"/>
            </a:endParaRPr>
          </a:p>
          <a:p>
            <a:pPr algn="just"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altLang="fr-FR" smtClean="0">
                <a:latin typeface="Arial" panose="020B0604020202020204" pitchFamily="34" charset="0"/>
                <a:ea typeface="AR PL SungtiL GB"/>
                <a:cs typeface="AR PL SungtiL GB"/>
              </a:rPr>
              <a:t>Il est impératif qu’à l’issue de ce temps les groupes se soient répartis les domaines (activité physique, activité manuelle ou artistique, jeux).</a:t>
            </a:r>
          </a:p>
          <a:p>
            <a:pPr algn="just"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altLang="fr-FR" smtClean="0">
                <a:latin typeface="Arial" panose="020B0604020202020204" pitchFamily="34" charset="0"/>
                <a:ea typeface="AR PL SungtiL GB"/>
                <a:cs typeface="AR PL SungtiL GB"/>
              </a:rPr>
              <a:t>Il est possible que les participants souhaitent se revoir pour préparer leur activité en dehors des séances du programme </a:t>
            </a:r>
            <a:r>
              <a:rPr lang="fr-FR" altLang="fr-FR" i="1" smtClean="0">
                <a:latin typeface="Arial" panose="020B0604020202020204" pitchFamily="34" charset="0"/>
                <a:ea typeface="AR PL SungtiL GB"/>
                <a:cs typeface="AR PL SungtiL GB"/>
              </a:rPr>
              <a:t>Cap Bien-être : </a:t>
            </a:r>
            <a:r>
              <a:rPr lang="fr-FR" altLang="fr-FR" b="1" smtClean="0">
                <a:latin typeface="Arial" panose="020B0604020202020204" pitchFamily="34" charset="0"/>
                <a:ea typeface="AR PL SungtiL GB"/>
                <a:cs typeface="AR PL SungtiL GB"/>
              </a:rPr>
              <a:t>encouragez les !</a:t>
            </a:r>
          </a:p>
          <a:p>
            <a:pPr algn="just"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altLang="fr-FR" smtClean="0">
                <a:latin typeface="Arial" panose="020B0604020202020204" pitchFamily="34" charset="0"/>
                <a:ea typeface="AR PL SungtiL GB"/>
                <a:cs typeface="AR PL SungtiL GB"/>
              </a:rPr>
              <a:t>Les participants s’organisent comme ils l’entendent.</a:t>
            </a:r>
          </a:p>
          <a:p>
            <a:pPr algn="just"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altLang="fr-FR" smtClean="0">
                <a:latin typeface="Arial" panose="020B0604020202020204" pitchFamily="34" charset="0"/>
                <a:ea typeface="AR PL SungtiL GB"/>
                <a:cs typeface="AR PL SungtiL GB"/>
              </a:rPr>
              <a:t>Idées d’activités pour les participants en manque d’inspiration :</a:t>
            </a:r>
          </a:p>
          <a:p>
            <a:pPr algn="just"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altLang="fr-FR" smtClean="0">
                <a:latin typeface="Arial" panose="020B0604020202020204" pitchFamily="34" charset="0"/>
                <a:ea typeface="AR PL SungtiL GB"/>
                <a:cs typeface="AR PL SungtiL GB"/>
              </a:rPr>
              <a:t>Activités physiques : apprendre le madison, faire un parcours extérieur, exercices d’étirements…</a:t>
            </a:r>
          </a:p>
          <a:p>
            <a:pPr algn="just"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altLang="fr-FR" smtClean="0">
                <a:latin typeface="Arial" panose="020B0604020202020204" pitchFamily="34" charset="0"/>
                <a:ea typeface="AR PL SungtiL GB"/>
                <a:cs typeface="AR PL SungtiL GB"/>
              </a:rPr>
              <a:t>Activités manuelles/artistiques : pliage de serviette de table, réaliser un dessin en plusieurs étapes, faire une affiche Cap Bien-être…</a:t>
            </a:r>
          </a:p>
          <a:p>
            <a:pPr algn="just"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altLang="fr-FR" smtClean="0">
                <a:latin typeface="Arial" panose="020B0604020202020204" pitchFamily="34" charset="0"/>
                <a:ea typeface="AR PL SungtiL GB"/>
                <a:cs typeface="AR PL SungtiL GB"/>
              </a:rPr>
              <a:t>Jeux : devinettes, jeu du « baccalauréat », histoire des mots (chacun dispose d’une enveloppe contenant 2 mots dans une enveloppe, tout à tour les participants doivent raconter une histoire en intégrant leurs mots), loto des odeurs (faire deviner les odeurs dans des boîtes opaques), jeu « un mot = une chanson » (préparer des mots comme « mer », « amour » et chaque groupe doit chanter une chanson avec ce mot…)…</a:t>
            </a:r>
          </a:p>
        </p:txBody>
      </p:sp>
      <p:sp>
        <p:nvSpPr>
          <p:cNvPr id="354309" name="Text Box 3"/>
          <p:cNvSpPr txBox="1">
            <a:spLocks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9pPr>
          </a:lstStyle>
          <a:p>
            <a:pPr algn="r" eaLnBrk="1" hangingPunct="1">
              <a:buClr>
                <a:srgbClr val="000000"/>
              </a:buClr>
              <a:buSzPct val="100000"/>
              <a:buFont typeface="Times New Roman" panose="02020603050405020304" pitchFamily="18" charset="0"/>
              <a:buNone/>
            </a:pPr>
            <a:fld id="{5AF12E6F-6722-4C3A-AAD0-0FBA193583EA}" type="slidenum">
              <a:rPr lang="fr-FR" altLang="fr-FR" sz="1200">
                <a:solidFill>
                  <a:srgbClr val="000000"/>
                </a:solidFill>
                <a:cs typeface="Lucida Sans Unicode" panose="020B0602030504020204" pitchFamily="34" charset="0"/>
              </a:rPr>
              <a:pPr algn="r" eaLnBrk="1" hangingPunct="1">
                <a:buClr>
                  <a:srgbClr val="000000"/>
                </a:buClr>
                <a:buSzPct val="100000"/>
                <a:buFont typeface="Times New Roman" panose="02020603050405020304" pitchFamily="18" charset="0"/>
                <a:buNone/>
              </a:pPr>
              <a:t>34</a:t>
            </a:fld>
            <a:endParaRPr lang="fr-FR" altLang="fr-FR" sz="1200">
              <a:solidFill>
                <a:srgbClr val="000000"/>
              </a:solidFill>
              <a:cs typeface="Lucida Sans Unicode" panose="020B0602030504020204"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4" name="Espace réservé des notes 1"/>
          <p:cNvSpPr txBox="1">
            <a:spLocks noGrp="1" noChangeArrowheads="1"/>
          </p:cNvSpPr>
          <p:nvPr>
            <p:ph type="body" sz="quarter"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altLang="fr-FR" smtClean="0">
                <a:latin typeface="Arial" panose="020B0604020202020204" pitchFamily="34" charset="0"/>
                <a:ea typeface="AR PL SungtiL GB"/>
                <a:cs typeface="AR PL SungtiL GB"/>
              </a:rPr>
              <a:t>Pensez à récupérer les chevalets des participants et les jetons pour l’étape suivante.</a:t>
            </a:r>
          </a:p>
          <a:p>
            <a:pPr algn="just"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altLang="fr-FR" smtClean="0">
                <a:latin typeface="Arial" panose="020B0604020202020204" pitchFamily="34" charset="0"/>
                <a:ea typeface="AR PL SungtiL GB"/>
                <a:cs typeface="AR PL SungtiL GB"/>
              </a:rPr>
              <a:t>Remerciez les participants et donnez leur rendez-vous à la prochaine étape !</a:t>
            </a:r>
          </a:p>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fr-FR" altLang="fr-FR" smtClean="0">
              <a:latin typeface="Calibri" panose="020F050202020403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Espace réservé de l'image des diapositives 1"/>
          <p:cNvSpPr>
            <a:spLocks noGrp="1" noRot="1" noChangeAspect="1" noChangeArrowheads="1" noTextEdit="1"/>
          </p:cNvSpPr>
          <p:nvPr>
            <p:ph type="sldImg"/>
          </p:nvPr>
        </p:nvSpPr>
        <p:spPr/>
      </p:sp>
      <p:sp>
        <p:nvSpPr>
          <p:cNvPr id="292867" name="Espace réservé des notes 2"/>
          <p:cNvSpPr txBox="1">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txBody>
          <a:bodyPr/>
          <a:lstStyle/>
          <a:p>
            <a:pPr algn="just"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altLang="fr-FR" u="sng" smtClean="0">
                <a:latin typeface="Arial" panose="020B0604020202020204" pitchFamily="34" charset="0"/>
                <a:ea typeface="AR PL SungtiL GB"/>
                <a:cs typeface="AR PL SungtiL GB"/>
              </a:rPr>
              <a:t>Objectif</a:t>
            </a:r>
            <a:r>
              <a:rPr lang="fr-FR" altLang="fr-FR" smtClean="0">
                <a:latin typeface="Arial" panose="020B0604020202020204" pitchFamily="34" charset="0"/>
                <a:ea typeface="AR PL SungtiL GB"/>
                <a:cs typeface="AR PL SungtiL GB"/>
              </a:rPr>
              <a:t> : Inciter les participants à échanger sur les émotions positives analysées entre l’étape 2 et l’étape 3. </a:t>
            </a:r>
          </a:p>
          <a:p>
            <a:pPr algn="just"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fr-FR" altLang="fr-FR" smtClean="0">
              <a:latin typeface="Arial" panose="020B0604020202020204" pitchFamily="34" charset="0"/>
              <a:ea typeface="AR PL SungtiL GB"/>
              <a:cs typeface="AR PL SungtiL GB"/>
            </a:endParaRPr>
          </a:p>
          <a:p>
            <a:pPr algn="just"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altLang="fr-FR" smtClean="0">
                <a:latin typeface="Arial" panose="020B0604020202020204" pitchFamily="34" charset="0"/>
                <a:ea typeface="AR PL SungtiL GB"/>
                <a:cs typeface="AR PL SungtiL GB"/>
              </a:rPr>
              <a:t>La séquence permettra d’identifier les moments de bien-être qu’ont vécu les participants. </a:t>
            </a:r>
            <a:endParaRPr lang="fr-FR" altLang="fr-FR" smtClean="0">
              <a:latin typeface="Times New Roman" panose="02020603050405020304" pitchFamily="18" charset="0"/>
            </a:endParaRP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fr-FR" altLang="fr-FR" smtClean="0">
              <a:latin typeface="Times New Roman" panose="02020603050405020304" pitchFamily="18" charset="0"/>
            </a:endParaRPr>
          </a:p>
        </p:txBody>
      </p:sp>
      <p:sp>
        <p:nvSpPr>
          <p:cNvPr id="292868" name="Espace réservé du numéro de diapositive 3"/>
          <p:cNvSpPr>
            <a:spLocks noGrp="1" noChangeArrowheads="1"/>
          </p:cNvSpPr>
          <p:nvPr>
            <p:ph type="sldNum"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9pPr>
          </a:lstStyle>
          <a:p>
            <a:fld id="{98CF3777-A9AA-4325-A95E-B6A696A35C64}" type="slidenum">
              <a:rPr lang="fr-FR" altLang="fr-FR" smtClean="0">
                <a:solidFill>
                  <a:srgbClr val="000000"/>
                </a:solidFill>
                <a:cs typeface="Lucida Sans Unicode" panose="020B0602030504020204" pitchFamily="34" charset="0"/>
              </a:rPr>
              <a:pPr/>
              <a:t>4</a:t>
            </a:fld>
            <a:endParaRPr lang="fr-FR" altLang="fr-FR" smtClean="0">
              <a:solidFill>
                <a:srgbClr val="000000"/>
              </a:solidFill>
              <a:cs typeface="Lucida Sans Unicode" panose="020B0602030504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4914" name="Rectangle 7"/>
          <p:cNvSpPr>
            <a:spLocks noGrp="1" noChangeArrowheads="1"/>
          </p:cNvSpPr>
          <p:nvPr>
            <p:ph type="sldNum"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9pPr>
          </a:lstStyle>
          <a:p>
            <a:fld id="{88C6A47E-5B68-4A8A-8FFE-9EE4075F1883}" type="slidenum">
              <a:rPr lang="fr-FR" altLang="fr-FR" smtClean="0">
                <a:solidFill>
                  <a:srgbClr val="000000"/>
                </a:solidFill>
                <a:cs typeface="Lucida Sans Unicode" panose="020B0602030504020204" pitchFamily="34" charset="0"/>
              </a:rPr>
              <a:pPr/>
              <a:t>5</a:t>
            </a:fld>
            <a:endParaRPr lang="fr-FR" altLang="fr-FR" smtClean="0">
              <a:solidFill>
                <a:srgbClr val="000000"/>
              </a:solidFill>
              <a:cs typeface="Lucida Sans Unicode" panose="020B0602030504020204" pitchFamily="34" charset="0"/>
            </a:endParaRPr>
          </a:p>
        </p:txBody>
      </p:sp>
      <p:sp>
        <p:nvSpPr>
          <p:cNvPr id="294915" name="Text Box 1"/>
          <p:cNvSpPr txBox="1">
            <a:spLocks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9pPr>
          </a:lstStyle>
          <a:p>
            <a:pPr algn="r" eaLnBrk="1" hangingPunct="1">
              <a:buClr>
                <a:srgbClr val="000000"/>
              </a:buClr>
              <a:buSzPct val="100000"/>
              <a:buFont typeface="Times New Roman" panose="02020603050405020304" pitchFamily="18" charset="0"/>
              <a:buNone/>
            </a:pPr>
            <a:fld id="{4B901C7D-01C7-43EB-B8FD-E897F89437DA}" type="slidenum">
              <a:rPr lang="fr-FR" altLang="fr-FR" sz="1200">
                <a:solidFill>
                  <a:srgbClr val="000000"/>
                </a:solidFill>
                <a:cs typeface="Lucida Sans Unicode" panose="020B0602030504020204" pitchFamily="34" charset="0"/>
              </a:rPr>
              <a:pPr algn="r" eaLnBrk="1" hangingPunct="1">
                <a:buClr>
                  <a:srgbClr val="000000"/>
                </a:buClr>
                <a:buSzPct val="100000"/>
                <a:buFont typeface="Times New Roman" panose="02020603050405020304" pitchFamily="18" charset="0"/>
                <a:buNone/>
              </a:pPr>
              <a:t>5</a:t>
            </a:fld>
            <a:endParaRPr lang="fr-FR" altLang="fr-FR" sz="1200">
              <a:solidFill>
                <a:srgbClr val="000000"/>
              </a:solidFill>
              <a:cs typeface="Lucida Sans Unicode" panose="020B0602030504020204" pitchFamily="34" charset="0"/>
            </a:endParaRPr>
          </a:p>
        </p:txBody>
      </p:sp>
      <p:sp>
        <p:nvSpPr>
          <p:cNvPr id="294916" name="Rectangle 2"/>
          <p:cNvSpPr>
            <a:spLocks noChangeArrowheads="1" noTextEdit="1"/>
          </p:cNvSpPr>
          <p:nvPr>
            <p:ph type="sldImg"/>
          </p:nvPr>
        </p:nvSpPr>
        <p:spPr>
          <a:xfrm>
            <a:off x="1143000" y="685800"/>
            <a:ext cx="4572000" cy="3429000"/>
          </a:xfrm>
          <a:solidFill>
            <a:srgbClr val="FFFFFF"/>
          </a:solidFill>
          <a:ln w="12600">
            <a:solidFill>
              <a:srgbClr val="000000"/>
            </a:solidFill>
            <a:miter lim="800000"/>
            <a:headEnd/>
            <a:tailEnd/>
          </a:ln>
        </p:spPr>
      </p:sp>
      <p:sp>
        <p:nvSpPr>
          <p:cNvPr id="294917" name="Text Box 3"/>
          <p:cNvSpPr txBox="1">
            <a:spLocks noChangeArrowheads="1"/>
          </p:cNvSpPr>
          <p:nvPr>
            <p:ph type="body" idx="1"/>
          </p:nvPr>
        </p:nvSpPr>
        <p:spPr>
          <a:xfrm>
            <a:off x="685800" y="4343400"/>
            <a:ext cx="5486400" cy="4208463"/>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p>
            <a:pPr algn="just"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altLang="fr-FR" smtClean="0">
                <a:latin typeface="Arial" panose="020B0604020202020204" pitchFamily="34" charset="0"/>
                <a:ea typeface="AR PL SungtiL GB"/>
                <a:cs typeface="Arial" panose="020B0604020202020204" pitchFamily="34" charset="0"/>
              </a:rPr>
              <a:t>Demandez si tout le monde a pu remplir le tableau « descriptif des moments de bien-être » distribué lors de l’étape 2.</a:t>
            </a:r>
          </a:p>
          <a:p>
            <a:pPr algn="just"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altLang="fr-FR" smtClean="0">
                <a:latin typeface="Arial" panose="020B0604020202020204" pitchFamily="34" charset="0"/>
                <a:ea typeface="AR PL SungtiL GB"/>
                <a:cs typeface="Arial" panose="020B0604020202020204" pitchFamily="34" charset="0"/>
              </a:rPr>
              <a:t>Si un participant n’a pas rempli le tableau, ce qui est surtout dommage pour lui, ne lui faîtes pas rattraper l’exercice pendant la séquence et laissez-le être attentif aux apports du groupe. Les expériences des autres lui évoqueront probablement certains moments de bien-être ; il vous en fera part s’il le souhaite.</a:t>
            </a:r>
          </a:p>
          <a:p>
            <a:pPr algn="just"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fr-FR" altLang="fr-FR" smtClean="0">
              <a:latin typeface="Arial" panose="020B0604020202020204" pitchFamily="34" charset="0"/>
              <a:ea typeface="AR PL SungtiL GB"/>
              <a:cs typeface="Arial" panose="020B0604020202020204" pitchFamily="34" charset="0"/>
            </a:endParaRPr>
          </a:p>
          <a:p>
            <a:pPr algn="just"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altLang="fr-FR" smtClean="0">
                <a:latin typeface="Arial" panose="020B0604020202020204" pitchFamily="34" charset="0"/>
                <a:ea typeface="AR PL SungtiL GB"/>
                <a:cs typeface="Arial" panose="020B0604020202020204" pitchFamily="34" charset="0"/>
              </a:rPr>
              <a:t>Pour les participants ayant eu des difficultés à trouver des moments de bien-être, rappelez que ces moments peuvent être simples comme le plaisir de prendre une douche chaude, rire à une blague, profiter du premier rayon de soleil, lire à nouveau son livre préféré, être au chaud sous la couette alors que la pluie tombe…</a:t>
            </a:r>
          </a:p>
          <a:p>
            <a:pPr algn="just"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fr-FR" altLang="fr-FR" smtClean="0">
              <a:latin typeface="Arial" panose="020B0604020202020204" pitchFamily="34" charset="0"/>
              <a:ea typeface="AR PL SungtiL GB"/>
              <a:cs typeface="Arial" panose="020B0604020202020204" pitchFamily="34" charset="0"/>
            </a:endParaRPr>
          </a:p>
          <a:p>
            <a:pPr algn="just"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altLang="fr-FR" smtClean="0">
                <a:latin typeface="Arial" panose="020B0604020202020204" pitchFamily="34" charset="0"/>
                <a:ea typeface="AR PL SungtiL GB"/>
                <a:cs typeface="Arial" panose="020B0604020202020204" pitchFamily="34" charset="0"/>
              </a:rPr>
              <a:t>Demandez à chaque participant d’exposer une ou deux situations vécues.</a:t>
            </a:r>
          </a:p>
          <a:p>
            <a:pPr algn="just"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altLang="fr-FR" smtClean="0">
                <a:latin typeface="Arial" panose="020B0604020202020204" pitchFamily="34" charset="0"/>
                <a:ea typeface="AR PL SungtiL GB"/>
                <a:cs typeface="Arial" panose="020B0604020202020204" pitchFamily="34" charset="0"/>
              </a:rPr>
              <a:t>Notez au paperboard les sources de bien-être, les émotions ressenties et leur durée, les images qui restent. Vous reviendrez sur ces éléments au cours de l’étape (notamment « l’image qui reste » pour l’exercice de visualisation).</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fr-FR" altLang="fr-FR" smtClean="0">
              <a:latin typeface="Arial" panose="020B0604020202020204" pitchFamily="34" charset="0"/>
              <a:ea typeface="AR PL SungtiL GB"/>
              <a:cs typeface="Arial" panose="020B0604020202020204" pitchFamily="34" charset="0"/>
            </a:endParaRP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altLang="fr-FR" smtClean="0">
                <a:latin typeface="Arial" panose="020B0604020202020204" pitchFamily="34" charset="0"/>
                <a:ea typeface="AR PL SungtiL GB"/>
                <a:cs typeface="Arial" panose="020B0604020202020204" pitchFamily="34" charset="0"/>
              </a:rPr>
              <a:t>Selon Martin Seligman (psychologue-psychologie positive), le bien-être s’appuie sur plusieurs piliers : les émotions positives, l’engagement, les relations personnelles positives, le sens de la vie, la réalisation (ou l’accomplissement). Les émotions positives sont donc intensément reliées au bien-être et in fine, au bonheur (le bonheur est l’état dans lequel les niveaux de bien-être sont élevés.)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62" name="Rectangle 7"/>
          <p:cNvSpPr>
            <a:spLocks noGrp="1" noChangeArrowheads="1"/>
          </p:cNvSpPr>
          <p:nvPr>
            <p:ph type="sldNum"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9pPr>
          </a:lstStyle>
          <a:p>
            <a:fld id="{D9C72865-2365-4836-AB58-7A2B863E9519}" type="slidenum">
              <a:rPr lang="fr-FR" altLang="fr-FR" smtClean="0">
                <a:solidFill>
                  <a:srgbClr val="000000"/>
                </a:solidFill>
                <a:cs typeface="Lucida Sans Unicode" panose="020B0602030504020204" pitchFamily="34" charset="0"/>
              </a:rPr>
              <a:pPr/>
              <a:t>6</a:t>
            </a:fld>
            <a:endParaRPr lang="fr-FR" altLang="fr-FR" smtClean="0">
              <a:solidFill>
                <a:srgbClr val="000000"/>
              </a:solidFill>
              <a:cs typeface="Lucida Sans Unicode" panose="020B0602030504020204" pitchFamily="34" charset="0"/>
            </a:endParaRPr>
          </a:p>
        </p:txBody>
      </p:sp>
      <p:sp>
        <p:nvSpPr>
          <p:cNvPr id="296963" name="Text Box 1"/>
          <p:cNvSpPr txBox="1">
            <a:spLocks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9pPr>
          </a:lstStyle>
          <a:p>
            <a:pPr algn="r" eaLnBrk="1" hangingPunct="1">
              <a:buClr>
                <a:srgbClr val="000000"/>
              </a:buClr>
              <a:buSzPct val="100000"/>
              <a:buFont typeface="Times New Roman" panose="02020603050405020304" pitchFamily="18" charset="0"/>
              <a:buNone/>
            </a:pPr>
            <a:fld id="{5B878E8D-69DC-4B47-8FBD-A48E0DCF93AE}" type="slidenum">
              <a:rPr lang="fr-FR" altLang="fr-FR" sz="1200">
                <a:solidFill>
                  <a:srgbClr val="000000"/>
                </a:solidFill>
                <a:cs typeface="Lucida Sans Unicode" panose="020B0602030504020204" pitchFamily="34" charset="0"/>
              </a:rPr>
              <a:pPr algn="r" eaLnBrk="1" hangingPunct="1">
                <a:buClr>
                  <a:srgbClr val="000000"/>
                </a:buClr>
                <a:buSzPct val="100000"/>
                <a:buFont typeface="Times New Roman" panose="02020603050405020304" pitchFamily="18" charset="0"/>
                <a:buNone/>
              </a:pPr>
              <a:t>6</a:t>
            </a:fld>
            <a:endParaRPr lang="fr-FR" altLang="fr-FR" sz="1200">
              <a:solidFill>
                <a:srgbClr val="000000"/>
              </a:solidFill>
              <a:cs typeface="Lucida Sans Unicode" panose="020B0602030504020204" pitchFamily="34" charset="0"/>
            </a:endParaRPr>
          </a:p>
        </p:txBody>
      </p:sp>
      <p:sp>
        <p:nvSpPr>
          <p:cNvPr id="296964" name="Rectangle 2"/>
          <p:cNvSpPr>
            <a:spLocks noChangeArrowheads="1" noTextEdit="1"/>
          </p:cNvSpPr>
          <p:nvPr>
            <p:ph type="sldImg"/>
          </p:nvPr>
        </p:nvSpPr>
        <p:spPr>
          <a:xfrm>
            <a:off x="1143000" y="685800"/>
            <a:ext cx="4572000" cy="3429000"/>
          </a:xfrm>
          <a:solidFill>
            <a:srgbClr val="FFFFFF"/>
          </a:solidFill>
          <a:ln w="12600">
            <a:solidFill>
              <a:srgbClr val="000000"/>
            </a:solidFill>
            <a:miter lim="800000"/>
            <a:headEnd/>
            <a:tailEnd/>
          </a:ln>
        </p:spPr>
      </p:sp>
      <p:sp>
        <p:nvSpPr>
          <p:cNvPr id="296965" name="Text Box 3"/>
          <p:cNvSpPr txBox="1">
            <a:spLocks noChangeArrowheads="1"/>
          </p:cNvSpPr>
          <p:nvPr>
            <p:ph type="body" idx="1"/>
          </p:nvPr>
        </p:nvSpPr>
        <p:spPr>
          <a:xfrm>
            <a:off x="685800" y="4343400"/>
            <a:ext cx="5486400" cy="4208463"/>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p>
            <a:pPr algn="just"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altLang="fr-FR" u="sng" smtClean="0">
                <a:latin typeface="Arial" panose="020B0604020202020204" pitchFamily="34" charset="0"/>
                <a:ea typeface="AR PL SungtiL GB"/>
                <a:cs typeface="AR PL SungtiL GB"/>
              </a:rPr>
              <a:t>Objectif</a:t>
            </a:r>
            <a:r>
              <a:rPr lang="fr-FR" altLang="fr-FR" smtClean="0">
                <a:latin typeface="Arial" panose="020B0604020202020204" pitchFamily="34" charset="0"/>
                <a:ea typeface="AR PL SungtiL GB"/>
                <a:cs typeface="AR PL SungtiL GB"/>
              </a:rPr>
              <a:t> : Montrer qu’il existe une large diversité d’émotions « positives ».</a:t>
            </a:r>
          </a:p>
          <a:p>
            <a:pPr algn="just"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fr-FR" altLang="fr-FR" smtClean="0">
              <a:latin typeface="Arial" panose="020B0604020202020204" pitchFamily="34" charset="0"/>
              <a:ea typeface="AR PL SungtiL GB"/>
              <a:cs typeface="AR PL SungtiL GB"/>
            </a:endParaRPr>
          </a:p>
          <a:p>
            <a:pPr algn="just"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altLang="fr-FR" smtClean="0">
                <a:latin typeface="Arial" panose="020B0604020202020204" pitchFamily="34" charset="0"/>
                <a:ea typeface="AR PL SungtiL GB"/>
                <a:cs typeface="AR PL SungtiL GB"/>
              </a:rPr>
              <a:t>Faites une synthèse avec les participants sur la typologie des sources (ex : scène familiale, moments festifs, moments de calme…) et la liste des émotions évoquées.</a:t>
            </a:r>
          </a:p>
          <a:p>
            <a:pPr algn="just"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altLang="fr-FR" smtClean="0">
                <a:latin typeface="Arial" panose="020B0604020202020204" pitchFamily="34" charset="0"/>
                <a:ea typeface="AR PL SungtiL GB"/>
                <a:cs typeface="AR PL SungtiL GB"/>
              </a:rPr>
              <a:t>Présentez les émotions positives qui sont réparties en 5 catégories : </a:t>
            </a:r>
            <a:r>
              <a:rPr lang="fr-FR" altLang="fr-FR" b="1" smtClean="0">
                <a:latin typeface="Arial" panose="020B0604020202020204" pitchFamily="34" charset="0"/>
                <a:ea typeface="AR PL SungtiL GB"/>
                <a:cs typeface="AR PL SungtiL GB"/>
              </a:rPr>
              <a:t>J</a:t>
            </a:r>
            <a:r>
              <a:rPr lang="fr-FR" altLang="fr-FR" smtClean="0">
                <a:latin typeface="Arial" panose="020B0604020202020204" pitchFamily="34" charset="0"/>
                <a:ea typeface="AR PL SungtiL GB"/>
                <a:cs typeface="AR PL SungtiL GB"/>
              </a:rPr>
              <a:t>oie/</a:t>
            </a:r>
            <a:r>
              <a:rPr lang="fr-FR" altLang="fr-FR" b="1" smtClean="0">
                <a:latin typeface="Arial" panose="020B0604020202020204" pitchFamily="34" charset="0"/>
                <a:ea typeface="AR PL SungtiL GB"/>
                <a:cs typeface="AR PL SungtiL GB"/>
              </a:rPr>
              <a:t>O</a:t>
            </a:r>
            <a:r>
              <a:rPr lang="fr-FR" altLang="fr-FR" smtClean="0">
                <a:latin typeface="Arial" panose="020B0604020202020204" pitchFamily="34" charset="0"/>
                <a:ea typeface="AR PL SungtiL GB"/>
                <a:cs typeface="AR PL SungtiL GB"/>
              </a:rPr>
              <a:t>uverture/</a:t>
            </a:r>
            <a:r>
              <a:rPr lang="fr-FR" altLang="fr-FR" b="1" smtClean="0">
                <a:latin typeface="Arial" panose="020B0604020202020204" pitchFamily="34" charset="0"/>
                <a:ea typeface="AR PL SungtiL GB"/>
                <a:cs typeface="AR PL SungtiL GB"/>
              </a:rPr>
              <a:t>G</a:t>
            </a:r>
            <a:r>
              <a:rPr lang="fr-FR" altLang="fr-FR" smtClean="0">
                <a:latin typeface="Arial" panose="020B0604020202020204" pitchFamily="34" charset="0"/>
                <a:ea typeface="AR PL SungtiL GB"/>
                <a:cs typeface="AR PL SungtiL GB"/>
              </a:rPr>
              <a:t>ratitude (avoir de la reconnaissance envers ce qui nous procure du bien-être au quotidien)/</a:t>
            </a:r>
            <a:r>
              <a:rPr lang="fr-FR" altLang="fr-FR" b="1" smtClean="0">
                <a:latin typeface="Arial" panose="020B0604020202020204" pitchFamily="34" charset="0"/>
                <a:ea typeface="AR PL SungtiL GB"/>
                <a:cs typeface="AR PL SungtiL GB"/>
              </a:rPr>
              <a:t>A</a:t>
            </a:r>
            <a:r>
              <a:rPr lang="fr-FR" altLang="fr-FR" smtClean="0">
                <a:latin typeface="Arial" panose="020B0604020202020204" pitchFamily="34" charset="0"/>
                <a:ea typeface="AR PL SungtiL GB"/>
                <a:cs typeface="AR PL SungtiL GB"/>
              </a:rPr>
              <a:t>mour/</a:t>
            </a:r>
            <a:r>
              <a:rPr lang="fr-FR" altLang="fr-FR" b="1" smtClean="0">
                <a:latin typeface="Arial" panose="020B0604020202020204" pitchFamily="34" charset="0"/>
                <a:ea typeface="AR PL SungtiL GB"/>
                <a:cs typeface="AR PL SungtiL GB"/>
              </a:rPr>
              <a:t>S</a:t>
            </a:r>
            <a:r>
              <a:rPr lang="fr-FR" altLang="fr-FR" smtClean="0">
                <a:latin typeface="Arial" panose="020B0604020202020204" pitchFamily="34" charset="0"/>
                <a:ea typeface="AR PL SungtiL GB"/>
                <a:cs typeface="AR PL SungtiL GB"/>
              </a:rPr>
              <a:t>érénité (moyen mnémotechnique : « </a:t>
            </a:r>
            <a:r>
              <a:rPr lang="fr-FR" altLang="fr-FR" b="1" smtClean="0">
                <a:latin typeface="Arial" panose="020B0604020202020204" pitchFamily="34" charset="0"/>
                <a:ea typeface="AR PL SungtiL GB"/>
                <a:cs typeface="AR PL SungtiL GB"/>
              </a:rPr>
              <a:t>JOGAS</a:t>
            </a:r>
            <a:r>
              <a:rPr lang="fr-FR" altLang="fr-FR" smtClean="0">
                <a:latin typeface="Arial" panose="020B0604020202020204" pitchFamily="34" charset="0"/>
                <a:ea typeface="AR PL SungtiL GB"/>
                <a:cs typeface="AR PL SungtiL GB"/>
              </a:rPr>
              <a:t> »).</a:t>
            </a:r>
          </a:p>
          <a:p>
            <a:pPr algn="just"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altLang="fr-FR" smtClean="0">
                <a:latin typeface="Arial" panose="020B0604020202020204" pitchFamily="34" charset="0"/>
                <a:ea typeface="AR PL SungtiL GB"/>
                <a:cs typeface="AR PL SungtiL GB"/>
              </a:rPr>
              <a:t>Il n’y a pas de liste finie des émotions, ce sont les principales étudiées. La palette des émotions agréables est tout aussi variée et riche que celle des émotions douloureuses.</a:t>
            </a:r>
          </a:p>
          <a:p>
            <a:pPr algn="just"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altLang="fr-FR" smtClean="0">
                <a:latin typeface="Arial" panose="020B0604020202020204" pitchFamily="34" charset="0"/>
                <a:ea typeface="AR PL SungtiL GB"/>
                <a:cs typeface="AR PL SungtiL GB"/>
              </a:rPr>
              <a:t>Il est intéressant de faire un parallèle aves les émotions citées par les participants lors des moments de bien-être qu’ils auront décrit (« les émotions que vous avez ressenties sont-elles présentes dans la liste ? »  « dans quelles catégories se situent-elles ? »)</a:t>
            </a:r>
          </a:p>
          <a:p>
            <a:pPr algn="just"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fr-FR" altLang="fr-FR" smtClean="0">
              <a:latin typeface="Arial" panose="020B0604020202020204" pitchFamily="34" charset="0"/>
              <a:ea typeface="AR PL SungtiL GB"/>
              <a:cs typeface="AR PL SungtiL GB"/>
            </a:endParaRPr>
          </a:p>
          <a:p>
            <a:pPr algn="just"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fr-FR" altLang="fr-FR" smtClean="0">
              <a:latin typeface="Arial" panose="020B0604020202020204" pitchFamily="34" charset="0"/>
              <a:ea typeface="AR PL SungtiL GB"/>
              <a:cs typeface="AR PL SungtiL GB"/>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9010" name="Rectangle 7"/>
          <p:cNvSpPr>
            <a:spLocks noGrp="1" noChangeArrowheads="1"/>
          </p:cNvSpPr>
          <p:nvPr>
            <p:ph type="sldNum"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9pPr>
          </a:lstStyle>
          <a:p>
            <a:fld id="{EFBB39C1-C1F2-4503-B01D-4535A24B4720}" type="slidenum">
              <a:rPr lang="fr-FR" altLang="fr-FR" smtClean="0">
                <a:solidFill>
                  <a:srgbClr val="000000"/>
                </a:solidFill>
                <a:cs typeface="Lucida Sans Unicode" panose="020B0602030504020204" pitchFamily="34" charset="0"/>
              </a:rPr>
              <a:pPr/>
              <a:t>7</a:t>
            </a:fld>
            <a:endParaRPr lang="fr-FR" altLang="fr-FR" smtClean="0">
              <a:solidFill>
                <a:srgbClr val="000000"/>
              </a:solidFill>
              <a:cs typeface="Lucida Sans Unicode" panose="020B0602030504020204" pitchFamily="34" charset="0"/>
            </a:endParaRPr>
          </a:p>
        </p:txBody>
      </p:sp>
      <p:sp>
        <p:nvSpPr>
          <p:cNvPr id="299011" name="Rectangle 1"/>
          <p:cNvSpPr>
            <a:spLocks noChangeArrowheads="1" noTextEdit="1"/>
          </p:cNvSpPr>
          <p:nvPr>
            <p:ph type="sldImg"/>
          </p:nvPr>
        </p:nvSpPr>
        <p:spPr>
          <a:xfrm>
            <a:off x="1143000" y="685800"/>
            <a:ext cx="4572000" cy="3429000"/>
          </a:xfrm>
          <a:solidFill>
            <a:srgbClr val="FFFFFF"/>
          </a:solidFill>
          <a:ln w="12600">
            <a:solidFill>
              <a:srgbClr val="000000"/>
            </a:solidFill>
            <a:miter lim="800000"/>
            <a:headEnd/>
            <a:tailEnd/>
          </a:ln>
        </p:spPr>
      </p:sp>
      <p:sp>
        <p:nvSpPr>
          <p:cNvPr id="92164" name="Text Box 2"/>
          <p:cNvSpPr txBox="1">
            <a:spLocks noGrp="1" noChangeArrowheads="1"/>
          </p:cNvSpPr>
          <p:nvPr>
            <p:ph type="body" idx="1"/>
          </p:nvPr>
        </p:nvSpPr>
        <p:spPr>
          <a:ln w="9525"/>
        </p:spPr>
        <p:txBody>
          <a:bodyPr lIns="90000" tIns="46800" rIns="90000" bIns="46800"/>
          <a:lstStyle/>
          <a:p>
            <a:pPr marL="341313" indent="-339725" algn="just"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fr-FR" u="sng" dirty="0"/>
              <a:t>Objectif</a:t>
            </a:r>
            <a:r>
              <a:rPr lang="fr-FR" dirty="0"/>
              <a:t> : Présenter les hormones liées aux émotions positives</a:t>
            </a:r>
            <a:r>
              <a:rPr lang="fr-FR" dirty="0" smtClean="0"/>
              <a:t>.</a:t>
            </a:r>
          </a:p>
          <a:p>
            <a:pPr marL="341313" indent="-339725" algn="just"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fr-FR" dirty="0"/>
          </a:p>
          <a:p>
            <a:pPr indent="1588" algn="just"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fr-FR" dirty="0"/>
              <a:t>Pour libérer des </a:t>
            </a:r>
            <a:r>
              <a:rPr lang="fr-FR" b="1" dirty="0"/>
              <a:t>endorphines</a:t>
            </a:r>
            <a:r>
              <a:rPr lang="fr-FR" dirty="0"/>
              <a:t>, rien de </a:t>
            </a:r>
            <a:r>
              <a:rPr lang="fr-FR" dirty="0" smtClean="0"/>
              <a:t>tel </a:t>
            </a:r>
            <a:r>
              <a:rPr lang="fr-FR" dirty="0"/>
              <a:t>que l’activité physique et le rire ! Les endorphines aident à lutter contre le stress et procurent plaisir et euphorie. Quelques minutes de rire suffisent à libérer des endorphines (pour le sport, c’est un peu plus long).</a:t>
            </a:r>
          </a:p>
          <a:p>
            <a:pPr indent="1588" algn="just"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fr-FR" dirty="0"/>
              <a:t>La </a:t>
            </a:r>
            <a:r>
              <a:rPr lang="fr-FR" b="1" dirty="0"/>
              <a:t>sérotonine</a:t>
            </a:r>
            <a:r>
              <a:rPr lang="fr-FR" dirty="0"/>
              <a:t> est produite lorsque j’ai une bonne estime de moi-même, quand je me sens reconnu. En produisant de la sérotonine, je suis plutôt optimiste, détendu (si je manque de sérotonine, je suis </a:t>
            </a:r>
            <a:r>
              <a:rPr lang="fr-FR" dirty="0" smtClean="0"/>
              <a:t>plutôt </a:t>
            </a:r>
            <a:r>
              <a:rPr lang="fr-FR" dirty="0"/>
              <a:t>irritable). Comme l’endorphine, la sécrétion de sérotonine est facilitée par l’activité physique.</a:t>
            </a:r>
          </a:p>
          <a:p>
            <a:pPr indent="1588" algn="just"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fr-FR" dirty="0"/>
              <a:t>Pour sécréter de la </a:t>
            </a:r>
            <a:r>
              <a:rPr lang="fr-FR" b="1" dirty="0"/>
              <a:t>dopamine</a:t>
            </a:r>
            <a:r>
              <a:rPr lang="fr-FR" dirty="0"/>
              <a:t>, pratiquez des activités agréables. La dopamine génère du plaisir (ce que je ressens quand je mange un morceau de chocolat, quand je gagne à un jeu).</a:t>
            </a:r>
          </a:p>
          <a:p>
            <a:pPr algn="just">
              <a:defRPr/>
            </a:pPr>
            <a:r>
              <a:rPr lang="fr-FR" dirty="0"/>
              <a:t>L’</a:t>
            </a:r>
            <a:r>
              <a:rPr lang="fr-FR" b="1" dirty="0"/>
              <a:t>ocytocine</a:t>
            </a:r>
            <a:r>
              <a:rPr lang="fr-FR" dirty="0"/>
              <a:t> est produite lorsque j’entretiens des relations sociales positives : </a:t>
            </a:r>
            <a:r>
              <a:rPr lang="fr-FR" dirty="0" smtClean="0"/>
              <a:t>quand </a:t>
            </a:r>
            <a:r>
              <a:rPr lang="fr-FR" dirty="0"/>
              <a:t>je fais un câlin </a:t>
            </a:r>
            <a:r>
              <a:rPr lang="fr-FR" dirty="0" smtClean="0"/>
              <a:t>à mes </a:t>
            </a:r>
            <a:r>
              <a:rPr lang="fr-FR" dirty="0"/>
              <a:t>petits enfants, lorsque je reçois de petites ou grandes attentions (cadeau, compliment</a:t>
            </a:r>
            <a:r>
              <a:rPr lang="fr-FR" dirty="0" smtClean="0"/>
              <a:t>…).</a:t>
            </a:r>
            <a:endParaRPr lang="fr-FR" dirty="0"/>
          </a:p>
          <a:p>
            <a:pPr algn="just">
              <a:defRPr/>
            </a:pPr>
            <a:r>
              <a:rPr lang="fr-FR" dirty="0"/>
              <a:t>Nos comportements peuvent favoriser la sécrétion de ces </a:t>
            </a:r>
            <a:r>
              <a:rPr lang="fr-FR" dirty="0" smtClean="0"/>
              <a:t>hormones : </a:t>
            </a:r>
            <a:r>
              <a:rPr lang="fr-FR" dirty="0"/>
              <a:t>à chacun de développer au quotidien des moments propices à la libération de ces hormones </a:t>
            </a:r>
            <a:r>
              <a:rPr lang="fr-FR" dirty="0" smtClean="0"/>
              <a:t>du </a:t>
            </a:r>
            <a:r>
              <a:rPr lang="fr-FR" dirty="0"/>
              <a:t>bonheur !</a:t>
            </a:r>
            <a:endParaRPr lang="fr-FR" altLang="fr-FR" dirty="0">
              <a:latin typeface="Arial" panose="020B0604020202020204" pitchFamily="34" charset="0"/>
              <a:ea typeface="AR PL SungtiL GB"/>
              <a:cs typeface="AR PL SungtiL GB"/>
            </a:endParaRPr>
          </a:p>
        </p:txBody>
      </p:sp>
      <p:sp>
        <p:nvSpPr>
          <p:cNvPr id="299013" name="Text Box 3"/>
          <p:cNvSpPr txBox="1">
            <a:spLocks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9pPr>
          </a:lstStyle>
          <a:p>
            <a:pPr algn="r" eaLnBrk="1" hangingPunct="1">
              <a:buClr>
                <a:srgbClr val="000000"/>
              </a:buClr>
              <a:buSzPct val="100000"/>
              <a:buFont typeface="Times New Roman" panose="02020603050405020304" pitchFamily="18" charset="0"/>
              <a:buNone/>
            </a:pPr>
            <a:fld id="{E6D414A1-FEAB-452B-A79D-72755A05DD39}" type="slidenum">
              <a:rPr lang="fr-FR" altLang="fr-FR" sz="1200">
                <a:solidFill>
                  <a:srgbClr val="000000"/>
                </a:solidFill>
                <a:cs typeface="Lucida Sans Unicode" panose="020B0602030504020204" pitchFamily="34" charset="0"/>
              </a:rPr>
              <a:pPr algn="r" eaLnBrk="1" hangingPunct="1">
                <a:buClr>
                  <a:srgbClr val="000000"/>
                </a:buClr>
                <a:buSzPct val="100000"/>
                <a:buFont typeface="Times New Roman" panose="02020603050405020304" pitchFamily="18" charset="0"/>
                <a:buNone/>
              </a:pPr>
              <a:t>7</a:t>
            </a:fld>
            <a:endParaRPr lang="fr-FR" altLang="fr-FR" sz="1200">
              <a:solidFill>
                <a:srgbClr val="000000"/>
              </a:solidFill>
              <a:cs typeface="Lucida Sans Unicode" panose="020B0602030504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Espace réservé de l'image des diapositives 1"/>
          <p:cNvSpPr>
            <a:spLocks noGrp="1" noRot="1" noChangeAspect="1" noChangeArrowheads="1" noTextEdit="1"/>
          </p:cNvSpPr>
          <p:nvPr>
            <p:ph type="sldImg"/>
          </p:nvPr>
        </p:nvSpPr>
        <p:spPr/>
      </p:sp>
      <p:sp>
        <p:nvSpPr>
          <p:cNvPr id="301059" name="Espace réservé des notes 2"/>
          <p:cNvSpPr txBox="1">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txBody>
          <a:bodyPr/>
          <a:lstStyle/>
          <a:p>
            <a:pPr algn="just"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altLang="fr-FR" u="sng" smtClean="0">
                <a:latin typeface="Arial" panose="020B0604020202020204" pitchFamily="34" charset="0"/>
                <a:ea typeface="AR PL SungtiL GB"/>
                <a:cs typeface="AR PL SungtiL GB"/>
              </a:rPr>
              <a:t>Objectif</a:t>
            </a:r>
            <a:r>
              <a:rPr lang="fr-FR" altLang="fr-FR" smtClean="0">
                <a:latin typeface="Arial" panose="020B0604020202020204" pitchFamily="34" charset="0"/>
                <a:ea typeface="AR PL SungtiL GB"/>
                <a:cs typeface="AR PL SungtiL GB"/>
              </a:rPr>
              <a:t> : Exposer les acquis de la recherche sur l’influence des émotions positives sur la santé en présentant différentes études.</a:t>
            </a:r>
          </a:p>
          <a:p>
            <a:pPr algn="just"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fr-FR" altLang="fr-FR" smtClean="0">
              <a:latin typeface="Arial" panose="020B0604020202020204" pitchFamily="34" charset="0"/>
              <a:ea typeface="AR PL SungtiL GB"/>
              <a:cs typeface="AR PL SungtiL GB"/>
            </a:endParaRP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fr-FR" altLang="fr-FR" smtClean="0">
              <a:latin typeface="Times New Roman" panose="02020603050405020304" pitchFamily="18" charset="0"/>
            </a:endParaRPr>
          </a:p>
        </p:txBody>
      </p:sp>
      <p:sp>
        <p:nvSpPr>
          <p:cNvPr id="301060" name="Espace réservé du numéro de diapositive 3"/>
          <p:cNvSpPr>
            <a:spLocks noGrp="1" noChangeArrowheads="1"/>
          </p:cNvSpPr>
          <p:nvPr>
            <p:ph type="sldNum"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9pPr>
          </a:lstStyle>
          <a:p>
            <a:fld id="{BF3E0759-2F7B-4D00-B147-93927B7823EA}" type="slidenum">
              <a:rPr lang="fr-FR" altLang="fr-FR" smtClean="0">
                <a:solidFill>
                  <a:srgbClr val="000000"/>
                </a:solidFill>
                <a:cs typeface="Lucida Sans Unicode" panose="020B0602030504020204" pitchFamily="34" charset="0"/>
              </a:rPr>
              <a:pPr/>
              <a:t>8</a:t>
            </a:fld>
            <a:endParaRPr lang="fr-FR" altLang="fr-FR" smtClean="0">
              <a:solidFill>
                <a:srgbClr val="000000"/>
              </a:solidFill>
              <a:cs typeface="Lucida Sans Unicode" panose="020B0602030504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3106" name="Rectangle 7"/>
          <p:cNvSpPr>
            <a:spLocks noGrp="1" noChangeArrowheads="1"/>
          </p:cNvSpPr>
          <p:nvPr>
            <p:ph type="sldNum"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9pPr>
          </a:lstStyle>
          <a:p>
            <a:fld id="{80C164D0-8434-4870-9D4A-42D6F0259825}" type="slidenum">
              <a:rPr lang="fr-FR" altLang="fr-FR" smtClean="0">
                <a:solidFill>
                  <a:srgbClr val="000000"/>
                </a:solidFill>
                <a:cs typeface="Lucida Sans Unicode" panose="020B0602030504020204" pitchFamily="34" charset="0"/>
              </a:rPr>
              <a:pPr/>
              <a:t>9</a:t>
            </a:fld>
            <a:endParaRPr lang="fr-FR" altLang="fr-FR" smtClean="0">
              <a:solidFill>
                <a:srgbClr val="000000"/>
              </a:solidFill>
              <a:cs typeface="Lucida Sans Unicode" panose="020B0602030504020204" pitchFamily="34" charset="0"/>
            </a:endParaRPr>
          </a:p>
        </p:txBody>
      </p:sp>
      <p:sp>
        <p:nvSpPr>
          <p:cNvPr id="303107" name="Text Box 1"/>
          <p:cNvSpPr txBox="1">
            <a:spLocks noChangeArrowheads="1"/>
          </p:cNvSpPr>
          <p:nvPr/>
        </p:nvSpPr>
        <p:spPr bwMode="auto">
          <a:xfrm>
            <a:off x="3884613" y="8685213"/>
            <a:ext cx="2970212"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9pPr>
          </a:lstStyle>
          <a:p>
            <a:pPr algn="r" eaLnBrk="1" hangingPunct="1">
              <a:buClr>
                <a:srgbClr val="000000"/>
              </a:buClr>
              <a:buSzPct val="100000"/>
              <a:buFont typeface="Times New Roman" panose="02020603050405020304" pitchFamily="18" charset="0"/>
              <a:buNone/>
            </a:pPr>
            <a:fld id="{EF69D463-2377-4059-8DE8-A5F971B7DEC0}" type="slidenum">
              <a:rPr lang="fr-FR" altLang="fr-FR" sz="1200">
                <a:solidFill>
                  <a:srgbClr val="000000"/>
                </a:solidFill>
              </a:rPr>
              <a:pPr algn="r" eaLnBrk="1" hangingPunct="1">
                <a:buClr>
                  <a:srgbClr val="000000"/>
                </a:buClr>
                <a:buSzPct val="100000"/>
                <a:buFont typeface="Times New Roman" panose="02020603050405020304" pitchFamily="18" charset="0"/>
                <a:buNone/>
              </a:pPr>
              <a:t>9</a:t>
            </a:fld>
            <a:endParaRPr lang="fr-FR" altLang="fr-FR" sz="1200">
              <a:solidFill>
                <a:srgbClr val="000000"/>
              </a:solidFill>
            </a:endParaRPr>
          </a:p>
        </p:txBody>
      </p:sp>
      <p:sp>
        <p:nvSpPr>
          <p:cNvPr id="303108" name="Text Box 2"/>
          <p:cNvSpPr txBox="1">
            <a:spLocks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9pPr>
          </a:lstStyle>
          <a:p>
            <a:pPr algn="r" eaLnBrk="1" hangingPunct="1">
              <a:buClr>
                <a:srgbClr val="000000"/>
              </a:buClr>
              <a:buSzPct val="100000"/>
              <a:buFont typeface="Times New Roman" panose="02020603050405020304" pitchFamily="18" charset="0"/>
              <a:buNone/>
            </a:pPr>
            <a:fld id="{873374B2-2E11-4130-8DCC-D64036445780}" type="slidenum">
              <a:rPr lang="fr-FR" altLang="fr-FR" sz="1200">
                <a:solidFill>
                  <a:srgbClr val="000000"/>
                </a:solidFill>
              </a:rPr>
              <a:pPr algn="r" eaLnBrk="1" hangingPunct="1">
                <a:buClr>
                  <a:srgbClr val="000000"/>
                </a:buClr>
                <a:buSzPct val="100000"/>
                <a:buFont typeface="Times New Roman" panose="02020603050405020304" pitchFamily="18" charset="0"/>
                <a:buNone/>
              </a:pPr>
              <a:t>9</a:t>
            </a:fld>
            <a:endParaRPr lang="fr-FR" altLang="fr-FR" sz="1200">
              <a:solidFill>
                <a:srgbClr val="000000"/>
              </a:solidFill>
            </a:endParaRPr>
          </a:p>
        </p:txBody>
      </p:sp>
      <p:sp>
        <p:nvSpPr>
          <p:cNvPr id="303109" name="Rectangle 3"/>
          <p:cNvSpPr>
            <a:spLocks noChangeArrowheads="1" noTextEdit="1"/>
          </p:cNvSpPr>
          <p:nvPr>
            <p:ph type="sldImg"/>
          </p:nvPr>
        </p:nvSpPr>
        <p:spPr>
          <a:xfrm>
            <a:off x="1143000" y="685800"/>
            <a:ext cx="4572000" cy="3429000"/>
          </a:xfrm>
          <a:solidFill>
            <a:srgbClr val="FFFFFF"/>
          </a:solidFill>
          <a:ln w="12600">
            <a:solidFill>
              <a:srgbClr val="000000"/>
            </a:solidFill>
            <a:miter lim="800000"/>
            <a:headEnd/>
            <a:tailEnd/>
          </a:ln>
        </p:spPr>
      </p:sp>
      <p:sp>
        <p:nvSpPr>
          <p:cNvPr id="303110" name="Text Box 4"/>
          <p:cNvSpPr txBox="1">
            <a:spLocks noChangeArrowheads="1"/>
          </p:cNvSpPr>
          <p:nvPr>
            <p:ph type="body" idx="1"/>
          </p:nvPr>
        </p:nvSpPr>
        <p:spPr>
          <a:xfrm>
            <a:off x="685800" y="4343400"/>
            <a:ext cx="5486400" cy="4208463"/>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p>
            <a:pPr algn="just"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altLang="fr-FR" u="sng" smtClean="0">
                <a:latin typeface="Arial" panose="020B0604020202020204" pitchFamily="34" charset="0"/>
                <a:ea typeface="AR PL SungtiL GB"/>
                <a:cs typeface="AR PL SungtiL GB"/>
              </a:rPr>
              <a:t>Objectif</a:t>
            </a:r>
            <a:r>
              <a:rPr lang="fr-FR" altLang="fr-FR" smtClean="0">
                <a:latin typeface="Arial" panose="020B0604020202020204" pitchFamily="34" charset="0"/>
                <a:ea typeface="AR PL SungtiL GB"/>
                <a:cs typeface="AR PL SungtiL GB"/>
              </a:rPr>
              <a:t> : Exposer l’intérêt de vivre des émotions « positives ».</a:t>
            </a:r>
          </a:p>
          <a:p>
            <a:pPr algn="just"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fr-FR" altLang="fr-FR" smtClean="0">
              <a:latin typeface="Arial" panose="020B0604020202020204" pitchFamily="34" charset="0"/>
              <a:ea typeface="AR PL SungtiL GB"/>
              <a:cs typeface="AR PL SungtiL GB"/>
            </a:endParaRPr>
          </a:p>
          <a:p>
            <a:pPr algn="just"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altLang="fr-FR" smtClean="0">
                <a:latin typeface="Arial" panose="020B0604020202020204" pitchFamily="34" charset="0"/>
                <a:ea typeface="AR PL SungtiL GB"/>
                <a:cs typeface="AR PL SungtiL GB"/>
              </a:rPr>
              <a:t>Les liens entre les émotions positives et la santé peuvent se résumer de la façon suivante :</a:t>
            </a:r>
          </a:p>
          <a:p>
            <a:pPr algn="just"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altLang="fr-FR" smtClean="0">
                <a:latin typeface="Arial" panose="020B0604020202020204" pitchFamily="34" charset="0"/>
                <a:ea typeface="AR PL SungtiL GB"/>
                <a:cs typeface="AR PL SungtiL GB"/>
              </a:rPr>
              <a:t>Les émotions positives :</a:t>
            </a:r>
          </a:p>
          <a:p>
            <a:pPr algn="just"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altLang="fr-FR" smtClean="0">
                <a:latin typeface="Arial" panose="020B0604020202020204" pitchFamily="34" charset="0"/>
                <a:ea typeface="AR PL SungtiL GB"/>
                <a:cs typeface="AR PL SungtiL GB"/>
              </a:rPr>
              <a:t>1/annulent les effets des émotions négatives,</a:t>
            </a:r>
          </a:p>
          <a:p>
            <a:pPr algn="just"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altLang="fr-FR" smtClean="0">
                <a:latin typeface="Arial" panose="020B0604020202020204" pitchFamily="34" charset="0"/>
                <a:ea typeface="AR PL SungtiL GB"/>
                <a:cs typeface="AR PL SungtiL GB"/>
              </a:rPr>
              <a:t>2/élargissent la façon de regarder les choses, les modes d’action, elles diversifient les idées et les activités,</a:t>
            </a:r>
          </a:p>
          <a:p>
            <a:pPr algn="just"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altLang="fr-FR" smtClean="0">
                <a:latin typeface="Arial" panose="020B0604020202020204" pitchFamily="34" charset="0"/>
                <a:ea typeface="AR PL SungtiL GB"/>
                <a:cs typeface="AR PL SungtiL GB"/>
              </a:rPr>
              <a:t>3/facilitent le changement de comportement.</a:t>
            </a:r>
          </a:p>
          <a:p>
            <a:pPr algn="just"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fr-FR" altLang="fr-FR" smtClean="0">
              <a:latin typeface="Arial" panose="020B0604020202020204" pitchFamily="34" charset="0"/>
              <a:ea typeface="AR PL SungtiL GB"/>
              <a:cs typeface="AR PL SungtiL GB"/>
            </a:endParaRPr>
          </a:p>
          <a:p>
            <a:pPr algn="just"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altLang="fr-FR" smtClean="0">
                <a:latin typeface="Arial" panose="020B0604020202020204" pitchFamily="34" charset="0"/>
                <a:ea typeface="AR PL SungtiL GB"/>
                <a:cs typeface="AR PL SungtiL GB"/>
              </a:rPr>
              <a:t>Les émotions positives s’enrichissent, s’accumulent : elles nous permettent de faire de bons choix, d’être mieux intégré et d’avoir une meilleure santé.</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a:prstGeom prst="rect">
            <a:avLst/>
          </a:prstGeo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a:t>Cliquez pour modifier le style des sous-titres du masque</a:t>
            </a:r>
          </a:p>
        </p:txBody>
      </p:sp>
      <p:sp>
        <p:nvSpPr>
          <p:cNvPr id="4" name="Espace réservé du numéro de diapositive 4"/>
          <p:cNvSpPr>
            <a:spLocks noGrp="1" noChangeArrowheads="1"/>
          </p:cNvSpPr>
          <p:nvPr>
            <p:ph type="sldNum" idx="10"/>
          </p:nvPr>
        </p:nvSpPr>
        <p:spPr/>
        <p:txBody>
          <a:bodyPr/>
          <a:lstStyle>
            <a:lvl1pPr>
              <a:defRPr/>
            </a:lvl1pPr>
          </a:lstStyle>
          <a:p>
            <a:pPr>
              <a:defRPr/>
            </a:pPr>
            <a:r>
              <a:rPr lang="fr-FR" altLang="fr-FR"/>
              <a:t> –     </a:t>
            </a:r>
            <a:fld id="{AB205BAC-BF11-406A-B86B-480A090FC5C0}" type="slidenum">
              <a:rPr lang="fr-FR" altLang="fr-FR"/>
              <a:pPr>
                <a:defRPr/>
              </a:pPr>
              <a:t>‹N°›</a:t>
            </a:fld>
            <a:endParaRPr lang="fr-FR" altLang="fr-FR"/>
          </a:p>
        </p:txBody>
      </p:sp>
    </p:spTree>
    <p:extLst>
      <p:ext uri="{BB962C8B-B14F-4D97-AF65-F5344CB8AC3E}">
        <p14:creationId xmlns:p14="http://schemas.microsoft.com/office/powerpoint/2010/main" val="9795736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numéro de diapositive 4"/>
          <p:cNvSpPr>
            <a:spLocks noGrp="1" noChangeArrowheads="1"/>
          </p:cNvSpPr>
          <p:nvPr>
            <p:ph type="sldNum" idx="10"/>
          </p:nvPr>
        </p:nvSpPr>
        <p:spPr/>
        <p:txBody>
          <a:bodyPr/>
          <a:lstStyle>
            <a:lvl1pPr>
              <a:defRPr/>
            </a:lvl1pPr>
          </a:lstStyle>
          <a:p>
            <a:pPr>
              <a:defRPr/>
            </a:pPr>
            <a:r>
              <a:rPr lang="fr-FR" altLang="fr-FR"/>
              <a:t> –     </a:t>
            </a:r>
            <a:fld id="{08FE177A-5AC1-4B02-89A1-05F5007C31F8}" type="slidenum">
              <a:rPr lang="fr-FR" altLang="fr-FR"/>
              <a:pPr>
                <a:defRPr/>
              </a:pPr>
              <a:t>‹N°›</a:t>
            </a:fld>
            <a:endParaRPr lang="fr-FR" altLang="fr-FR"/>
          </a:p>
        </p:txBody>
      </p:sp>
    </p:spTree>
    <p:extLst>
      <p:ext uri="{BB962C8B-B14F-4D97-AF65-F5344CB8AC3E}">
        <p14:creationId xmlns:p14="http://schemas.microsoft.com/office/powerpoint/2010/main" val="154623061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a:t>Cliquez pour modifier le style des sous-titres du masque</a:t>
            </a:r>
          </a:p>
        </p:txBody>
      </p:sp>
      <p:sp>
        <p:nvSpPr>
          <p:cNvPr id="4" name="Rectangle 4"/>
          <p:cNvSpPr>
            <a:spLocks noGrp="1" noChangeArrowheads="1"/>
          </p:cNvSpPr>
          <p:nvPr>
            <p:ph type="sldNum" idx="10"/>
          </p:nvPr>
        </p:nvSpPr>
        <p:spPr/>
        <p:txBody>
          <a:bodyPr/>
          <a:lstStyle>
            <a:lvl1pPr>
              <a:defRPr/>
            </a:lvl1pPr>
          </a:lstStyle>
          <a:p>
            <a:pPr>
              <a:defRPr/>
            </a:pPr>
            <a:r>
              <a:rPr lang="fr-FR" altLang="fr-FR"/>
              <a:t> –     </a:t>
            </a:r>
            <a:fld id="{9ABFBDE7-4DE7-4E7E-A2AE-59A6FB19DB0F}" type="slidenum">
              <a:rPr lang="fr-FR" altLang="fr-FR"/>
              <a:pPr>
                <a:defRPr/>
              </a:pPr>
              <a:t>‹N°›</a:t>
            </a:fld>
            <a:endParaRPr lang="fr-FR" altLang="fr-FR"/>
          </a:p>
        </p:txBody>
      </p:sp>
    </p:spTree>
    <p:extLst>
      <p:ext uri="{BB962C8B-B14F-4D97-AF65-F5344CB8AC3E}">
        <p14:creationId xmlns:p14="http://schemas.microsoft.com/office/powerpoint/2010/main" val="408664241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p:cNvSpPr>
            <a:spLocks noGrp="1" noChangeArrowheads="1"/>
          </p:cNvSpPr>
          <p:nvPr>
            <p:ph type="sldNum" idx="10"/>
          </p:nvPr>
        </p:nvSpPr>
        <p:spPr/>
        <p:txBody>
          <a:bodyPr/>
          <a:lstStyle>
            <a:lvl1pPr>
              <a:defRPr/>
            </a:lvl1pPr>
          </a:lstStyle>
          <a:p>
            <a:pPr>
              <a:defRPr/>
            </a:pPr>
            <a:r>
              <a:rPr lang="fr-FR" altLang="fr-FR"/>
              <a:t> –     </a:t>
            </a:r>
            <a:fld id="{56DDC5C9-DA8E-4DF1-A655-480E9D53AEEA}" type="slidenum">
              <a:rPr lang="fr-FR" altLang="fr-FR"/>
              <a:pPr>
                <a:defRPr/>
              </a:pPr>
              <a:t>‹N°›</a:t>
            </a:fld>
            <a:endParaRPr lang="fr-FR" altLang="fr-FR"/>
          </a:p>
        </p:txBody>
      </p:sp>
    </p:spTree>
    <p:extLst>
      <p:ext uri="{BB962C8B-B14F-4D97-AF65-F5344CB8AC3E}">
        <p14:creationId xmlns:p14="http://schemas.microsoft.com/office/powerpoint/2010/main" val="309430014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Cliquez pour modifier les styles du texte du masque</a:t>
            </a:r>
          </a:p>
        </p:txBody>
      </p:sp>
      <p:sp>
        <p:nvSpPr>
          <p:cNvPr id="4" name="Rectangle 4"/>
          <p:cNvSpPr>
            <a:spLocks noGrp="1" noChangeArrowheads="1"/>
          </p:cNvSpPr>
          <p:nvPr>
            <p:ph type="sldNum" idx="10"/>
          </p:nvPr>
        </p:nvSpPr>
        <p:spPr/>
        <p:txBody>
          <a:bodyPr/>
          <a:lstStyle>
            <a:lvl1pPr>
              <a:defRPr/>
            </a:lvl1pPr>
          </a:lstStyle>
          <a:p>
            <a:pPr>
              <a:defRPr/>
            </a:pPr>
            <a:r>
              <a:rPr lang="fr-FR" altLang="fr-FR"/>
              <a:t> –     </a:t>
            </a:r>
            <a:fld id="{9698BB93-4321-40E7-AF78-91CFBDC96BAF}" type="slidenum">
              <a:rPr lang="fr-FR" altLang="fr-FR"/>
              <a:pPr>
                <a:defRPr/>
              </a:pPr>
              <a:t>‹N°›</a:t>
            </a:fld>
            <a:endParaRPr lang="fr-FR" altLang="fr-FR"/>
          </a:p>
        </p:txBody>
      </p:sp>
    </p:spTree>
    <p:extLst>
      <p:ext uri="{BB962C8B-B14F-4D97-AF65-F5344CB8AC3E}">
        <p14:creationId xmlns:p14="http://schemas.microsoft.com/office/powerpoint/2010/main" val="284300824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539750" y="1557338"/>
            <a:ext cx="3954463"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6613" y="1557338"/>
            <a:ext cx="395605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numéro de diapositive 5"/>
          <p:cNvSpPr>
            <a:spLocks noGrp="1" noChangeArrowheads="1"/>
          </p:cNvSpPr>
          <p:nvPr>
            <p:ph type="sldNum" idx="10"/>
          </p:nvPr>
        </p:nvSpPr>
        <p:spPr/>
        <p:txBody>
          <a:bodyPr/>
          <a:lstStyle>
            <a:lvl1pPr>
              <a:defRPr/>
            </a:lvl1pPr>
          </a:lstStyle>
          <a:p>
            <a:pPr>
              <a:defRPr/>
            </a:pPr>
            <a:r>
              <a:rPr lang="fr-FR" altLang="fr-FR"/>
              <a:t> –     </a:t>
            </a:r>
            <a:fld id="{EEFB0AAB-CD08-40E4-AA18-3D4166E9EFDF}" type="slidenum">
              <a:rPr lang="fr-FR" altLang="fr-FR"/>
              <a:pPr>
                <a:defRPr/>
              </a:pPr>
              <a:t>‹N°›</a:t>
            </a:fld>
            <a:endParaRPr lang="fr-FR" altLang="fr-FR"/>
          </a:p>
        </p:txBody>
      </p:sp>
    </p:spTree>
    <p:extLst>
      <p:ext uri="{BB962C8B-B14F-4D97-AF65-F5344CB8AC3E}">
        <p14:creationId xmlns:p14="http://schemas.microsoft.com/office/powerpoint/2010/main" val="121824558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Rectangle 4"/>
          <p:cNvSpPr>
            <a:spLocks noGrp="1" noChangeArrowheads="1"/>
          </p:cNvSpPr>
          <p:nvPr>
            <p:ph type="sldNum" idx="10"/>
          </p:nvPr>
        </p:nvSpPr>
        <p:spPr/>
        <p:txBody>
          <a:bodyPr/>
          <a:lstStyle>
            <a:lvl1pPr>
              <a:defRPr/>
            </a:lvl1pPr>
          </a:lstStyle>
          <a:p>
            <a:pPr>
              <a:defRPr/>
            </a:pPr>
            <a:r>
              <a:rPr lang="fr-FR" altLang="fr-FR"/>
              <a:t> –     </a:t>
            </a:r>
            <a:fld id="{6BBA0E85-CF94-499B-AFDD-611965AABED5}" type="slidenum">
              <a:rPr lang="fr-FR" altLang="fr-FR"/>
              <a:pPr>
                <a:defRPr/>
              </a:pPr>
              <a:t>‹N°›</a:t>
            </a:fld>
            <a:endParaRPr lang="fr-FR" altLang="fr-FR"/>
          </a:p>
        </p:txBody>
      </p:sp>
    </p:spTree>
    <p:extLst>
      <p:ext uri="{BB962C8B-B14F-4D97-AF65-F5344CB8AC3E}">
        <p14:creationId xmlns:p14="http://schemas.microsoft.com/office/powerpoint/2010/main" val="3393908386"/>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Rectangle 4"/>
          <p:cNvSpPr>
            <a:spLocks noGrp="1" noChangeArrowheads="1"/>
          </p:cNvSpPr>
          <p:nvPr>
            <p:ph type="sldNum" idx="10"/>
          </p:nvPr>
        </p:nvSpPr>
        <p:spPr/>
        <p:txBody>
          <a:bodyPr/>
          <a:lstStyle>
            <a:lvl1pPr>
              <a:defRPr/>
            </a:lvl1pPr>
          </a:lstStyle>
          <a:p>
            <a:pPr>
              <a:defRPr/>
            </a:pPr>
            <a:r>
              <a:rPr lang="fr-FR" altLang="fr-FR"/>
              <a:t> –     </a:t>
            </a:r>
            <a:fld id="{2CE49255-A44E-41E4-B775-536396B48B29}" type="slidenum">
              <a:rPr lang="fr-FR" altLang="fr-FR"/>
              <a:pPr>
                <a:defRPr/>
              </a:pPr>
              <a:t>‹N°›</a:t>
            </a:fld>
            <a:endParaRPr lang="fr-FR" altLang="fr-FR"/>
          </a:p>
        </p:txBody>
      </p:sp>
    </p:spTree>
    <p:extLst>
      <p:ext uri="{BB962C8B-B14F-4D97-AF65-F5344CB8AC3E}">
        <p14:creationId xmlns:p14="http://schemas.microsoft.com/office/powerpoint/2010/main" val="52938096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sldNum" idx="10"/>
          </p:nvPr>
        </p:nvSpPr>
        <p:spPr/>
        <p:txBody>
          <a:bodyPr/>
          <a:lstStyle>
            <a:lvl1pPr>
              <a:defRPr/>
            </a:lvl1pPr>
          </a:lstStyle>
          <a:p>
            <a:pPr>
              <a:defRPr/>
            </a:pPr>
            <a:r>
              <a:rPr lang="fr-FR" altLang="fr-FR"/>
              <a:t> –     </a:t>
            </a:r>
            <a:fld id="{5DA5C8A4-D760-4643-B749-F9737720533B}" type="slidenum">
              <a:rPr lang="fr-FR" altLang="fr-FR"/>
              <a:pPr>
                <a:defRPr/>
              </a:pPr>
              <a:t>‹N°›</a:t>
            </a:fld>
            <a:endParaRPr lang="fr-FR" altLang="fr-FR"/>
          </a:p>
        </p:txBody>
      </p:sp>
    </p:spTree>
    <p:extLst>
      <p:ext uri="{BB962C8B-B14F-4D97-AF65-F5344CB8AC3E}">
        <p14:creationId xmlns:p14="http://schemas.microsoft.com/office/powerpoint/2010/main" val="252208959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u numéro de diapositive 5"/>
          <p:cNvSpPr>
            <a:spLocks noGrp="1" noChangeArrowheads="1"/>
          </p:cNvSpPr>
          <p:nvPr>
            <p:ph type="sldNum" idx="10"/>
          </p:nvPr>
        </p:nvSpPr>
        <p:spPr/>
        <p:txBody>
          <a:bodyPr/>
          <a:lstStyle>
            <a:lvl1pPr>
              <a:defRPr/>
            </a:lvl1pPr>
          </a:lstStyle>
          <a:p>
            <a:pPr>
              <a:defRPr/>
            </a:pPr>
            <a:r>
              <a:rPr lang="fr-FR" altLang="fr-FR"/>
              <a:t> –     </a:t>
            </a:r>
            <a:fld id="{03693965-9A89-45FA-88D1-B8901AD385C2}" type="slidenum">
              <a:rPr lang="fr-FR" altLang="fr-FR"/>
              <a:pPr>
                <a:defRPr/>
              </a:pPr>
              <a:t>‹N°›</a:t>
            </a:fld>
            <a:endParaRPr lang="fr-FR" altLang="fr-FR"/>
          </a:p>
        </p:txBody>
      </p:sp>
    </p:spTree>
    <p:extLst>
      <p:ext uri="{BB962C8B-B14F-4D97-AF65-F5344CB8AC3E}">
        <p14:creationId xmlns:p14="http://schemas.microsoft.com/office/powerpoint/2010/main" val="3388442812"/>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u numéro de diapositive 5"/>
          <p:cNvSpPr>
            <a:spLocks noGrp="1" noChangeArrowheads="1"/>
          </p:cNvSpPr>
          <p:nvPr>
            <p:ph type="sldNum" idx="10"/>
          </p:nvPr>
        </p:nvSpPr>
        <p:spPr/>
        <p:txBody>
          <a:bodyPr/>
          <a:lstStyle>
            <a:lvl1pPr>
              <a:defRPr/>
            </a:lvl1pPr>
          </a:lstStyle>
          <a:p>
            <a:pPr>
              <a:defRPr/>
            </a:pPr>
            <a:r>
              <a:rPr lang="fr-FR" altLang="fr-FR"/>
              <a:t> –     </a:t>
            </a:r>
            <a:fld id="{FCE4A366-795C-41B5-9C8A-20436872BF5C}" type="slidenum">
              <a:rPr lang="fr-FR" altLang="fr-FR"/>
              <a:pPr>
                <a:defRPr/>
              </a:pPr>
              <a:t>‹N°›</a:t>
            </a:fld>
            <a:endParaRPr lang="fr-FR" altLang="fr-FR"/>
          </a:p>
        </p:txBody>
      </p:sp>
    </p:spTree>
    <p:extLst>
      <p:ext uri="{BB962C8B-B14F-4D97-AF65-F5344CB8AC3E}">
        <p14:creationId xmlns:p14="http://schemas.microsoft.com/office/powerpoint/2010/main" val="3868625244"/>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p:cNvSpPr>
            <a:spLocks noGrp="1" noChangeArrowheads="1"/>
          </p:cNvSpPr>
          <p:nvPr>
            <p:ph type="sldNum" idx="10"/>
          </p:nvPr>
        </p:nvSpPr>
        <p:spPr/>
        <p:txBody>
          <a:bodyPr/>
          <a:lstStyle>
            <a:lvl1pPr>
              <a:defRPr/>
            </a:lvl1pPr>
          </a:lstStyle>
          <a:p>
            <a:pPr>
              <a:defRPr/>
            </a:pPr>
            <a:r>
              <a:rPr lang="fr-FR" altLang="fr-FR"/>
              <a:t> –     </a:t>
            </a:r>
            <a:fld id="{E0381884-BCE0-431F-A56F-B2ACE76D1BED}" type="slidenum">
              <a:rPr lang="fr-FR" altLang="fr-FR"/>
              <a:pPr>
                <a:defRPr/>
              </a:pPr>
              <a:t>‹N°›</a:t>
            </a:fld>
            <a:endParaRPr lang="fr-FR" altLang="fr-FR"/>
          </a:p>
        </p:txBody>
      </p:sp>
    </p:spTree>
    <p:extLst>
      <p:ext uri="{BB962C8B-B14F-4D97-AF65-F5344CB8AC3E}">
        <p14:creationId xmlns:p14="http://schemas.microsoft.com/office/powerpoint/2010/main" val="15072517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4881562"/>
          </a:xfrm>
          <a:prstGeom prst="rect">
            <a:avLst/>
          </a:prstGeo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57200" y="274638"/>
            <a:ext cx="6019800" cy="4881562"/>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numéro de diapositive 4"/>
          <p:cNvSpPr>
            <a:spLocks noGrp="1" noChangeArrowheads="1"/>
          </p:cNvSpPr>
          <p:nvPr>
            <p:ph type="sldNum" idx="10"/>
          </p:nvPr>
        </p:nvSpPr>
        <p:spPr/>
        <p:txBody>
          <a:bodyPr/>
          <a:lstStyle>
            <a:lvl1pPr>
              <a:defRPr/>
            </a:lvl1pPr>
          </a:lstStyle>
          <a:p>
            <a:pPr>
              <a:defRPr/>
            </a:pPr>
            <a:r>
              <a:rPr lang="fr-FR" altLang="fr-FR"/>
              <a:t> –     </a:t>
            </a:r>
            <a:fld id="{6915CB02-F69B-494F-8091-F2491D9B27C0}" type="slidenum">
              <a:rPr lang="fr-FR" altLang="fr-FR"/>
              <a:pPr>
                <a:defRPr/>
              </a:pPr>
              <a:t>‹N°›</a:t>
            </a:fld>
            <a:endParaRPr lang="fr-FR" altLang="fr-FR"/>
          </a:p>
        </p:txBody>
      </p:sp>
    </p:spTree>
    <p:extLst>
      <p:ext uri="{BB962C8B-B14F-4D97-AF65-F5344CB8AC3E}">
        <p14:creationId xmlns:p14="http://schemas.microsoft.com/office/powerpoint/2010/main" val="3666313545"/>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88125" y="242888"/>
            <a:ext cx="2014538" cy="4913312"/>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539750" y="242888"/>
            <a:ext cx="5895975" cy="491331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p:cNvSpPr>
            <a:spLocks noGrp="1" noChangeArrowheads="1"/>
          </p:cNvSpPr>
          <p:nvPr>
            <p:ph type="sldNum" idx="10"/>
          </p:nvPr>
        </p:nvSpPr>
        <p:spPr/>
        <p:txBody>
          <a:bodyPr/>
          <a:lstStyle>
            <a:lvl1pPr>
              <a:defRPr/>
            </a:lvl1pPr>
          </a:lstStyle>
          <a:p>
            <a:pPr>
              <a:defRPr/>
            </a:pPr>
            <a:r>
              <a:rPr lang="fr-FR" altLang="fr-FR"/>
              <a:t> –     </a:t>
            </a:r>
            <a:fld id="{BC58B4BE-DEBD-4D50-BFD9-131F0D5FB0B8}" type="slidenum">
              <a:rPr lang="fr-FR" altLang="fr-FR"/>
              <a:pPr>
                <a:defRPr/>
              </a:pPr>
              <a:t>‹N°›</a:t>
            </a:fld>
            <a:endParaRPr lang="fr-FR" altLang="fr-FR"/>
          </a:p>
        </p:txBody>
      </p:sp>
    </p:spTree>
    <p:extLst>
      <p:ext uri="{BB962C8B-B14F-4D97-AF65-F5344CB8AC3E}">
        <p14:creationId xmlns:p14="http://schemas.microsoft.com/office/powerpoint/2010/main" val="364665350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a:t>Cliquez pour modifier le style des sous-titres du masque</a:t>
            </a:r>
          </a:p>
        </p:txBody>
      </p:sp>
      <p:sp>
        <p:nvSpPr>
          <p:cNvPr id="4" name="Rectangle 4"/>
          <p:cNvSpPr>
            <a:spLocks noGrp="1" noChangeArrowheads="1"/>
          </p:cNvSpPr>
          <p:nvPr>
            <p:ph type="sldNum" idx="10"/>
          </p:nvPr>
        </p:nvSpPr>
        <p:spPr/>
        <p:txBody>
          <a:bodyPr/>
          <a:lstStyle>
            <a:lvl1pPr>
              <a:defRPr/>
            </a:lvl1pPr>
          </a:lstStyle>
          <a:p>
            <a:pPr>
              <a:defRPr/>
            </a:pPr>
            <a:r>
              <a:rPr lang="fr-FR" altLang="fr-FR"/>
              <a:t> –     </a:t>
            </a:r>
            <a:fld id="{76F4B630-309C-4AC0-B4AB-8EA125FF251B}" type="slidenum">
              <a:rPr lang="fr-FR" altLang="fr-FR"/>
              <a:pPr>
                <a:defRPr/>
              </a:pPr>
              <a:t>‹N°›</a:t>
            </a:fld>
            <a:endParaRPr lang="fr-FR" altLang="fr-FR"/>
          </a:p>
        </p:txBody>
      </p:sp>
    </p:spTree>
    <p:extLst>
      <p:ext uri="{BB962C8B-B14F-4D97-AF65-F5344CB8AC3E}">
        <p14:creationId xmlns:p14="http://schemas.microsoft.com/office/powerpoint/2010/main" val="3609122996"/>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p:cNvSpPr>
            <a:spLocks noGrp="1" noChangeArrowheads="1"/>
          </p:cNvSpPr>
          <p:nvPr>
            <p:ph type="sldNum" idx="10"/>
          </p:nvPr>
        </p:nvSpPr>
        <p:spPr/>
        <p:txBody>
          <a:bodyPr/>
          <a:lstStyle>
            <a:lvl1pPr>
              <a:defRPr/>
            </a:lvl1pPr>
          </a:lstStyle>
          <a:p>
            <a:pPr>
              <a:defRPr/>
            </a:pPr>
            <a:r>
              <a:rPr lang="fr-FR" altLang="fr-FR"/>
              <a:t> –     </a:t>
            </a:r>
            <a:fld id="{3B19FD36-3B90-4958-B777-4ECAAF460299}" type="slidenum">
              <a:rPr lang="fr-FR" altLang="fr-FR"/>
              <a:pPr>
                <a:defRPr/>
              </a:pPr>
              <a:t>‹N°›</a:t>
            </a:fld>
            <a:endParaRPr lang="fr-FR" altLang="fr-FR"/>
          </a:p>
        </p:txBody>
      </p:sp>
    </p:spTree>
    <p:extLst>
      <p:ext uri="{BB962C8B-B14F-4D97-AF65-F5344CB8AC3E}">
        <p14:creationId xmlns:p14="http://schemas.microsoft.com/office/powerpoint/2010/main" val="1115104257"/>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Cliquez pour modifier les styles du texte du masque</a:t>
            </a:r>
          </a:p>
        </p:txBody>
      </p:sp>
      <p:sp>
        <p:nvSpPr>
          <p:cNvPr id="4" name="Rectangle 4"/>
          <p:cNvSpPr>
            <a:spLocks noGrp="1" noChangeArrowheads="1"/>
          </p:cNvSpPr>
          <p:nvPr>
            <p:ph type="sldNum" idx="10"/>
          </p:nvPr>
        </p:nvSpPr>
        <p:spPr/>
        <p:txBody>
          <a:bodyPr/>
          <a:lstStyle>
            <a:lvl1pPr>
              <a:defRPr/>
            </a:lvl1pPr>
          </a:lstStyle>
          <a:p>
            <a:pPr>
              <a:defRPr/>
            </a:pPr>
            <a:r>
              <a:rPr lang="fr-FR" altLang="fr-FR"/>
              <a:t> –     </a:t>
            </a:r>
            <a:fld id="{15591823-EDA7-4DB4-BACD-C8088C217EA3}" type="slidenum">
              <a:rPr lang="fr-FR" altLang="fr-FR"/>
              <a:pPr>
                <a:defRPr/>
              </a:pPr>
              <a:t>‹N°›</a:t>
            </a:fld>
            <a:endParaRPr lang="fr-FR" altLang="fr-FR"/>
          </a:p>
        </p:txBody>
      </p:sp>
    </p:spTree>
    <p:extLst>
      <p:ext uri="{BB962C8B-B14F-4D97-AF65-F5344CB8AC3E}">
        <p14:creationId xmlns:p14="http://schemas.microsoft.com/office/powerpoint/2010/main" val="61518900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539750" y="242888"/>
            <a:ext cx="2870200" cy="49133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3562350" y="242888"/>
            <a:ext cx="2871788" cy="49133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numéro de diapositive 5"/>
          <p:cNvSpPr>
            <a:spLocks noGrp="1" noChangeArrowheads="1"/>
          </p:cNvSpPr>
          <p:nvPr>
            <p:ph type="sldNum" idx="10"/>
          </p:nvPr>
        </p:nvSpPr>
        <p:spPr/>
        <p:txBody>
          <a:bodyPr/>
          <a:lstStyle>
            <a:lvl1pPr>
              <a:defRPr/>
            </a:lvl1pPr>
          </a:lstStyle>
          <a:p>
            <a:pPr>
              <a:defRPr/>
            </a:pPr>
            <a:r>
              <a:rPr lang="fr-FR" altLang="fr-FR"/>
              <a:t> –     </a:t>
            </a:r>
            <a:fld id="{C0542BC3-1917-47AC-9B30-B041E53BCF1D}" type="slidenum">
              <a:rPr lang="fr-FR" altLang="fr-FR"/>
              <a:pPr>
                <a:defRPr/>
              </a:pPr>
              <a:t>‹N°›</a:t>
            </a:fld>
            <a:endParaRPr lang="fr-FR" altLang="fr-FR"/>
          </a:p>
        </p:txBody>
      </p:sp>
    </p:spTree>
    <p:extLst>
      <p:ext uri="{BB962C8B-B14F-4D97-AF65-F5344CB8AC3E}">
        <p14:creationId xmlns:p14="http://schemas.microsoft.com/office/powerpoint/2010/main" val="903606142"/>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Rectangle 4"/>
          <p:cNvSpPr>
            <a:spLocks noGrp="1" noChangeArrowheads="1"/>
          </p:cNvSpPr>
          <p:nvPr>
            <p:ph type="sldNum" idx="10"/>
          </p:nvPr>
        </p:nvSpPr>
        <p:spPr/>
        <p:txBody>
          <a:bodyPr/>
          <a:lstStyle>
            <a:lvl1pPr>
              <a:defRPr/>
            </a:lvl1pPr>
          </a:lstStyle>
          <a:p>
            <a:pPr>
              <a:defRPr/>
            </a:pPr>
            <a:r>
              <a:rPr lang="fr-FR" altLang="fr-FR"/>
              <a:t> –     </a:t>
            </a:r>
            <a:fld id="{1E1D7895-8A90-417F-BE47-4DC344EE22A9}" type="slidenum">
              <a:rPr lang="fr-FR" altLang="fr-FR"/>
              <a:pPr>
                <a:defRPr/>
              </a:pPr>
              <a:t>‹N°›</a:t>
            </a:fld>
            <a:endParaRPr lang="fr-FR" altLang="fr-FR"/>
          </a:p>
        </p:txBody>
      </p:sp>
    </p:spTree>
    <p:extLst>
      <p:ext uri="{BB962C8B-B14F-4D97-AF65-F5344CB8AC3E}">
        <p14:creationId xmlns:p14="http://schemas.microsoft.com/office/powerpoint/2010/main" val="2110800714"/>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Rectangle 4"/>
          <p:cNvSpPr>
            <a:spLocks noGrp="1" noChangeArrowheads="1"/>
          </p:cNvSpPr>
          <p:nvPr>
            <p:ph type="sldNum" idx="10"/>
          </p:nvPr>
        </p:nvSpPr>
        <p:spPr/>
        <p:txBody>
          <a:bodyPr/>
          <a:lstStyle>
            <a:lvl1pPr>
              <a:defRPr/>
            </a:lvl1pPr>
          </a:lstStyle>
          <a:p>
            <a:pPr>
              <a:defRPr/>
            </a:pPr>
            <a:r>
              <a:rPr lang="fr-FR" altLang="fr-FR"/>
              <a:t> –     </a:t>
            </a:r>
            <a:fld id="{C16BA5DA-C6AF-4CA5-803E-F90A8F71D9E5}" type="slidenum">
              <a:rPr lang="fr-FR" altLang="fr-FR"/>
              <a:pPr>
                <a:defRPr/>
              </a:pPr>
              <a:t>‹N°›</a:t>
            </a:fld>
            <a:endParaRPr lang="fr-FR" altLang="fr-FR"/>
          </a:p>
        </p:txBody>
      </p:sp>
    </p:spTree>
    <p:extLst>
      <p:ext uri="{BB962C8B-B14F-4D97-AF65-F5344CB8AC3E}">
        <p14:creationId xmlns:p14="http://schemas.microsoft.com/office/powerpoint/2010/main" val="3337868701"/>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sldNum" idx="10"/>
          </p:nvPr>
        </p:nvSpPr>
        <p:spPr/>
        <p:txBody>
          <a:bodyPr/>
          <a:lstStyle>
            <a:lvl1pPr>
              <a:defRPr/>
            </a:lvl1pPr>
          </a:lstStyle>
          <a:p>
            <a:pPr>
              <a:defRPr/>
            </a:pPr>
            <a:r>
              <a:rPr lang="fr-FR" altLang="fr-FR"/>
              <a:t> –     </a:t>
            </a:r>
            <a:fld id="{6CFAC159-2458-468B-8BBA-0667CE62F47F}" type="slidenum">
              <a:rPr lang="fr-FR" altLang="fr-FR"/>
              <a:pPr>
                <a:defRPr/>
              </a:pPr>
              <a:t>‹N°›</a:t>
            </a:fld>
            <a:endParaRPr lang="fr-FR" altLang="fr-FR"/>
          </a:p>
        </p:txBody>
      </p:sp>
    </p:spTree>
    <p:extLst>
      <p:ext uri="{BB962C8B-B14F-4D97-AF65-F5344CB8AC3E}">
        <p14:creationId xmlns:p14="http://schemas.microsoft.com/office/powerpoint/2010/main" val="3356540515"/>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u numéro de diapositive 5"/>
          <p:cNvSpPr>
            <a:spLocks noGrp="1" noChangeArrowheads="1"/>
          </p:cNvSpPr>
          <p:nvPr>
            <p:ph type="sldNum" idx="10"/>
          </p:nvPr>
        </p:nvSpPr>
        <p:spPr/>
        <p:txBody>
          <a:bodyPr/>
          <a:lstStyle>
            <a:lvl1pPr>
              <a:defRPr/>
            </a:lvl1pPr>
          </a:lstStyle>
          <a:p>
            <a:pPr>
              <a:defRPr/>
            </a:pPr>
            <a:r>
              <a:rPr lang="fr-FR" altLang="fr-FR"/>
              <a:t> –     </a:t>
            </a:r>
            <a:fld id="{C7FE93D7-1D84-441E-ACA7-76AD95B5D04B}" type="slidenum">
              <a:rPr lang="fr-FR" altLang="fr-FR"/>
              <a:pPr>
                <a:defRPr/>
              </a:pPr>
              <a:t>‹N°›</a:t>
            </a:fld>
            <a:endParaRPr lang="fr-FR" altLang="fr-FR"/>
          </a:p>
        </p:txBody>
      </p:sp>
    </p:spTree>
    <p:extLst>
      <p:ext uri="{BB962C8B-B14F-4D97-AF65-F5344CB8AC3E}">
        <p14:creationId xmlns:p14="http://schemas.microsoft.com/office/powerpoint/2010/main" val="1007369189"/>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u numéro de diapositive 5"/>
          <p:cNvSpPr>
            <a:spLocks noGrp="1" noChangeArrowheads="1"/>
          </p:cNvSpPr>
          <p:nvPr>
            <p:ph type="sldNum" idx="10"/>
          </p:nvPr>
        </p:nvSpPr>
        <p:spPr/>
        <p:txBody>
          <a:bodyPr/>
          <a:lstStyle>
            <a:lvl1pPr>
              <a:defRPr/>
            </a:lvl1pPr>
          </a:lstStyle>
          <a:p>
            <a:pPr>
              <a:defRPr/>
            </a:pPr>
            <a:r>
              <a:rPr lang="fr-FR" altLang="fr-FR"/>
              <a:t> –     </a:t>
            </a:r>
            <a:fld id="{95C6F542-6ED6-4AA5-90A3-FE504F160BB4}" type="slidenum">
              <a:rPr lang="fr-FR" altLang="fr-FR"/>
              <a:pPr>
                <a:defRPr/>
              </a:pPr>
              <a:t>‹N°›</a:t>
            </a:fld>
            <a:endParaRPr lang="fr-FR" altLang="fr-FR"/>
          </a:p>
        </p:txBody>
      </p:sp>
    </p:spTree>
    <p:extLst>
      <p:ext uri="{BB962C8B-B14F-4D97-AF65-F5344CB8AC3E}">
        <p14:creationId xmlns:p14="http://schemas.microsoft.com/office/powerpoint/2010/main" val="749943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a:t>Cliquez pour modifier le style des sous-titres du masque</a:t>
            </a:r>
          </a:p>
        </p:txBody>
      </p:sp>
      <p:sp>
        <p:nvSpPr>
          <p:cNvPr id="4" name="Rectangle 4"/>
          <p:cNvSpPr>
            <a:spLocks noGrp="1" noChangeArrowheads="1"/>
          </p:cNvSpPr>
          <p:nvPr>
            <p:ph type="sldNum" idx="10"/>
          </p:nvPr>
        </p:nvSpPr>
        <p:spPr/>
        <p:txBody>
          <a:bodyPr/>
          <a:lstStyle>
            <a:lvl1pPr>
              <a:defRPr/>
            </a:lvl1pPr>
          </a:lstStyle>
          <a:p>
            <a:pPr>
              <a:defRPr/>
            </a:pPr>
            <a:r>
              <a:rPr lang="fr-FR" altLang="fr-FR"/>
              <a:t> –     </a:t>
            </a:r>
            <a:fld id="{26C4667D-70E2-48EE-A3A2-E3AB7C1AFA89}" type="slidenum">
              <a:rPr lang="fr-FR" altLang="fr-FR"/>
              <a:pPr>
                <a:defRPr/>
              </a:pPr>
              <a:t>‹N°›</a:t>
            </a:fld>
            <a:endParaRPr lang="fr-FR" altLang="fr-FR"/>
          </a:p>
        </p:txBody>
      </p:sp>
    </p:spTree>
    <p:extLst>
      <p:ext uri="{BB962C8B-B14F-4D97-AF65-F5344CB8AC3E}">
        <p14:creationId xmlns:p14="http://schemas.microsoft.com/office/powerpoint/2010/main" val="917984170"/>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p:cNvSpPr>
            <a:spLocks noGrp="1" noChangeArrowheads="1"/>
          </p:cNvSpPr>
          <p:nvPr>
            <p:ph type="sldNum" idx="10"/>
          </p:nvPr>
        </p:nvSpPr>
        <p:spPr/>
        <p:txBody>
          <a:bodyPr/>
          <a:lstStyle>
            <a:lvl1pPr>
              <a:defRPr/>
            </a:lvl1pPr>
          </a:lstStyle>
          <a:p>
            <a:pPr>
              <a:defRPr/>
            </a:pPr>
            <a:r>
              <a:rPr lang="fr-FR" altLang="fr-FR"/>
              <a:t> –     </a:t>
            </a:r>
            <a:fld id="{0B9130B5-B227-44AE-BCA7-584A5DFAA5EF}" type="slidenum">
              <a:rPr lang="fr-FR" altLang="fr-FR"/>
              <a:pPr>
                <a:defRPr/>
              </a:pPr>
              <a:t>‹N°›</a:t>
            </a:fld>
            <a:endParaRPr lang="fr-FR" altLang="fr-FR"/>
          </a:p>
        </p:txBody>
      </p:sp>
    </p:spTree>
    <p:extLst>
      <p:ext uri="{BB962C8B-B14F-4D97-AF65-F5344CB8AC3E}">
        <p14:creationId xmlns:p14="http://schemas.microsoft.com/office/powerpoint/2010/main" val="4019528504"/>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a:xfrm>
            <a:off x="539750" y="242888"/>
            <a:ext cx="5895975" cy="491331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p:cNvSpPr>
            <a:spLocks noGrp="1" noChangeArrowheads="1"/>
          </p:cNvSpPr>
          <p:nvPr>
            <p:ph type="sldNum" idx="10"/>
          </p:nvPr>
        </p:nvSpPr>
        <p:spPr/>
        <p:txBody>
          <a:bodyPr/>
          <a:lstStyle>
            <a:lvl1pPr>
              <a:defRPr/>
            </a:lvl1pPr>
          </a:lstStyle>
          <a:p>
            <a:pPr>
              <a:defRPr/>
            </a:pPr>
            <a:r>
              <a:rPr lang="fr-FR" altLang="fr-FR"/>
              <a:t> –     </a:t>
            </a:r>
            <a:fld id="{C27B9A3F-2CCA-4EF5-99BA-E11C0CED7D75}" type="slidenum">
              <a:rPr lang="fr-FR" altLang="fr-FR"/>
              <a:pPr>
                <a:defRPr/>
              </a:pPr>
              <a:t>‹N°›</a:t>
            </a:fld>
            <a:endParaRPr lang="fr-FR" altLang="fr-FR"/>
          </a:p>
        </p:txBody>
      </p:sp>
    </p:spTree>
    <p:extLst>
      <p:ext uri="{BB962C8B-B14F-4D97-AF65-F5344CB8AC3E}">
        <p14:creationId xmlns:p14="http://schemas.microsoft.com/office/powerpoint/2010/main" val="753995933"/>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a:prstGeom prst="rect">
            <a:avLst/>
          </a:prstGeo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a:t>Cliquez pour modifier le style des sous-titres du masque</a:t>
            </a:r>
          </a:p>
        </p:txBody>
      </p:sp>
    </p:spTree>
    <p:extLst>
      <p:ext uri="{BB962C8B-B14F-4D97-AF65-F5344CB8AC3E}">
        <p14:creationId xmlns:p14="http://schemas.microsoft.com/office/powerpoint/2010/main" val="1169141843"/>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889461944"/>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Cliquez pour modifier les styles du texte du masque</a:t>
            </a:r>
          </a:p>
        </p:txBody>
      </p:sp>
    </p:spTree>
    <p:extLst>
      <p:ext uri="{BB962C8B-B14F-4D97-AF65-F5344CB8AC3E}">
        <p14:creationId xmlns:p14="http://schemas.microsoft.com/office/powerpoint/2010/main" val="1855604897"/>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a:t>Cliquez pour modifier le style du titre</a:t>
            </a:r>
          </a:p>
        </p:txBody>
      </p:sp>
      <p:sp>
        <p:nvSpPr>
          <p:cNvPr id="3" name="Espace réservé du contenu 2"/>
          <p:cNvSpPr>
            <a:spLocks noGrp="1"/>
          </p:cNvSpPr>
          <p:nvPr>
            <p:ph sz="half" idx="1"/>
          </p:nvPr>
        </p:nvSpPr>
        <p:spPr>
          <a:xfrm>
            <a:off x="457200" y="1604963"/>
            <a:ext cx="4037013"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6613" y="1604963"/>
            <a:ext cx="403860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176808198"/>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103436819"/>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a:t>Cliquez pour modifier le style du titre</a:t>
            </a:r>
          </a:p>
        </p:txBody>
      </p:sp>
    </p:spTree>
    <p:extLst>
      <p:ext uri="{BB962C8B-B14F-4D97-AF65-F5344CB8AC3E}">
        <p14:creationId xmlns:p14="http://schemas.microsoft.com/office/powerpoint/2010/main" val="2268659077"/>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514293566"/>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a:prstGeom prst="rect">
            <a:avLst/>
          </a:prstGeo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Tree>
    <p:extLst>
      <p:ext uri="{BB962C8B-B14F-4D97-AF65-F5344CB8AC3E}">
        <p14:creationId xmlns:p14="http://schemas.microsoft.com/office/powerpoint/2010/main" val="30176771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a:xfrm>
            <a:off x="457200" y="1600200"/>
            <a:ext cx="8229600" cy="4525963"/>
          </a:xfrm>
          <a:prstGeom prst="rect">
            <a:avLst/>
          </a:prstGeo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p:cNvSpPr>
            <a:spLocks noGrp="1" noChangeArrowheads="1"/>
          </p:cNvSpPr>
          <p:nvPr>
            <p:ph type="sldNum" idx="10"/>
          </p:nvPr>
        </p:nvSpPr>
        <p:spPr/>
        <p:txBody>
          <a:bodyPr/>
          <a:lstStyle>
            <a:lvl1pPr>
              <a:defRPr/>
            </a:lvl1pPr>
          </a:lstStyle>
          <a:p>
            <a:pPr>
              <a:defRPr/>
            </a:pPr>
            <a:r>
              <a:rPr lang="fr-FR" altLang="fr-FR"/>
              <a:t> –     </a:t>
            </a:r>
            <a:fld id="{4863B163-E23F-42B4-BAF2-BF188C2B5914}" type="slidenum">
              <a:rPr lang="fr-FR" altLang="fr-FR"/>
              <a:pPr>
                <a:defRPr/>
              </a:pPr>
              <a:t>‹N°›</a:t>
            </a:fld>
            <a:endParaRPr lang="fr-FR" altLang="fr-FR"/>
          </a:p>
        </p:txBody>
      </p:sp>
    </p:spTree>
    <p:extLst>
      <p:ext uri="{BB962C8B-B14F-4D97-AF65-F5344CB8AC3E}">
        <p14:creationId xmlns:p14="http://schemas.microsoft.com/office/powerpoint/2010/main" val="1243854624"/>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Tree>
    <p:extLst>
      <p:ext uri="{BB962C8B-B14F-4D97-AF65-F5344CB8AC3E}">
        <p14:creationId xmlns:p14="http://schemas.microsoft.com/office/powerpoint/2010/main" val="4092219809"/>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406643292"/>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4700"/>
          </a:xfrm>
          <a:prstGeom prst="rect">
            <a:avLst/>
          </a:prstGeo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57200" y="274638"/>
            <a:ext cx="6019800" cy="5854700"/>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139911518"/>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a:t>Cliquez pour modifier le style des sous-titres du masque</a:t>
            </a:r>
          </a:p>
        </p:txBody>
      </p:sp>
    </p:spTree>
    <p:extLst>
      <p:ext uri="{BB962C8B-B14F-4D97-AF65-F5344CB8AC3E}">
        <p14:creationId xmlns:p14="http://schemas.microsoft.com/office/powerpoint/2010/main" val="3904456987"/>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a:xfrm>
            <a:off x="457200" y="1600200"/>
            <a:ext cx="8229600" cy="4525963"/>
          </a:xfrm>
          <a:prstGeom prst="rect">
            <a:avLst/>
          </a:prstGeo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866153013"/>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Cliquez pour modifier les styles du texte du masque</a:t>
            </a:r>
          </a:p>
        </p:txBody>
      </p:sp>
    </p:spTree>
    <p:extLst>
      <p:ext uri="{BB962C8B-B14F-4D97-AF65-F5344CB8AC3E}">
        <p14:creationId xmlns:p14="http://schemas.microsoft.com/office/powerpoint/2010/main" val="1460097249"/>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429705517"/>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350280274"/>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showMasterSp="0"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Tree>
    <p:extLst>
      <p:ext uri="{BB962C8B-B14F-4D97-AF65-F5344CB8AC3E}">
        <p14:creationId xmlns:p14="http://schemas.microsoft.com/office/powerpoint/2010/main" val="1344071870"/>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5325815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Cliquez pour modifier les styles du texte du masque</a:t>
            </a:r>
          </a:p>
        </p:txBody>
      </p:sp>
      <p:sp>
        <p:nvSpPr>
          <p:cNvPr id="4" name="Rectangle 4"/>
          <p:cNvSpPr>
            <a:spLocks noGrp="1" noChangeArrowheads="1"/>
          </p:cNvSpPr>
          <p:nvPr>
            <p:ph type="sldNum" idx="10"/>
          </p:nvPr>
        </p:nvSpPr>
        <p:spPr/>
        <p:txBody>
          <a:bodyPr/>
          <a:lstStyle>
            <a:lvl1pPr>
              <a:defRPr/>
            </a:lvl1pPr>
          </a:lstStyle>
          <a:p>
            <a:pPr>
              <a:defRPr/>
            </a:pPr>
            <a:r>
              <a:rPr lang="fr-FR" altLang="fr-FR"/>
              <a:t> –     </a:t>
            </a:r>
            <a:fld id="{E57815A4-49AB-4A2E-AAF5-139FA0E457C1}" type="slidenum">
              <a:rPr lang="fr-FR" altLang="fr-FR"/>
              <a:pPr>
                <a:defRPr/>
              </a:pPr>
              <a:t>‹N°›</a:t>
            </a:fld>
            <a:endParaRPr lang="fr-FR" altLang="fr-FR"/>
          </a:p>
        </p:txBody>
      </p:sp>
    </p:spTree>
    <p:extLst>
      <p:ext uri="{BB962C8B-B14F-4D97-AF65-F5344CB8AC3E}">
        <p14:creationId xmlns:p14="http://schemas.microsoft.com/office/powerpoint/2010/main" val="4129386780"/>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Tree>
    <p:extLst>
      <p:ext uri="{BB962C8B-B14F-4D97-AF65-F5344CB8AC3E}">
        <p14:creationId xmlns:p14="http://schemas.microsoft.com/office/powerpoint/2010/main" val="880307595"/>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Tree>
    <p:extLst>
      <p:ext uri="{BB962C8B-B14F-4D97-AF65-F5344CB8AC3E}">
        <p14:creationId xmlns:p14="http://schemas.microsoft.com/office/powerpoint/2010/main" val="3799561930"/>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showMasterSp="0"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a:xfrm>
            <a:off x="457200" y="1600200"/>
            <a:ext cx="8229600" cy="4525963"/>
          </a:xfrm>
          <a:prstGeom prst="rect">
            <a:avLst/>
          </a:prstGeo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333420062"/>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1122363"/>
            <a:ext cx="2057400" cy="5003800"/>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57200" y="1122363"/>
            <a:ext cx="6019800" cy="5003800"/>
          </a:xfrm>
          <a:prstGeom prst="rect">
            <a:avLst/>
          </a:prstGeo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843270636"/>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a:t>Cliquez pour modifier le style des sous-titres du masque</a:t>
            </a:r>
          </a:p>
        </p:txBody>
      </p:sp>
    </p:spTree>
    <p:extLst>
      <p:ext uri="{BB962C8B-B14F-4D97-AF65-F5344CB8AC3E}">
        <p14:creationId xmlns:p14="http://schemas.microsoft.com/office/powerpoint/2010/main" val="2780397715"/>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a:xfrm>
            <a:off x="457200" y="1600200"/>
            <a:ext cx="8229600" cy="4525963"/>
          </a:xfrm>
          <a:prstGeom prst="rect">
            <a:avLst/>
          </a:prstGeo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449112779"/>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Cliquez pour modifier les styles du texte du masque</a:t>
            </a:r>
          </a:p>
        </p:txBody>
      </p:sp>
    </p:spTree>
    <p:extLst>
      <p:ext uri="{BB962C8B-B14F-4D97-AF65-F5344CB8AC3E}">
        <p14:creationId xmlns:p14="http://schemas.microsoft.com/office/powerpoint/2010/main" val="2155741182"/>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showMasterSp="0"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4267609521"/>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showMasterSp="0"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667194178"/>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showMasterSp="0"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Tree>
    <p:extLst>
      <p:ext uri="{BB962C8B-B14F-4D97-AF65-F5344CB8AC3E}">
        <p14:creationId xmlns:p14="http://schemas.microsoft.com/office/powerpoint/2010/main" val="3956835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numéro de diapositive 5"/>
          <p:cNvSpPr>
            <a:spLocks noGrp="1" noChangeArrowheads="1"/>
          </p:cNvSpPr>
          <p:nvPr>
            <p:ph type="sldNum" idx="10"/>
          </p:nvPr>
        </p:nvSpPr>
        <p:spPr/>
        <p:txBody>
          <a:bodyPr/>
          <a:lstStyle>
            <a:lvl1pPr>
              <a:defRPr/>
            </a:lvl1pPr>
          </a:lstStyle>
          <a:p>
            <a:pPr>
              <a:defRPr/>
            </a:pPr>
            <a:r>
              <a:rPr lang="fr-FR" altLang="fr-FR"/>
              <a:t> –     </a:t>
            </a:r>
            <a:fld id="{712947FE-EDD5-4997-A4D3-0E3CD8CB7B14}" type="slidenum">
              <a:rPr lang="fr-FR" altLang="fr-FR"/>
              <a:pPr>
                <a:defRPr/>
              </a:pPr>
              <a:t>‹N°›</a:t>
            </a:fld>
            <a:endParaRPr lang="fr-FR" altLang="fr-FR"/>
          </a:p>
        </p:txBody>
      </p:sp>
    </p:spTree>
    <p:extLst>
      <p:ext uri="{BB962C8B-B14F-4D97-AF65-F5344CB8AC3E}">
        <p14:creationId xmlns:p14="http://schemas.microsoft.com/office/powerpoint/2010/main" val="1899877644"/>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661061934"/>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Tree>
    <p:extLst>
      <p:ext uri="{BB962C8B-B14F-4D97-AF65-F5344CB8AC3E}">
        <p14:creationId xmlns:p14="http://schemas.microsoft.com/office/powerpoint/2010/main" val="1212381039"/>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Tree>
    <p:extLst>
      <p:ext uri="{BB962C8B-B14F-4D97-AF65-F5344CB8AC3E}">
        <p14:creationId xmlns:p14="http://schemas.microsoft.com/office/powerpoint/2010/main" val="1315869917"/>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showMasterSp="0"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a:xfrm>
            <a:off x="457200" y="1600200"/>
            <a:ext cx="8229600" cy="4525963"/>
          </a:xfrm>
          <a:prstGeom prst="rect">
            <a:avLst/>
          </a:prstGeo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788777691"/>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04788"/>
            <a:ext cx="2057400" cy="592137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57200" y="204788"/>
            <a:ext cx="6019800" cy="5921375"/>
          </a:xfrm>
          <a:prstGeom prst="rect">
            <a:avLst/>
          </a:prstGeo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848792572"/>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a:t>Cliquez pour modifier le style des sous-titres du masque</a:t>
            </a:r>
          </a:p>
        </p:txBody>
      </p:sp>
    </p:spTree>
    <p:extLst>
      <p:ext uri="{BB962C8B-B14F-4D97-AF65-F5344CB8AC3E}">
        <p14:creationId xmlns:p14="http://schemas.microsoft.com/office/powerpoint/2010/main" val="572530176"/>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showMasterSp="0"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314240438"/>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Cliquez pour modifier les styles du texte du masque</a:t>
            </a:r>
          </a:p>
        </p:txBody>
      </p:sp>
    </p:spTree>
    <p:extLst>
      <p:ext uri="{BB962C8B-B14F-4D97-AF65-F5344CB8AC3E}">
        <p14:creationId xmlns:p14="http://schemas.microsoft.com/office/powerpoint/2010/main" val="3716218450"/>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showMasterSp="0"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623888" y="4589463"/>
            <a:ext cx="3865562" cy="149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1850" y="4589463"/>
            <a:ext cx="3867150" cy="149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270230591"/>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showMasterSp="0"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7098838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Rectangle 4"/>
          <p:cNvSpPr>
            <a:spLocks noGrp="1" noChangeArrowheads="1"/>
          </p:cNvSpPr>
          <p:nvPr>
            <p:ph type="sldNum" idx="10"/>
          </p:nvPr>
        </p:nvSpPr>
        <p:spPr/>
        <p:txBody>
          <a:bodyPr/>
          <a:lstStyle>
            <a:lvl1pPr>
              <a:defRPr/>
            </a:lvl1pPr>
          </a:lstStyle>
          <a:p>
            <a:pPr>
              <a:defRPr/>
            </a:pPr>
            <a:r>
              <a:rPr lang="fr-FR" altLang="fr-FR"/>
              <a:t> –     </a:t>
            </a:r>
            <a:fld id="{D09197BF-8435-4926-8CEA-D8935727BCA9}" type="slidenum">
              <a:rPr lang="fr-FR" altLang="fr-FR"/>
              <a:pPr>
                <a:defRPr/>
              </a:pPr>
              <a:t>‹N°›</a:t>
            </a:fld>
            <a:endParaRPr lang="fr-FR" altLang="fr-FR"/>
          </a:p>
        </p:txBody>
      </p:sp>
    </p:spTree>
    <p:extLst>
      <p:ext uri="{BB962C8B-B14F-4D97-AF65-F5344CB8AC3E}">
        <p14:creationId xmlns:p14="http://schemas.microsoft.com/office/powerpoint/2010/main" val="2611157586"/>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showMasterSp="0"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Tree>
    <p:extLst>
      <p:ext uri="{BB962C8B-B14F-4D97-AF65-F5344CB8AC3E}">
        <p14:creationId xmlns:p14="http://schemas.microsoft.com/office/powerpoint/2010/main" val="3741978743"/>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936320504"/>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Tree>
    <p:extLst>
      <p:ext uri="{BB962C8B-B14F-4D97-AF65-F5344CB8AC3E}">
        <p14:creationId xmlns:p14="http://schemas.microsoft.com/office/powerpoint/2010/main" val="3950333386"/>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Tree>
    <p:extLst>
      <p:ext uri="{BB962C8B-B14F-4D97-AF65-F5344CB8AC3E}">
        <p14:creationId xmlns:p14="http://schemas.microsoft.com/office/powerpoint/2010/main" val="2763158680"/>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showMasterSp="0"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817435096"/>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38913" y="1709738"/>
            <a:ext cx="1970087" cy="437832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623888" y="1709738"/>
            <a:ext cx="5762625" cy="43783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884219004"/>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a:t>Cliquez pour modifier le style des sous-titres du masque</a:t>
            </a:r>
          </a:p>
        </p:txBody>
      </p:sp>
    </p:spTree>
    <p:extLst>
      <p:ext uri="{BB962C8B-B14F-4D97-AF65-F5344CB8AC3E}">
        <p14:creationId xmlns:p14="http://schemas.microsoft.com/office/powerpoint/2010/main" val="1405172410"/>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showMasterSp="0"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a:xfrm>
            <a:off x="457200" y="1600200"/>
            <a:ext cx="8229600" cy="4525963"/>
          </a:xfrm>
          <a:prstGeom prst="rect">
            <a:avLst/>
          </a:prstGeo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302802005"/>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Cliquez pour modifier les styles du texte du masque</a:t>
            </a:r>
          </a:p>
        </p:txBody>
      </p:sp>
    </p:spTree>
    <p:extLst>
      <p:ext uri="{BB962C8B-B14F-4D97-AF65-F5344CB8AC3E}">
        <p14:creationId xmlns:p14="http://schemas.microsoft.com/office/powerpoint/2010/main" val="1932718646"/>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showMasterSp="0"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41469700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Rectangle 4"/>
          <p:cNvSpPr>
            <a:spLocks noGrp="1" noChangeArrowheads="1"/>
          </p:cNvSpPr>
          <p:nvPr>
            <p:ph type="sldNum" idx="10"/>
          </p:nvPr>
        </p:nvSpPr>
        <p:spPr/>
        <p:txBody>
          <a:bodyPr/>
          <a:lstStyle>
            <a:lvl1pPr>
              <a:defRPr/>
            </a:lvl1pPr>
          </a:lstStyle>
          <a:p>
            <a:pPr>
              <a:defRPr/>
            </a:pPr>
            <a:r>
              <a:rPr lang="fr-FR" altLang="fr-FR"/>
              <a:t> –     </a:t>
            </a:r>
            <a:fld id="{7290FE6D-8811-469C-9B73-24DB1AE40739}" type="slidenum">
              <a:rPr lang="fr-FR" altLang="fr-FR"/>
              <a:pPr>
                <a:defRPr/>
              </a:pPr>
              <a:t>‹N°›</a:t>
            </a:fld>
            <a:endParaRPr lang="fr-FR" altLang="fr-FR"/>
          </a:p>
        </p:txBody>
      </p:sp>
    </p:spTree>
    <p:extLst>
      <p:ext uri="{BB962C8B-B14F-4D97-AF65-F5344CB8AC3E}">
        <p14:creationId xmlns:p14="http://schemas.microsoft.com/office/powerpoint/2010/main" val="887141428"/>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showMasterSp="0"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574527536"/>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showMasterSp="0"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Tree>
    <p:extLst>
      <p:ext uri="{BB962C8B-B14F-4D97-AF65-F5344CB8AC3E}">
        <p14:creationId xmlns:p14="http://schemas.microsoft.com/office/powerpoint/2010/main" val="1271135947"/>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698414396"/>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Tree>
    <p:extLst>
      <p:ext uri="{BB962C8B-B14F-4D97-AF65-F5344CB8AC3E}">
        <p14:creationId xmlns:p14="http://schemas.microsoft.com/office/powerpoint/2010/main" val="1054998968"/>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Tree>
    <p:extLst>
      <p:ext uri="{BB962C8B-B14F-4D97-AF65-F5344CB8AC3E}">
        <p14:creationId xmlns:p14="http://schemas.microsoft.com/office/powerpoint/2010/main" val="4044939877"/>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showMasterSp="0"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a:xfrm>
            <a:off x="457200" y="1600200"/>
            <a:ext cx="8229600" cy="4525963"/>
          </a:xfrm>
          <a:prstGeom prst="rect">
            <a:avLst/>
          </a:prstGeo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30429430"/>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04788"/>
            <a:ext cx="2057400" cy="592137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57200" y="204788"/>
            <a:ext cx="6019800" cy="5921375"/>
          </a:xfrm>
          <a:prstGeom prst="rect">
            <a:avLst/>
          </a:prstGeo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503663053"/>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a:t>Cliquez pour modifier le style des sous-titres du masque</a:t>
            </a:r>
          </a:p>
        </p:txBody>
      </p:sp>
    </p:spTree>
    <p:extLst>
      <p:ext uri="{BB962C8B-B14F-4D97-AF65-F5344CB8AC3E}">
        <p14:creationId xmlns:p14="http://schemas.microsoft.com/office/powerpoint/2010/main" val="881017119"/>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showMasterSp="0"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043446777"/>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Cliquez pour modifier les styles du texte du masque</a:t>
            </a:r>
          </a:p>
        </p:txBody>
      </p:sp>
    </p:spTree>
    <p:extLst>
      <p:ext uri="{BB962C8B-B14F-4D97-AF65-F5344CB8AC3E}">
        <p14:creationId xmlns:p14="http://schemas.microsoft.com/office/powerpoint/2010/main" val="6292328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sldNum" idx="10"/>
          </p:nvPr>
        </p:nvSpPr>
        <p:spPr/>
        <p:txBody>
          <a:bodyPr/>
          <a:lstStyle>
            <a:lvl1pPr>
              <a:defRPr/>
            </a:lvl1pPr>
          </a:lstStyle>
          <a:p>
            <a:pPr>
              <a:defRPr/>
            </a:pPr>
            <a:r>
              <a:rPr lang="fr-FR" altLang="fr-FR"/>
              <a:t> –     </a:t>
            </a:r>
            <a:fld id="{70DBA093-D1E6-4D18-A47A-BEDD841DC7F9}" type="slidenum">
              <a:rPr lang="fr-FR" altLang="fr-FR"/>
              <a:pPr>
                <a:defRPr/>
              </a:pPr>
              <a:t>‹N°›</a:t>
            </a:fld>
            <a:endParaRPr lang="fr-FR" altLang="fr-FR"/>
          </a:p>
        </p:txBody>
      </p:sp>
    </p:spTree>
    <p:extLst>
      <p:ext uri="{BB962C8B-B14F-4D97-AF65-F5344CB8AC3E}">
        <p14:creationId xmlns:p14="http://schemas.microsoft.com/office/powerpoint/2010/main" val="3283673726"/>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showMasterSp="0"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630238" y="1681163"/>
            <a:ext cx="1857375" cy="8223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2640013" y="1681163"/>
            <a:ext cx="1857375" cy="8223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172114620"/>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showMasterSp="0"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986418486"/>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showMasterSp="0"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Tree>
    <p:extLst>
      <p:ext uri="{BB962C8B-B14F-4D97-AF65-F5344CB8AC3E}">
        <p14:creationId xmlns:p14="http://schemas.microsoft.com/office/powerpoint/2010/main" val="2131392413"/>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8556020"/>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Tree>
    <p:extLst>
      <p:ext uri="{BB962C8B-B14F-4D97-AF65-F5344CB8AC3E}">
        <p14:creationId xmlns:p14="http://schemas.microsoft.com/office/powerpoint/2010/main" val="2022839860"/>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Tree>
    <p:extLst>
      <p:ext uri="{BB962C8B-B14F-4D97-AF65-F5344CB8AC3E}">
        <p14:creationId xmlns:p14="http://schemas.microsoft.com/office/powerpoint/2010/main" val="3107479709"/>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showMasterSp="0"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845705250"/>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45263" y="365125"/>
            <a:ext cx="1970087" cy="2138363"/>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630238" y="365125"/>
            <a:ext cx="5762625" cy="2138363"/>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272071893"/>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a:t>Cliquez pour modifier le style des sous-titres du masque</a:t>
            </a:r>
          </a:p>
        </p:txBody>
      </p:sp>
    </p:spTree>
    <p:extLst>
      <p:ext uri="{BB962C8B-B14F-4D97-AF65-F5344CB8AC3E}">
        <p14:creationId xmlns:p14="http://schemas.microsoft.com/office/powerpoint/2010/main" val="1827069719"/>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showMasterSp="0"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a:xfrm>
            <a:off x="457200" y="1600200"/>
            <a:ext cx="8229600" cy="4525963"/>
          </a:xfrm>
          <a:prstGeom prst="rect">
            <a:avLst/>
          </a:prstGeo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8379461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u numéro de diapositive 5"/>
          <p:cNvSpPr>
            <a:spLocks noGrp="1" noChangeArrowheads="1"/>
          </p:cNvSpPr>
          <p:nvPr>
            <p:ph type="sldNum" idx="10"/>
          </p:nvPr>
        </p:nvSpPr>
        <p:spPr/>
        <p:txBody>
          <a:bodyPr/>
          <a:lstStyle>
            <a:lvl1pPr>
              <a:defRPr/>
            </a:lvl1pPr>
          </a:lstStyle>
          <a:p>
            <a:pPr>
              <a:defRPr/>
            </a:pPr>
            <a:r>
              <a:rPr lang="fr-FR" altLang="fr-FR"/>
              <a:t> –     </a:t>
            </a:r>
            <a:fld id="{8CA46014-71DF-4DF5-824E-56650E0D1D8A}" type="slidenum">
              <a:rPr lang="fr-FR" altLang="fr-FR"/>
              <a:pPr>
                <a:defRPr/>
              </a:pPr>
              <a:t>‹N°›</a:t>
            </a:fld>
            <a:endParaRPr lang="fr-FR" altLang="fr-FR"/>
          </a:p>
        </p:txBody>
      </p:sp>
    </p:spTree>
    <p:extLst>
      <p:ext uri="{BB962C8B-B14F-4D97-AF65-F5344CB8AC3E}">
        <p14:creationId xmlns:p14="http://schemas.microsoft.com/office/powerpoint/2010/main" val="79628063"/>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Cliquez pour modifier les styles du texte du masque</a:t>
            </a:r>
          </a:p>
        </p:txBody>
      </p:sp>
    </p:spTree>
    <p:extLst>
      <p:ext uri="{BB962C8B-B14F-4D97-AF65-F5344CB8AC3E}">
        <p14:creationId xmlns:p14="http://schemas.microsoft.com/office/powerpoint/2010/main" val="871649252"/>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showMasterSp="0"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955881518"/>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showMasterSp="0"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360111640"/>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showMasterSp="0"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Tree>
    <p:extLst>
      <p:ext uri="{BB962C8B-B14F-4D97-AF65-F5344CB8AC3E}">
        <p14:creationId xmlns:p14="http://schemas.microsoft.com/office/powerpoint/2010/main" val="4150953386"/>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9113633"/>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Tree>
    <p:extLst>
      <p:ext uri="{BB962C8B-B14F-4D97-AF65-F5344CB8AC3E}">
        <p14:creationId xmlns:p14="http://schemas.microsoft.com/office/powerpoint/2010/main" val="2657536243"/>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Tree>
    <p:extLst>
      <p:ext uri="{BB962C8B-B14F-4D97-AF65-F5344CB8AC3E}">
        <p14:creationId xmlns:p14="http://schemas.microsoft.com/office/powerpoint/2010/main" val="353550767"/>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showMasterSp="0"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a:xfrm>
            <a:off x="457200" y="1600200"/>
            <a:ext cx="8229600" cy="4525963"/>
          </a:xfrm>
          <a:prstGeom prst="rect">
            <a:avLst/>
          </a:prstGeo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857750282"/>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04788"/>
            <a:ext cx="2057400" cy="592137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57200" y="204788"/>
            <a:ext cx="6019800" cy="5921375"/>
          </a:xfrm>
          <a:prstGeom prst="rect">
            <a:avLst/>
          </a:prstGeo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874915758"/>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a:t>Cliquez pour modifier le style des sous-titres du masque</a:t>
            </a:r>
          </a:p>
        </p:txBody>
      </p:sp>
    </p:spTree>
    <p:extLst>
      <p:ext uri="{BB962C8B-B14F-4D97-AF65-F5344CB8AC3E}">
        <p14:creationId xmlns:p14="http://schemas.microsoft.com/office/powerpoint/2010/main" val="21270354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numéro de diapositive 4"/>
          <p:cNvSpPr>
            <a:spLocks noGrp="1" noChangeArrowheads="1"/>
          </p:cNvSpPr>
          <p:nvPr>
            <p:ph type="sldNum" idx="10"/>
          </p:nvPr>
        </p:nvSpPr>
        <p:spPr/>
        <p:txBody>
          <a:bodyPr/>
          <a:lstStyle>
            <a:lvl1pPr>
              <a:defRPr/>
            </a:lvl1pPr>
          </a:lstStyle>
          <a:p>
            <a:pPr>
              <a:defRPr/>
            </a:pPr>
            <a:r>
              <a:rPr lang="fr-FR" altLang="fr-FR"/>
              <a:t> –     </a:t>
            </a:r>
            <a:fld id="{EFFE98F4-D48D-4A60-B3FA-7F7FC4D7D91E}" type="slidenum">
              <a:rPr lang="fr-FR" altLang="fr-FR"/>
              <a:pPr>
                <a:defRPr/>
              </a:pPr>
              <a:t>‹N°›</a:t>
            </a:fld>
            <a:endParaRPr lang="fr-FR" altLang="fr-FR"/>
          </a:p>
        </p:txBody>
      </p:sp>
    </p:spTree>
    <p:extLst>
      <p:ext uri="{BB962C8B-B14F-4D97-AF65-F5344CB8AC3E}">
        <p14:creationId xmlns:p14="http://schemas.microsoft.com/office/powerpoint/2010/main" val="37264925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u numéro de diapositive 5"/>
          <p:cNvSpPr>
            <a:spLocks noGrp="1" noChangeArrowheads="1"/>
          </p:cNvSpPr>
          <p:nvPr>
            <p:ph type="sldNum" idx="10"/>
          </p:nvPr>
        </p:nvSpPr>
        <p:spPr/>
        <p:txBody>
          <a:bodyPr/>
          <a:lstStyle>
            <a:lvl1pPr>
              <a:defRPr/>
            </a:lvl1pPr>
          </a:lstStyle>
          <a:p>
            <a:pPr>
              <a:defRPr/>
            </a:pPr>
            <a:r>
              <a:rPr lang="fr-FR" altLang="fr-FR"/>
              <a:t> –     </a:t>
            </a:r>
            <a:fld id="{2DC00159-5A3D-47D4-A456-E49E517D34E0}" type="slidenum">
              <a:rPr lang="fr-FR" altLang="fr-FR"/>
              <a:pPr>
                <a:defRPr/>
              </a:pPr>
              <a:t>‹N°›</a:t>
            </a:fld>
            <a:endParaRPr lang="fr-FR" altLang="fr-FR"/>
          </a:p>
        </p:txBody>
      </p:sp>
    </p:spTree>
    <p:extLst>
      <p:ext uri="{BB962C8B-B14F-4D97-AF65-F5344CB8AC3E}">
        <p14:creationId xmlns:p14="http://schemas.microsoft.com/office/powerpoint/2010/main" val="4240878109"/>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showMasterSp="0"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21932908"/>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Cliquez pour modifier les styles du texte du masque</a:t>
            </a:r>
          </a:p>
        </p:txBody>
      </p:sp>
    </p:spTree>
    <p:extLst>
      <p:ext uri="{BB962C8B-B14F-4D97-AF65-F5344CB8AC3E}">
        <p14:creationId xmlns:p14="http://schemas.microsoft.com/office/powerpoint/2010/main" val="2265897350"/>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showMasterSp="0"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457200" y="1604963"/>
            <a:ext cx="4037013" cy="3975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6613" y="1604963"/>
            <a:ext cx="4038600" cy="3975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818412282"/>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showMasterSp="0"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4072891301"/>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showMasterSp="0"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Tree>
    <p:extLst>
      <p:ext uri="{BB962C8B-B14F-4D97-AF65-F5344CB8AC3E}">
        <p14:creationId xmlns:p14="http://schemas.microsoft.com/office/powerpoint/2010/main" val="265833790"/>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7073546"/>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Tree>
    <p:extLst>
      <p:ext uri="{BB962C8B-B14F-4D97-AF65-F5344CB8AC3E}">
        <p14:creationId xmlns:p14="http://schemas.microsoft.com/office/powerpoint/2010/main" val="2307099785"/>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Tree>
    <p:extLst>
      <p:ext uri="{BB962C8B-B14F-4D97-AF65-F5344CB8AC3E}">
        <p14:creationId xmlns:p14="http://schemas.microsoft.com/office/powerpoint/2010/main" val="3457622927"/>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showMasterSp="0"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43723526"/>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3050"/>
            <a:ext cx="2055813" cy="5307013"/>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57200" y="273050"/>
            <a:ext cx="6019800" cy="5307013"/>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5382042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a:xfrm>
            <a:off x="457200" y="1600200"/>
            <a:ext cx="8229600" cy="4525963"/>
          </a:xfrm>
          <a:prstGeom prst="rect">
            <a:avLst/>
          </a:prstGeo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p:cNvSpPr>
            <a:spLocks noGrp="1" noChangeArrowheads="1"/>
          </p:cNvSpPr>
          <p:nvPr>
            <p:ph type="sldNum" idx="10"/>
          </p:nvPr>
        </p:nvSpPr>
        <p:spPr/>
        <p:txBody>
          <a:bodyPr/>
          <a:lstStyle>
            <a:lvl1pPr>
              <a:defRPr/>
            </a:lvl1pPr>
          </a:lstStyle>
          <a:p>
            <a:pPr>
              <a:defRPr/>
            </a:pPr>
            <a:r>
              <a:rPr lang="fr-FR" altLang="fr-FR"/>
              <a:t> –     </a:t>
            </a:r>
            <a:fld id="{FCB0D881-4E86-47BB-8D46-84B542281545}" type="slidenum">
              <a:rPr lang="fr-FR" altLang="fr-FR"/>
              <a:pPr>
                <a:defRPr/>
              </a:pPr>
              <a:t>‹N°›</a:t>
            </a:fld>
            <a:endParaRPr lang="fr-FR" altLang="fr-FR"/>
          </a:p>
        </p:txBody>
      </p:sp>
    </p:spTree>
    <p:extLst>
      <p:ext uri="{BB962C8B-B14F-4D97-AF65-F5344CB8AC3E}">
        <p14:creationId xmlns:p14="http://schemas.microsoft.com/office/powerpoint/2010/main" val="4058788090"/>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a:t>Cliquez pour modifier le style des sous-titres du masque</a:t>
            </a:r>
          </a:p>
        </p:txBody>
      </p:sp>
    </p:spTree>
    <p:extLst>
      <p:ext uri="{BB962C8B-B14F-4D97-AF65-F5344CB8AC3E}">
        <p14:creationId xmlns:p14="http://schemas.microsoft.com/office/powerpoint/2010/main" val="61970738"/>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showMasterSp="0"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376976778"/>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Cliquez pour modifier les styles du texte du masque</a:t>
            </a:r>
          </a:p>
        </p:txBody>
      </p:sp>
    </p:spTree>
    <p:extLst>
      <p:ext uri="{BB962C8B-B14F-4D97-AF65-F5344CB8AC3E}">
        <p14:creationId xmlns:p14="http://schemas.microsoft.com/office/powerpoint/2010/main" val="1272670664"/>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showMasterSp="0"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630238" y="2057400"/>
            <a:ext cx="1397000" cy="381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2179638" y="2057400"/>
            <a:ext cx="1398587" cy="381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54494854"/>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showMasterSp="0"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287672116"/>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showMasterSp="0"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Tree>
    <p:extLst>
      <p:ext uri="{BB962C8B-B14F-4D97-AF65-F5344CB8AC3E}">
        <p14:creationId xmlns:p14="http://schemas.microsoft.com/office/powerpoint/2010/main" val="3503440938"/>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4773451"/>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Tree>
    <p:extLst>
      <p:ext uri="{BB962C8B-B14F-4D97-AF65-F5344CB8AC3E}">
        <p14:creationId xmlns:p14="http://schemas.microsoft.com/office/powerpoint/2010/main" val="3268581026"/>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Tree>
    <p:extLst>
      <p:ext uri="{BB962C8B-B14F-4D97-AF65-F5344CB8AC3E}">
        <p14:creationId xmlns:p14="http://schemas.microsoft.com/office/powerpoint/2010/main" val="2918784050"/>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showMasterSp="0"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1404274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1122363"/>
            <a:ext cx="2057400" cy="5003800"/>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57200" y="1122363"/>
            <a:ext cx="6019800" cy="5003800"/>
          </a:xfrm>
          <a:prstGeom prst="rect">
            <a:avLst/>
          </a:prstGeo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p:cNvSpPr>
            <a:spLocks noGrp="1" noChangeArrowheads="1"/>
          </p:cNvSpPr>
          <p:nvPr>
            <p:ph type="sldNum" idx="10"/>
          </p:nvPr>
        </p:nvSpPr>
        <p:spPr/>
        <p:txBody>
          <a:bodyPr/>
          <a:lstStyle>
            <a:lvl1pPr>
              <a:defRPr/>
            </a:lvl1pPr>
          </a:lstStyle>
          <a:p>
            <a:pPr>
              <a:defRPr/>
            </a:pPr>
            <a:r>
              <a:rPr lang="fr-FR" altLang="fr-FR"/>
              <a:t> –     </a:t>
            </a:r>
            <a:fld id="{0C812355-15EB-4727-B05F-A39F8D9B0838}" type="slidenum">
              <a:rPr lang="fr-FR" altLang="fr-FR"/>
              <a:pPr>
                <a:defRPr/>
              </a:pPr>
              <a:t>‹N°›</a:t>
            </a:fld>
            <a:endParaRPr lang="fr-FR" altLang="fr-FR"/>
          </a:p>
        </p:txBody>
      </p:sp>
    </p:spTree>
    <p:extLst>
      <p:ext uri="{BB962C8B-B14F-4D97-AF65-F5344CB8AC3E}">
        <p14:creationId xmlns:p14="http://schemas.microsoft.com/office/powerpoint/2010/main" val="804791302"/>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2841625" y="457200"/>
            <a:ext cx="736600" cy="5410200"/>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630238" y="457200"/>
            <a:ext cx="2058987" cy="5410200"/>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708421389"/>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a:t>Cliquez pour modifier le style des sous-titres du masque</a:t>
            </a:r>
          </a:p>
        </p:txBody>
      </p:sp>
    </p:spTree>
    <p:extLst>
      <p:ext uri="{BB962C8B-B14F-4D97-AF65-F5344CB8AC3E}">
        <p14:creationId xmlns:p14="http://schemas.microsoft.com/office/powerpoint/2010/main" val="2159664063"/>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showMasterSp="0"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4026033291"/>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Cliquez pour modifier les styles du texte du masque</a:t>
            </a:r>
          </a:p>
        </p:txBody>
      </p:sp>
    </p:spTree>
    <p:extLst>
      <p:ext uri="{BB962C8B-B14F-4D97-AF65-F5344CB8AC3E}">
        <p14:creationId xmlns:p14="http://schemas.microsoft.com/office/powerpoint/2010/main" val="1305377973"/>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showMasterSp="0"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630238" y="2057400"/>
            <a:ext cx="1397000" cy="381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2179638" y="2057400"/>
            <a:ext cx="1398587" cy="381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400385108"/>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showMasterSp="0"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396563112"/>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showMasterSp="0"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Tree>
    <p:extLst>
      <p:ext uri="{BB962C8B-B14F-4D97-AF65-F5344CB8AC3E}">
        <p14:creationId xmlns:p14="http://schemas.microsoft.com/office/powerpoint/2010/main" val="3126898397"/>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1626948"/>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Tree>
    <p:extLst>
      <p:ext uri="{BB962C8B-B14F-4D97-AF65-F5344CB8AC3E}">
        <p14:creationId xmlns:p14="http://schemas.microsoft.com/office/powerpoint/2010/main" val="2893995086"/>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Tree>
    <p:extLst>
      <p:ext uri="{BB962C8B-B14F-4D97-AF65-F5344CB8AC3E}">
        <p14:creationId xmlns:p14="http://schemas.microsoft.com/office/powerpoint/2010/main" val="23445895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a:t>Cliquez pour modifier le style des sous-titres du masque</a:t>
            </a:r>
          </a:p>
        </p:txBody>
      </p:sp>
      <p:sp>
        <p:nvSpPr>
          <p:cNvPr id="4" name="Rectangle 4"/>
          <p:cNvSpPr>
            <a:spLocks noGrp="1" noChangeArrowheads="1"/>
          </p:cNvSpPr>
          <p:nvPr>
            <p:ph type="sldNum" idx="10"/>
          </p:nvPr>
        </p:nvSpPr>
        <p:spPr/>
        <p:txBody>
          <a:bodyPr/>
          <a:lstStyle>
            <a:lvl1pPr>
              <a:defRPr/>
            </a:lvl1pPr>
          </a:lstStyle>
          <a:p>
            <a:pPr>
              <a:defRPr/>
            </a:pPr>
            <a:r>
              <a:rPr lang="fr-FR" altLang="fr-FR"/>
              <a:t> –     </a:t>
            </a:r>
            <a:fld id="{6A4BACE7-0F19-4456-9DFE-2E9912B58FAF}" type="slidenum">
              <a:rPr lang="fr-FR" altLang="fr-FR"/>
              <a:pPr>
                <a:defRPr/>
              </a:pPr>
              <a:t>‹N°›</a:t>
            </a:fld>
            <a:endParaRPr lang="fr-FR" altLang="fr-FR"/>
          </a:p>
        </p:txBody>
      </p:sp>
    </p:spTree>
    <p:extLst>
      <p:ext uri="{BB962C8B-B14F-4D97-AF65-F5344CB8AC3E}">
        <p14:creationId xmlns:p14="http://schemas.microsoft.com/office/powerpoint/2010/main" val="2593870824"/>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showMasterSp="0"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206653482"/>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2841625" y="457200"/>
            <a:ext cx="736600" cy="5410200"/>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630238" y="457200"/>
            <a:ext cx="2058987" cy="5410200"/>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732824433"/>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a:t>Cliquez pour modifier le style des sous-titres du masque</a:t>
            </a:r>
          </a:p>
        </p:txBody>
      </p:sp>
    </p:spTree>
    <p:extLst>
      <p:ext uri="{BB962C8B-B14F-4D97-AF65-F5344CB8AC3E}">
        <p14:creationId xmlns:p14="http://schemas.microsoft.com/office/powerpoint/2010/main" val="4211390383"/>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showMasterSp="0"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106937654"/>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Cliquez pour modifier les styles du texte du masque</a:t>
            </a:r>
          </a:p>
        </p:txBody>
      </p:sp>
    </p:spTree>
    <p:extLst>
      <p:ext uri="{BB962C8B-B14F-4D97-AF65-F5344CB8AC3E}">
        <p14:creationId xmlns:p14="http://schemas.microsoft.com/office/powerpoint/2010/main" val="372830647"/>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showMasterSp="0"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457200" y="1604963"/>
            <a:ext cx="4037013"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6613" y="1604963"/>
            <a:ext cx="403860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544737672"/>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showMasterSp="0"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416693888"/>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showMasterSp="0"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Tree>
    <p:extLst>
      <p:ext uri="{BB962C8B-B14F-4D97-AF65-F5344CB8AC3E}">
        <p14:creationId xmlns:p14="http://schemas.microsoft.com/office/powerpoint/2010/main" val="1684904287"/>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662826528"/>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Tree>
    <p:extLst>
      <p:ext uri="{BB962C8B-B14F-4D97-AF65-F5344CB8AC3E}">
        <p14:creationId xmlns:p14="http://schemas.microsoft.com/office/powerpoint/2010/main" val="20067414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p:cNvSpPr>
            <a:spLocks noGrp="1" noChangeArrowheads="1"/>
          </p:cNvSpPr>
          <p:nvPr>
            <p:ph type="sldNum" idx="10"/>
          </p:nvPr>
        </p:nvSpPr>
        <p:spPr/>
        <p:txBody>
          <a:bodyPr/>
          <a:lstStyle>
            <a:lvl1pPr>
              <a:defRPr/>
            </a:lvl1pPr>
          </a:lstStyle>
          <a:p>
            <a:pPr>
              <a:defRPr/>
            </a:pPr>
            <a:r>
              <a:rPr lang="fr-FR" altLang="fr-FR"/>
              <a:t> –     </a:t>
            </a:r>
            <a:fld id="{BB96D356-48CF-4602-B3E2-502CC3D8D215}" type="slidenum">
              <a:rPr lang="fr-FR" altLang="fr-FR"/>
              <a:pPr>
                <a:defRPr/>
              </a:pPr>
              <a:t>‹N°›</a:t>
            </a:fld>
            <a:endParaRPr lang="fr-FR" altLang="fr-FR"/>
          </a:p>
        </p:txBody>
      </p:sp>
    </p:spTree>
    <p:extLst>
      <p:ext uri="{BB962C8B-B14F-4D97-AF65-F5344CB8AC3E}">
        <p14:creationId xmlns:p14="http://schemas.microsoft.com/office/powerpoint/2010/main" val="1418157893"/>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Tree>
    <p:extLst>
      <p:ext uri="{BB962C8B-B14F-4D97-AF65-F5344CB8AC3E}">
        <p14:creationId xmlns:p14="http://schemas.microsoft.com/office/powerpoint/2010/main" val="29874931"/>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showMasterSp="0"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700591066"/>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04788"/>
            <a:ext cx="2055813" cy="5924550"/>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57200" y="204788"/>
            <a:ext cx="6019800" cy="592455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655330765"/>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a:t>Cliquez pour modifier le style des sous-titres du masque</a:t>
            </a:r>
          </a:p>
        </p:txBody>
      </p:sp>
    </p:spTree>
    <p:extLst>
      <p:ext uri="{BB962C8B-B14F-4D97-AF65-F5344CB8AC3E}">
        <p14:creationId xmlns:p14="http://schemas.microsoft.com/office/powerpoint/2010/main" val="3785818570"/>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showMasterSp="0"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088728638"/>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Cliquez pour modifier les styles du texte du masque</a:t>
            </a:r>
          </a:p>
        </p:txBody>
      </p:sp>
    </p:spTree>
    <p:extLst>
      <p:ext uri="{BB962C8B-B14F-4D97-AF65-F5344CB8AC3E}">
        <p14:creationId xmlns:p14="http://schemas.microsoft.com/office/powerpoint/2010/main" val="2211353250"/>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showMasterSp="0"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457200" y="204788"/>
            <a:ext cx="2932113" cy="5924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3541713" y="204788"/>
            <a:ext cx="2933700" cy="5924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223698273"/>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showMasterSp="0"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035185558"/>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showMasterSp="0"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Tree>
    <p:extLst>
      <p:ext uri="{BB962C8B-B14F-4D97-AF65-F5344CB8AC3E}">
        <p14:creationId xmlns:p14="http://schemas.microsoft.com/office/powerpoint/2010/main" val="3777454111"/>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832809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Cliquez pour modifier les styles du texte du masque</a:t>
            </a:r>
          </a:p>
        </p:txBody>
      </p:sp>
      <p:sp>
        <p:nvSpPr>
          <p:cNvPr id="4" name="Rectangle 4"/>
          <p:cNvSpPr>
            <a:spLocks noGrp="1" noChangeArrowheads="1"/>
          </p:cNvSpPr>
          <p:nvPr>
            <p:ph type="sldNum" idx="10"/>
          </p:nvPr>
        </p:nvSpPr>
        <p:spPr/>
        <p:txBody>
          <a:bodyPr/>
          <a:lstStyle>
            <a:lvl1pPr>
              <a:defRPr/>
            </a:lvl1pPr>
          </a:lstStyle>
          <a:p>
            <a:pPr>
              <a:defRPr/>
            </a:pPr>
            <a:r>
              <a:rPr lang="fr-FR" altLang="fr-FR"/>
              <a:t> –     </a:t>
            </a:r>
            <a:fld id="{41ABD997-3989-44CE-9B0F-8635515D000F}" type="slidenum">
              <a:rPr lang="fr-FR" altLang="fr-FR"/>
              <a:pPr>
                <a:defRPr/>
              </a:pPr>
              <a:t>‹N°›</a:t>
            </a:fld>
            <a:endParaRPr lang="fr-FR" altLang="fr-FR"/>
          </a:p>
        </p:txBody>
      </p:sp>
    </p:spTree>
    <p:extLst>
      <p:ext uri="{BB962C8B-B14F-4D97-AF65-F5344CB8AC3E}">
        <p14:creationId xmlns:p14="http://schemas.microsoft.com/office/powerpoint/2010/main" val="4146770168"/>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Tree>
    <p:extLst>
      <p:ext uri="{BB962C8B-B14F-4D97-AF65-F5344CB8AC3E}">
        <p14:creationId xmlns:p14="http://schemas.microsoft.com/office/powerpoint/2010/main" val="1442905144"/>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Tree>
    <p:extLst>
      <p:ext uri="{BB962C8B-B14F-4D97-AF65-F5344CB8AC3E}">
        <p14:creationId xmlns:p14="http://schemas.microsoft.com/office/powerpoint/2010/main" val="1011545475"/>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showMasterSp="0"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162490588"/>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a:xfrm>
            <a:off x="457200" y="204788"/>
            <a:ext cx="6019800" cy="592455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40532346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623888" y="4589463"/>
            <a:ext cx="3865562" cy="149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1850" y="4589463"/>
            <a:ext cx="3867150" cy="149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numéro de diapositive 5"/>
          <p:cNvSpPr>
            <a:spLocks noGrp="1" noChangeArrowheads="1"/>
          </p:cNvSpPr>
          <p:nvPr>
            <p:ph type="sldNum" idx="10"/>
          </p:nvPr>
        </p:nvSpPr>
        <p:spPr/>
        <p:txBody>
          <a:bodyPr/>
          <a:lstStyle>
            <a:lvl1pPr>
              <a:defRPr/>
            </a:lvl1pPr>
          </a:lstStyle>
          <a:p>
            <a:pPr>
              <a:defRPr/>
            </a:pPr>
            <a:r>
              <a:rPr lang="fr-FR" altLang="fr-FR"/>
              <a:t> –     </a:t>
            </a:r>
            <a:fld id="{8373046F-4CB2-47A4-8CC3-386583D71DE2}" type="slidenum">
              <a:rPr lang="fr-FR" altLang="fr-FR"/>
              <a:pPr>
                <a:defRPr/>
              </a:pPr>
              <a:t>‹N°›</a:t>
            </a:fld>
            <a:endParaRPr lang="fr-FR" altLang="fr-FR"/>
          </a:p>
        </p:txBody>
      </p:sp>
    </p:spTree>
    <p:extLst>
      <p:ext uri="{BB962C8B-B14F-4D97-AF65-F5344CB8AC3E}">
        <p14:creationId xmlns:p14="http://schemas.microsoft.com/office/powerpoint/2010/main" val="232537488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Rectangle 4"/>
          <p:cNvSpPr>
            <a:spLocks noGrp="1" noChangeArrowheads="1"/>
          </p:cNvSpPr>
          <p:nvPr>
            <p:ph type="sldNum" idx="10"/>
          </p:nvPr>
        </p:nvSpPr>
        <p:spPr/>
        <p:txBody>
          <a:bodyPr/>
          <a:lstStyle>
            <a:lvl1pPr>
              <a:defRPr/>
            </a:lvl1pPr>
          </a:lstStyle>
          <a:p>
            <a:pPr>
              <a:defRPr/>
            </a:pPr>
            <a:r>
              <a:rPr lang="fr-FR" altLang="fr-FR"/>
              <a:t> –     </a:t>
            </a:r>
            <a:fld id="{BA71BCD5-FEA5-47F1-86D0-BAECE06D172B}" type="slidenum">
              <a:rPr lang="fr-FR" altLang="fr-FR"/>
              <a:pPr>
                <a:defRPr/>
              </a:pPr>
              <a:t>‹N°›</a:t>
            </a:fld>
            <a:endParaRPr lang="fr-FR" altLang="fr-FR"/>
          </a:p>
        </p:txBody>
      </p:sp>
    </p:spTree>
    <p:extLst>
      <p:ext uri="{BB962C8B-B14F-4D97-AF65-F5344CB8AC3E}">
        <p14:creationId xmlns:p14="http://schemas.microsoft.com/office/powerpoint/2010/main" val="29589547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Rectangle 4"/>
          <p:cNvSpPr>
            <a:spLocks noGrp="1" noChangeArrowheads="1"/>
          </p:cNvSpPr>
          <p:nvPr>
            <p:ph type="sldNum" idx="10"/>
          </p:nvPr>
        </p:nvSpPr>
        <p:spPr/>
        <p:txBody>
          <a:bodyPr/>
          <a:lstStyle>
            <a:lvl1pPr>
              <a:defRPr/>
            </a:lvl1pPr>
          </a:lstStyle>
          <a:p>
            <a:pPr>
              <a:defRPr/>
            </a:pPr>
            <a:r>
              <a:rPr lang="fr-FR" altLang="fr-FR"/>
              <a:t> –     </a:t>
            </a:r>
            <a:fld id="{692CB573-0049-4945-918A-B5F56BCDFA75}" type="slidenum">
              <a:rPr lang="fr-FR" altLang="fr-FR"/>
              <a:pPr>
                <a:defRPr/>
              </a:pPr>
              <a:t>‹N°›</a:t>
            </a:fld>
            <a:endParaRPr lang="fr-FR" altLang="fr-FR"/>
          </a:p>
        </p:txBody>
      </p:sp>
    </p:spTree>
    <p:extLst>
      <p:ext uri="{BB962C8B-B14F-4D97-AF65-F5344CB8AC3E}">
        <p14:creationId xmlns:p14="http://schemas.microsoft.com/office/powerpoint/2010/main" val="37665478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sldNum" idx="10"/>
          </p:nvPr>
        </p:nvSpPr>
        <p:spPr/>
        <p:txBody>
          <a:bodyPr/>
          <a:lstStyle>
            <a:lvl1pPr>
              <a:defRPr/>
            </a:lvl1pPr>
          </a:lstStyle>
          <a:p>
            <a:pPr>
              <a:defRPr/>
            </a:pPr>
            <a:r>
              <a:rPr lang="fr-FR" altLang="fr-FR"/>
              <a:t> –     </a:t>
            </a:r>
            <a:fld id="{932B2210-271C-4F7B-A5D2-58AFAF37AD82}" type="slidenum">
              <a:rPr lang="fr-FR" altLang="fr-FR"/>
              <a:pPr>
                <a:defRPr/>
              </a:pPr>
              <a:t>‹N°›</a:t>
            </a:fld>
            <a:endParaRPr lang="fr-FR" altLang="fr-FR"/>
          </a:p>
        </p:txBody>
      </p:sp>
    </p:spTree>
    <p:extLst>
      <p:ext uri="{BB962C8B-B14F-4D97-AF65-F5344CB8AC3E}">
        <p14:creationId xmlns:p14="http://schemas.microsoft.com/office/powerpoint/2010/main" val="6655112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Cliquez pour modifier les styles du texte du masque</a:t>
            </a:r>
          </a:p>
        </p:txBody>
      </p:sp>
      <p:sp>
        <p:nvSpPr>
          <p:cNvPr id="4" name="Espace réservé du numéro de diapositive 4"/>
          <p:cNvSpPr>
            <a:spLocks noGrp="1" noChangeArrowheads="1"/>
          </p:cNvSpPr>
          <p:nvPr>
            <p:ph type="sldNum" idx="10"/>
          </p:nvPr>
        </p:nvSpPr>
        <p:spPr/>
        <p:txBody>
          <a:bodyPr/>
          <a:lstStyle>
            <a:lvl1pPr>
              <a:defRPr/>
            </a:lvl1pPr>
          </a:lstStyle>
          <a:p>
            <a:pPr>
              <a:defRPr/>
            </a:pPr>
            <a:r>
              <a:rPr lang="fr-FR" altLang="fr-FR"/>
              <a:t> –     </a:t>
            </a:r>
            <a:fld id="{4CABD9D7-B2D6-42D2-B718-BB5A17AAEE0C}" type="slidenum">
              <a:rPr lang="fr-FR" altLang="fr-FR"/>
              <a:pPr>
                <a:defRPr/>
              </a:pPr>
              <a:t>‹N°›</a:t>
            </a:fld>
            <a:endParaRPr lang="fr-FR" altLang="fr-FR"/>
          </a:p>
        </p:txBody>
      </p:sp>
    </p:spTree>
    <p:extLst>
      <p:ext uri="{BB962C8B-B14F-4D97-AF65-F5344CB8AC3E}">
        <p14:creationId xmlns:p14="http://schemas.microsoft.com/office/powerpoint/2010/main" val="207727089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u numéro de diapositive 5"/>
          <p:cNvSpPr>
            <a:spLocks noGrp="1" noChangeArrowheads="1"/>
          </p:cNvSpPr>
          <p:nvPr>
            <p:ph type="sldNum" idx="10"/>
          </p:nvPr>
        </p:nvSpPr>
        <p:spPr/>
        <p:txBody>
          <a:bodyPr/>
          <a:lstStyle>
            <a:lvl1pPr>
              <a:defRPr/>
            </a:lvl1pPr>
          </a:lstStyle>
          <a:p>
            <a:pPr>
              <a:defRPr/>
            </a:pPr>
            <a:r>
              <a:rPr lang="fr-FR" altLang="fr-FR"/>
              <a:t> –     </a:t>
            </a:r>
            <a:fld id="{4DDAFBCA-2E7E-41CF-9602-E5BCB517D142}" type="slidenum">
              <a:rPr lang="fr-FR" altLang="fr-FR"/>
              <a:pPr>
                <a:defRPr/>
              </a:pPr>
              <a:t>‹N°›</a:t>
            </a:fld>
            <a:endParaRPr lang="fr-FR" altLang="fr-FR"/>
          </a:p>
        </p:txBody>
      </p:sp>
    </p:spTree>
    <p:extLst>
      <p:ext uri="{BB962C8B-B14F-4D97-AF65-F5344CB8AC3E}">
        <p14:creationId xmlns:p14="http://schemas.microsoft.com/office/powerpoint/2010/main" val="287746981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u numéro de diapositive 5"/>
          <p:cNvSpPr>
            <a:spLocks noGrp="1" noChangeArrowheads="1"/>
          </p:cNvSpPr>
          <p:nvPr>
            <p:ph type="sldNum" idx="10"/>
          </p:nvPr>
        </p:nvSpPr>
        <p:spPr/>
        <p:txBody>
          <a:bodyPr/>
          <a:lstStyle>
            <a:lvl1pPr>
              <a:defRPr/>
            </a:lvl1pPr>
          </a:lstStyle>
          <a:p>
            <a:pPr>
              <a:defRPr/>
            </a:pPr>
            <a:r>
              <a:rPr lang="fr-FR" altLang="fr-FR"/>
              <a:t> –     </a:t>
            </a:r>
            <a:fld id="{8D0AA84A-7044-43FA-9B66-8970DB206CD5}" type="slidenum">
              <a:rPr lang="fr-FR" altLang="fr-FR"/>
              <a:pPr>
                <a:defRPr/>
              </a:pPr>
              <a:t>‹N°›</a:t>
            </a:fld>
            <a:endParaRPr lang="fr-FR" altLang="fr-FR"/>
          </a:p>
        </p:txBody>
      </p:sp>
    </p:spTree>
    <p:extLst>
      <p:ext uri="{BB962C8B-B14F-4D97-AF65-F5344CB8AC3E}">
        <p14:creationId xmlns:p14="http://schemas.microsoft.com/office/powerpoint/2010/main" val="1798897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p:cNvSpPr>
            <a:spLocks noGrp="1" noChangeArrowheads="1"/>
          </p:cNvSpPr>
          <p:nvPr>
            <p:ph type="sldNum" idx="10"/>
          </p:nvPr>
        </p:nvSpPr>
        <p:spPr/>
        <p:txBody>
          <a:bodyPr/>
          <a:lstStyle>
            <a:lvl1pPr>
              <a:defRPr/>
            </a:lvl1pPr>
          </a:lstStyle>
          <a:p>
            <a:pPr>
              <a:defRPr/>
            </a:pPr>
            <a:r>
              <a:rPr lang="fr-FR" altLang="fr-FR"/>
              <a:t> –     </a:t>
            </a:r>
            <a:fld id="{C1AF0D9E-9D46-4580-BA84-28CCA072438F}" type="slidenum">
              <a:rPr lang="fr-FR" altLang="fr-FR"/>
              <a:pPr>
                <a:defRPr/>
              </a:pPr>
              <a:t>‹N°›</a:t>
            </a:fld>
            <a:endParaRPr lang="fr-FR" altLang="fr-FR"/>
          </a:p>
        </p:txBody>
      </p:sp>
    </p:spTree>
    <p:extLst>
      <p:ext uri="{BB962C8B-B14F-4D97-AF65-F5344CB8AC3E}">
        <p14:creationId xmlns:p14="http://schemas.microsoft.com/office/powerpoint/2010/main" val="344714085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38913" y="1709738"/>
            <a:ext cx="1970087" cy="437832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623888" y="1709738"/>
            <a:ext cx="5762625" cy="43783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p:cNvSpPr>
            <a:spLocks noGrp="1" noChangeArrowheads="1"/>
          </p:cNvSpPr>
          <p:nvPr>
            <p:ph type="sldNum" idx="10"/>
          </p:nvPr>
        </p:nvSpPr>
        <p:spPr/>
        <p:txBody>
          <a:bodyPr/>
          <a:lstStyle>
            <a:lvl1pPr>
              <a:defRPr/>
            </a:lvl1pPr>
          </a:lstStyle>
          <a:p>
            <a:pPr>
              <a:defRPr/>
            </a:pPr>
            <a:r>
              <a:rPr lang="fr-FR" altLang="fr-FR"/>
              <a:t> –     </a:t>
            </a:r>
            <a:fld id="{25D75D25-0A30-4AA8-8BEA-641C405910F8}" type="slidenum">
              <a:rPr lang="fr-FR" altLang="fr-FR"/>
              <a:pPr>
                <a:defRPr/>
              </a:pPr>
              <a:t>‹N°›</a:t>
            </a:fld>
            <a:endParaRPr lang="fr-FR" altLang="fr-FR"/>
          </a:p>
        </p:txBody>
      </p:sp>
    </p:spTree>
    <p:extLst>
      <p:ext uri="{BB962C8B-B14F-4D97-AF65-F5344CB8AC3E}">
        <p14:creationId xmlns:p14="http://schemas.microsoft.com/office/powerpoint/2010/main" val="28081615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a:t>Cliquez pour modifier le style des sous-titres du masque</a:t>
            </a:r>
          </a:p>
        </p:txBody>
      </p:sp>
      <p:sp>
        <p:nvSpPr>
          <p:cNvPr id="4" name="Rectangle 5"/>
          <p:cNvSpPr>
            <a:spLocks noGrp="1" noChangeArrowheads="1"/>
          </p:cNvSpPr>
          <p:nvPr>
            <p:ph type="sldNum" idx="10"/>
          </p:nvPr>
        </p:nvSpPr>
        <p:spPr/>
        <p:txBody>
          <a:bodyPr/>
          <a:lstStyle>
            <a:lvl1pPr>
              <a:defRPr/>
            </a:lvl1pPr>
          </a:lstStyle>
          <a:p>
            <a:pPr>
              <a:defRPr/>
            </a:pPr>
            <a:r>
              <a:rPr lang="fr-FR" altLang="fr-FR"/>
              <a:t> –     </a:t>
            </a:r>
            <a:fld id="{2D591CC1-060E-4C23-BA5A-772C884432B6}" type="slidenum">
              <a:rPr lang="fr-FR" altLang="fr-FR"/>
              <a:pPr>
                <a:defRPr/>
              </a:pPr>
              <a:t>‹N°›</a:t>
            </a:fld>
            <a:endParaRPr lang="fr-FR" altLang="fr-FR"/>
          </a:p>
        </p:txBody>
      </p:sp>
    </p:spTree>
    <p:extLst>
      <p:ext uri="{BB962C8B-B14F-4D97-AF65-F5344CB8AC3E}">
        <p14:creationId xmlns:p14="http://schemas.microsoft.com/office/powerpoint/2010/main" val="108908833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a:xfrm>
            <a:off x="457200" y="1600200"/>
            <a:ext cx="8229600" cy="4525963"/>
          </a:xfrm>
          <a:prstGeom prst="rect">
            <a:avLst/>
          </a:prstGeo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5"/>
          <p:cNvSpPr>
            <a:spLocks noGrp="1" noChangeArrowheads="1"/>
          </p:cNvSpPr>
          <p:nvPr>
            <p:ph type="sldNum" idx="10"/>
          </p:nvPr>
        </p:nvSpPr>
        <p:spPr/>
        <p:txBody>
          <a:bodyPr/>
          <a:lstStyle>
            <a:lvl1pPr>
              <a:defRPr/>
            </a:lvl1pPr>
          </a:lstStyle>
          <a:p>
            <a:pPr>
              <a:defRPr/>
            </a:pPr>
            <a:r>
              <a:rPr lang="fr-FR" altLang="fr-FR"/>
              <a:t> –     </a:t>
            </a:r>
            <a:fld id="{4415D97D-B794-43D5-84FC-B8FFA2EDE603}" type="slidenum">
              <a:rPr lang="fr-FR" altLang="fr-FR"/>
              <a:pPr>
                <a:defRPr/>
              </a:pPr>
              <a:t>‹N°›</a:t>
            </a:fld>
            <a:endParaRPr lang="fr-FR" altLang="fr-FR"/>
          </a:p>
        </p:txBody>
      </p:sp>
    </p:spTree>
    <p:extLst>
      <p:ext uri="{BB962C8B-B14F-4D97-AF65-F5344CB8AC3E}">
        <p14:creationId xmlns:p14="http://schemas.microsoft.com/office/powerpoint/2010/main" val="245945715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Cliquez pour modifier les styles du texte du masque</a:t>
            </a:r>
          </a:p>
        </p:txBody>
      </p:sp>
      <p:sp>
        <p:nvSpPr>
          <p:cNvPr id="4" name="Rectangle 5"/>
          <p:cNvSpPr>
            <a:spLocks noGrp="1" noChangeArrowheads="1"/>
          </p:cNvSpPr>
          <p:nvPr>
            <p:ph type="sldNum" idx="10"/>
          </p:nvPr>
        </p:nvSpPr>
        <p:spPr/>
        <p:txBody>
          <a:bodyPr/>
          <a:lstStyle>
            <a:lvl1pPr>
              <a:defRPr/>
            </a:lvl1pPr>
          </a:lstStyle>
          <a:p>
            <a:pPr>
              <a:defRPr/>
            </a:pPr>
            <a:r>
              <a:rPr lang="fr-FR" altLang="fr-FR"/>
              <a:t> –     </a:t>
            </a:r>
            <a:fld id="{275111B4-C53A-455E-B8AE-C98297528AE8}" type="slidenum">
              <a:rPr lang="fr-FR" altLang="fr-FR"/>
              <a:pPr>
                <a:defRPr/>
              </a:pPr>
              <a:t>‹N°›</a:t>
            </a:fld>
            <a:endParaRPr lang="fr-FR" altLang="fr-FR"/>
          </a:p>
        </p:txBody>
      </p:sp>
    </p:spTree>
    <p:extLst>
      <p:ext uri="{BB962C8B-B14F-4D97-AF65-F5344CB8AC3E}">
        <p14:creationId xmlns:p14="http://schemas.microsoft.com/office/powerpoint/2010/main" val="51085464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Rectangle 5"/>
          <p:cNvSpPr>
            <a:spLocks noGrp="1" noChangeArrowheads="1"/>
          </p:cNvSpPr>
          <p:nvPr>
            <p:ph type="sldNum" idx="10"/>
          </p:nvPr>
        </p:nvSpPr>
        <p:spPr/>
        <p:txBody>
          <a:bodyPr/>
          <a:lstStyle>
            <a:lvl1pPr>
              <a:defRPr/>
            </a:lvl1pPr>
          </a:lstStyle>
          <a:p>
            <a:pPr>
              <a:defRPr/>
            </a:pPr>
            <a:r>
              <a:rPr lang="fr-FR" altLang="fr-FR"/>
              <a:t> –     </a:t>
            </a:r>
            <a:fld id="{6A726BEE-0346-498F-9E84-A811D9F89D46}" type="slidenum">
              <a:rPr lang="fr-FR" altLang="fr-FR"/>
              <a:pPr>
                <a:defRPr/>
              </a:pPr>
              <a:t>‹N°›</a:t>
            </a:fld>
            <a:endParaRPr lang="fr-FR" altLang="fr-FR"/>
          </a:p>
        </p:txBody>
      </p:sp>
    </p:spTree>
    <p:extLst>
      <p:ext uri="{BB962C8B-B14F-4D97-AF65-F5344CB8AC3E}">
        <p14:creationId xmlns:p14="http://schemas.microsoft.com/office/powerpoint/2010/main" val="104003603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Rectangle 5"/>
          <p:cNvSpPr>
            <a:spLocks noGrp="1" noChangeArrowheads="1"/>
          </p:cNvSpPr>
          <p:nvPr>
            <p:ph type="sldNum" idx="10"/>
          </p:nvPr>
        </p:nvSpPr>
        <p:spPr/>
        <p:txBody>
          <a:bodyPr/>
          <a:lstStyle>
            <a:lvl1pPr>
              <a:defRPr/>
            </a:lvl1pPr>
          </a:lstStyle>
          <a:p>
            <a:pPr>
              <a:defRPr/>
            </a:pPr>
            <a:r>
              <a:rPr lang="fr-FR" altLang="fr-FR"/>
              <a:t> –     </a:t>
            </a:r>
            <a:fld id="{CA6B5980-8EAE-4F33-9627-0C7763586F3C}" type="slidenum">
              <a:rPr lang="fr-FR" altLang="fr-FR"/>
              <a:pPr>
                <a:defRPr/>
              </a:pPr>
              <a:t>‹N°›</a:t>
            </a:fld>
            <a:endParaRPr lang="fr-FR" altLang="fr-FR"/>
          </a:p>
        </p:txBody>
      </p:sp>
    </p:spTree>
    <p:extLst>
      <p:ext uri="{BB962C8B-B14F-4D97-AF65-F5344CB8AC3E}">
        <p14:creationId xmlns:p14="http://schemas.microsoft.com/office/powerpoint/2010/main" val="256974370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Rectangle 5"/>
          <p:cNvSpPr>
            <a:spLocks noGrp="1" noChangeArrowheads="1"/>
          </p:cNvSpPr>
          <p:nvPr>
            <p:ph type="sldNum" idx="10"/>
          </p:nvPr>
        </p:nvSpPr>
        <p:spPr/>
        <p:txBody>
          <a:bodyPr/>
          <a:lstStyle>
            <a:lvl1pPr>
              <a:defRPr/>
            </a:lvl1pPr>
          </a:lstStyle>
          <a:p>
            <a:pPr>
              <a:defRPr/>
            </a:pPr>
            <a:r>
              <a:rPr lang="fr-FR" altLang="fr-FR"/>
              <a:t> –     </a:t>
            </a:r>
            <a:fld id="{7610AFEB-8A2C-46D2-8940-F28D870D51E7}" type="slidenum">
              <a:rPr lang="fr-FR" altLang="fr-FR"/>
              <a:pPr>
                <a:defRPr/>
              </a:pPr>
              <a:t>‹N°›</a:t>
            </a:fld>
            <a:endParaRPr lang="fr-FR" altLang="fr-FR"/>
          </a:p>
        </p:txBody>
      </p:sp>
    </p:spTree>
    <p:extLst>
      <p:ext uri="{BB962C8B-B14F-4D97-AF65-F5344CB8AC3E}">
        <p14:creationId xmlns:p14="http://schemas.microsoft.com/office/powerpoint/2010/main" val="32149429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a:t>Cliquez pour modifier le style du titre</a:t>
            </a:r>
          </a:p>
        </p:txBody>
      </p:sp>
      <p:sp>
        <p:nvSpPr>
          <p:cNvPr id="3" name="Espace réservé du contenu 2"/>
          <p:cNvSpPr>
            <a:spLocks noGrp="1"/>
          </p:cNvSpPr>
          <p:nvPr>
            <p:ph sz="half" idx="1"/>
          </p:nvPr>
        </p:nvSpPr>
        <p:spPr>
          <a:xfrm>
            <a:off x="539750" y="1557338"/>
            <a:ext cx="3954463"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6613" y="1557338"/>
            <a:ext cx="395605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Rectangle 3"/>
          <p:cNvSpPr>
            <a:spLocks noGrp="1" noChangeArrowheads="1"/>
          </p:cNvSpPr>
          <p:nvPr>
            <p:ph type="sldNum" idx="10"/>
          </p:nvPr>
        </p:nvSpPr>
        <p:spPr/>
        <p:txBody>
          <a:bodyPr/>
          <a:lstStyle>
            <a:lvl1pPr>
              <a:defRPr/>
            </a:lvl1pPr>
          </a:lstStyle>
          <a:p>
            <a:pPr>
              <a:defRPr/>
            </a:pPr>
            <a:r>
              <a:rPr lang="fr-FR" altLang="fr-FR"/>
              <a:t> –     </a:t>
            </a:r>
            <a:fld id="{C1479F4C-F851-4F94-B379-8E6F1A68B4A7}" type="slidenum">
              <a:rPr lang="fr-FR" altLang="fr-FR"/>
              <a:pPr>
                <a:defRPr/>
              </a:pPr>
              <a:t>‹N°›</a:t>
            </a:fld>
            <a:endParaRPr lang="fr-FR" altLang="fr-FR"/>
          </a:p>
        </p:txBody>
      </p:sp>
    </p:spTree>
    <p:extLst>
      <p:ext uri="{BB962C8B-B14F-4D97-AF65-F5344CB8AC3E}">
        <p14:creationId xmlns:p14="http://schemas.microsoft.com/office/powerpoint/2010/main" val="417463920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Rectangle 5"/>
          <p:cNvSpPr>
            <a:spLocks noGrp="1" noChangeArrowheads="1"/>
          </p:cNvSpPr>
          <p:nvPr>
            <p:ph type="sldNum" idx="10"/>
          </p:nvPr>
        </p:nvSpPr>
        <p:spPr/>
        <p:txBody>
          <a:bodyPr/>
          <a:lstStyle>
            <a:lvl1pPr>
              <a:defRPr/>
            </a:lvl1pPr>
          </a:lstStyle>
          <a:p>
            <a:pPr>
              <a:defRPr/>
            </a:pPr>
            <a:r>
              <a:rPr lang="fr-FR" altLang="fr-FR"/>
              <a:t> –     </a:t>
            </a:r>
            <a:fld id="{6AD60C45-6839-4F3E-BEDD-04CFFE3F0793}" type="slidenum">
              <a:rPr lang="fr-FR" altLang="fr-FR"/>
              <a:pPr>
                <a:defRPr/>
              </a:pPr>
              <a:t>‹N°›</a:t>
            </a:fld>
            <a:endParaRPr lang="fr-FR" altLang="fr-FR"/>
          </a:p>
        </p:txBody>
      </p:sp>
    </p:spTree>
    <p:extLst>
      <p:ext uri="{BB962C8B-B14F-4D97-AF65-F5344CB8AC3E}">
        <p14:creationId xmlns:p14="http://schemas.microsoft.com/office/powerpoint/2010/main" val="380479744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Rectangle 5"/>
          <p:cNvSpPr>
            <a:spLocks noGrp="1" noChangeArrowheads="1"/>
          </p:cNvSpPr>
          <p:nvPr>
            <p:ph type="sldNum" idx="10"/>
          </p:nvPr>
        </p:nvSpPr>
        <p:spPr/>
        <p:txBody>
          <a:bodyPr/>
          <a:lstStyle>
            <a:lvl1pPr>
              <a:defRPr/>
            </a:lvl1pPr>
          </a:lstStyle>
          <a:p>
            <a:pPr>
              <a:defRPr/>
            </a:pPr>
            <a:r>
              <a:rPr lang="fr-FR" altLang="fr-FR"/>
              <a:t> –     </a:t>
            </a:r>
            <a:fld id="{AD2F624D-D31E-450C-81A7-1327C096628E}" type="slidenum">
              <a:rPr lang="fr-FR" altLang="fr-FR"/>
              <a:pPr>
                <a:defRPr/>
              </a:pPr>
              <a:t>‹N°›</a:t>
            </a:fld>
            <a:endParaRPr lang="fr-FR" altLang="fr-FR"/>
          </a:p>
        </p:txBody>
      </p:sp>
    </p:spTree>
    <p:extLst>
      <p:ext uri="{BB962C8B-B14F-4D97-AF65-F5344CB8AC3E}">
        <p14:creationId xmlns:p14="http://schemas.microsoft.com/office/powerpoint/2010/main" val="401204365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Rectangle 5"/>
          <p:cNvSpPr>
            <a:spLocks noGrp="1" noChangeArrowheads="1"/>
          </p:cNvSpPr>
          <p:nvPr>
            <p:ph type="sldNum" idx="10"/>
          </p:nvPr>
        </p:nvSpPr>
        <p:spPr/>
        <p:txBody>
          <a:bodyPr/>
          <a:lstStyle>
            <a:lvl1pPr>
              <a:defRPr/>
            </a:lvl1pPr>
          </a:lstStyle>
          <a:p>
            <a:pPr>
              <a:defRPr/>
            </a:pPr>
            <a:r>
              <a:rPr lang="fr-FR" altLang="fr-FR"/>
              <a:t> –     </a:t>
            </a:r>
            <a:fld id="{5F3867D0-ABC9-43BF-8ABE-D91EED490CAB}" type="slidenum">
              <a:rPr lang="fr-FR" altLang="fr-FR"/>
              <a:pPr>
                <a:defRPr/>
              </a:pPr>
              <a:t>‹N°›</a:t>
            </a:fld>
            <a:endParaRPr lang="fr-FR" altLang="fr-FR"/>
          </a:p>
        </p:txBody>
      </p:sp>
    </p:spTree>
    <p:extLst>
      <p:ext uri="{BB962C8B-B14F-4D97-AF65-F5344CB8AC3E}">
        <p14:creationId xmlns:p14="http://schemas.microsoft.com/office/powerpoint/2010/main" val="58635590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a:xfrm>
            <a:off x="457200" y="1600200"/>
            <a:ext cx="8229600" cy="4525963"/>
          </a:xfrm>
          <a:prstGeom prst="rect">
            <a:avLst/>
          </a:prstGeo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5"/>
          <p:cNvSpPr>
            <a:spLocks noGrp="1" noChangeArrowheads="1"/>
          </p:cNvSpPr>
          <p:nvPr>
            <p:ph type="sldNum" idx="10"/>
          </p:nvPr>
        </p:nvSpPr>
        <p:spPr/>
        <p:txBody>
          <a:bodyPr/>
          <a:lstStyle>
            <a:lvl1pPr>
              <a:defRPr/>
            </a:lvl1pPr>
          </a:lstStyle>
          <a:p>
            <a:pPr>
              <a:defRPr/>
            </a:pPr>
            <a:r>
              <a:rPr lang="fr-FR" altLang="fr-FR"/>
              <a:t> –     </a:t>
            </a:r>
            <a:fld id="{14AE010B-CBBE-4DB2-A374-FB5147E66280}" type="slidenum">
              <a:rPr lang="fr-FR" altLang="fr-FR"/>
              <a:pPr>
                <a:defRPr/>
              </a:pPr>
              <a:t>‹N°›</a:t>
            </a:fld>
            <a:endParaRPr lang="fr-FR" altLang="fr-FR"/>
          </a:p>
        </p:txBody>
      </p:sp>
    </p:spTree>
    <p:extLst>
      <p:ext uri="{BB962C8B-B14F-4D97-AF65-F5344CB8AC3E}">
        <p14:creationId xmlns:p14="http://schemas.microsoft.com/office/powerpoint/2010/main" val="221746902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42888"/>
            <a:ext cx="2057400" cy="588327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57200" y="242888"/>
            <a:ext cx="6019800" cy="5883275"/>
          </a:xfrm>
          <a:prstGeom prst="rect">
            <a:avLst/>
          </a:prstGeo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5"/>
          <p:cNvSpPr>
            <a:spLocks noGrp="1" noChangeArrowheads="1"/>
          </p:cNvSpPr>
          <p:nvPr>
            <p:ph type="sldNum" idx="10"/>
          </p:nvPr>
        </p:nvSpPr>
        <p:spPr/>
        <p:txBody>
          <a:bodyPr/>
          <a:lstStyle>
            <a:lvl1pPr>
              <a:defRPr/>
            </a:lvl1pPr>
          </a:lstStyle>
          <a:p>
            <a:pPr>
              <a:defRPr/>
            </a:pPr>
            <a:r>
              <a:rPr lang="fr-FR" altLang="fr-FR"/>
              <a:t> –     </a:t>
            </a:r>
            <a:fld id="{B9A47AE0-1CDA-4815-8DB2-4A04854524A5}" type="slidenum">
              <a:rPr lang="fr-FR" altLang="fr-FR"/>
              <a:pPr>
                <a:defRPr/>
              </a:pPr>
              <a:t>‹N°›</a:t>
            </a:fld>
            <a:endParaRPr lang="fr-FR" altLang="fr-FR"/>
          </a:p>
        </p:txBody>
      </p:sp>
    </p:spTree>
    <p:extLst>
      <p:ext uri="{BB962C8B-B14F-4D97-AF65-F5344CB8AC3E}">
        <p14:creationId xmlns:p14="http://schemas.microsoft.com/office/powerpoint/2010/main" val="280735001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a:t>Cliquez pour modifier le style des sous-titres du masque</a:t>
            </a:r>
          </a:p>
        </p:txBody>
      </p:sp>
      <p:sp>
        <p:nvSpPr>
          <p:cNvPr id="4" name="Rectangle 6"/>
          <p:cNvSpPr>
            <a:spLocks noGrp="1" noChangeArrowheads="1"/>
          </p:cNvSpPr>
          <p:nvPr>
            <p:ph type="sldNum" idx="10"/>
          </p:nvPr>
        </p:nvSpPr>
        <p:spPr/>
        <p:txBody>
          <a:bodyPr/>
          <a:lstStyle>
            <a:lvl1pPr>
              <a:defRPr/>
            </a:lvl1pPr>
          </a:lstStyle>
          <a:p>
            <a:pPr>
              <a:defRPr/>
            </a:pPr>
            <a:r>
              <a:rPr lang="fr-FR" altLang="fr-FR"/>
              <a:t> –     </a:t>
            </a:r>
            <a:fld id="{C5DB55F8-10DE-44FF-973D-97E1DBE45243}" type="slidenum">
              <a:rPr lang="fr-FR" altLang="fr-FR"/>
              <a:pPr>
                <a:defRPr/>
              </a:pPr>
              <a:t>‹N°›</a:t>
            </a:fld>
            <a:endParaRPr lang="fr-FR" altLang="fr-FR"/>
          </a:p>
        </p:txBody>
      </p:sp>
    </p:spTree>
    <p:extLst>
      <p:ext uri="{BB962C8B-B14F-4D97-AF65-F5344CB8AC3E}">
        <p14:creationId xmlns:p14="http://schemas.microsoft.com/office/powerpoint/2010/main" val="138591967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6"/>
          <p:cNvSpPr>
            <a:spLocks noGrp="1" noChangeArrowheads="1"/>
          </p:cNvSpPr>
          <p:nvPr>
            <p:ph type="sldNum" idx="10"/>
          </p:nvPr>
        </p:nvSpPr>
        <p:spPr/>
        <p:txBody>
          <a:bodyPr/>
          <a:lstStyle>
            <a:lvl1pPr>
              <a:defRPr/>
            </a:lvl1pPr>
          </a:lstStyle>
          <a:p>
            <a:pPr>
              <a:defRPr/>
            </a:pPr>
            <a:r>
              <a:rPr lang="fr-FR" altLang="fr-FR"/>
              <a:t> –     </a:t>
            </a:r>
            <a:fld id="{FFCF59CF-5736-42C9-99E2-C5E7369BEA55}" type="slidenum">
              <a:rPr lang="fr-FR" altLang="fr-FR"/>
              <a:pPr>
                <a:defRPr/>
              </a:pPr>
              <a:t>‹N°›</a:t>
            </a:fld>
            <a:endParaRPr lang="fr-FR" altLang="fr-FR"/>
          </a:p>
        </p:txBody>
      </p:sp>
    </p:spTree>
    <p:extLst>
      <p:ext uri="{BB962C8B-B14F-4D97-AF65-F5344CB8AC3E}">
        <p14:creationId xmlns:p14="http://schemas.microsoft.com/office/powerpoint/2010/main" val="114428483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Cliquez pour modifier les styles du texte du masque</a:t>
            </a:r>
          </a:p>
        </p:txBody>
      </p:sp>
      <p:sp>
        <p:nvSpPr>
          <p:cNvPr id="4" name="Rectangle 6"/>
          <p:cNvSpPr>
            <a:spLocks noGrp="1" noChangeArrowheads="1"/>
          </p:cNvSpPr>
          <p:nvPr>
            <p:ph type="sldNum" idx="10"/>
          </p:nvPr>
        </p:nvSpPr>
        <p:spPr/>
        <p:txBody>
          <a:bodyPr/>
          <a:lstStyle>
            <a:lvl1pPr>
              <a:defRPr/>
            </a:lvl1pPr>
          </a:lstStyle>
          <a:p>
            <a:pPr>
              <a:defRPr/>
            </a:pPr>
            <a:r>
              <a:rPr lang="fr-FR" altLang="fr-FR"/>
              <a:t> –     </a:t>
            </a:r>
            <a:fld id="{961356B9-679E-4288-9E70-BB85E73E57D9}" type="slidenum">
              <a:rPr lang="fr-FR" altLang="fr-FR"/>
              <a:pPr>
                <a:defRPr/>
              </a:pPr>
              <a:t>‹N°›</a:t>
            </a:fld>
            <a:endParaRPr lang="fr-FR" altLang="fr-FR"/>
          </a:p>
        </p:txBody>
      </p:sp>
    </p:spTree>
    <p:extLst>
      <p:ext uri="{BB962C8B-B14F-4D97-AF65-F5344CB8AC3E}">
        <p14:creationId xmlns:p14="http://schemas.microsoft.com/office/powerpoint/2010/main" val="70006202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630238" y="1681163"/>
            <a:ext cx="1857375" cy="8223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2640013" y="1681163"/>
            <a:ext cx="1857375" cy="8223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Rectangle 6"/>
          <p:cNvSpPr>
            <a:spLocks noGrp="1" noChangeArrowheads="1"/>
          </p:cNvSpPr>
          <p:nvPr>
            <p:ph type="sldNum" idx="10"/>
          </p:nvPr>
        </p:nvSpPr>
        <p:spPr/>
        <p:txBody>
          <a:bodyPr/>
          <a:lstStyle>
            <a:lvl1pPr>
              <a:defRPr/>
            </a:lvl1pPr>
          </a:lstStyle>
          <a:p>
            <a:pPr>
              <a:defRPr/>
            </a:pPr>
            <a:r>
              <a:rPr lang="fr-FR" altLang="fr-FR"/>
              <a:t> –     </a:t>
            </a:r>
            <a:fld id="{5FC4769E-6C63-472D-AC1F-BDECF774F81D}" type="slidenum">
              <a:rPr lang="fr-FR" altLang="fr-FR"/>
              <a:pPr>
                <a:defRPr/>
              </a:pPr>
              <a:t>‹N°›</a:t>
            </a:fld>
            <a:endParaRPr lang="fr-FR" altLang="fr-FR"/>
          </a:p>
        </p:txBody>
      </p:sp>
    </p:spTree>
    <p:extLst>
      <p:ext uri="{BB962C8B-B14F-4D97-AF65-F5344CB8AC3E}">
        <p14:creationId xmlns:p14="http://schemas.microsoft.com/office/powerpoint/2010/main" val="121087574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u numéro de diapositive 7"/>
          <p:cNvSpPr>
            <a:spLocks noGrp="1" noChangeArrowheads="1"/>
          </p:cNvSpPr>
          <p:nvPr>
            <p:ph type="sldNum" idx="10"/>
          </p:nvPr>
        </p:nvSpPr>
        <p:spPr/>
        <p:txBody>
          <a:bodyPr/>
          <a:lstStyle>
            <a:lvl1pPr>
              <a:defRPr/>
            </a:lvl1pPr>
          </a:lstStyle>
          <a:p>
            <a:pPr>
              <a:defRPr/>
            </a:pPr>
            <a:r>
              <a:rPr lang="fr-FR" altLang="fr-FR"/>
              <a:t> –     </a:t>
            </a:r>
            <a:fld id="{0B74181D-6730-4FD9-8A49-79472BD122DD}" type="slidenum">
              <a:rPr lang="fr-FR" altLang="fr-FR"/>
              <a:pPr>
                <a:defRPr/>
              </a:pPr>
              <a:t>‹N°›</a:t>
            </a:fld>
            <a:endParaRPr lang="fr-FR" altLang="fr-FR"/>
          </a:p>
        </p:txBody>
      </p:sp>
    </p:spTree>
    <p:extLst>
      <p:ext uri="{BB962C8B-B14F-4D97-AF65-F5344CB8AC3E}">
        <p14:creationId xmlns:p14="http://schemas.microsoft.com/office/powerpoint/2010/main" val="2015691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Rectangle 3"/>
          <p:cNvSpPr>
            <a:spLocks noGrp="1" noChangeArrowheads="1"/>
          </p:cNvSpPr>
          <p:nvPr>
            <p:ph type="sldNum" idx="10"/>
          </p:nvPr>
        </p:nvSpPr>
        <p:spPr/>
        <p:txBody>
          <a:bodyPr/>
          <a:lstStyle>
            <a:lvl1pPr>
              <a:defRPr/>
            </a:lvl1pPr>
          </a:lstStyle>
          <a:p>
            <a:pPr>
              <a:defRPr/>
            </a:pPr>
            <a:r>
              <a:rPr lang="fr-FR" altLang="fr-FR"/>
              <a:t> –     </a:t>
            </a:r>
            <a:fld id="{6712BB0B-1888-47F2-8EB8-949AACFA16A9}" type="slidenum">
              <a:rPr lang="fr-FR" altLang="fr-FR"/>
              <a:pPr>
                <a:defRPr/>
              </a:pPr>
              <a:t>‹N°›</a:t>
            </a:fld>
            <a:endParaRPr lang="fr-FR" altLang="fr-FR"/>
          </a:p>
        </p:txBody>
      </p:sp>
    </p:spTree>
    <p:extLst>
      <p:ext uri="{BB962C8B-B14F-4D97-AF65-F5344CB8AC3E}">
        <p14:creationId xmlns:p14="http://schemas.microsoft.com/office/powerpoint/2010/main" val="296815338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Rectangle 6"/>
          <p:cNvSpPr>
            <a:spLocks noGrp="1" noChangeArrowheads="1"/>
          </p:cNvSpPr>
          <p:nvPr>
            <p:ph type="sldNum" idx="10"/>
          </p:nvPr>
        </p:nvSpPr>
        <p:spPr/>
        <p:txBody>
          <a:bodyPr/>
          <a:lstStyle>
            <a:lvl1pPr>
              <a:defRPr/>
            </a:lvl1pPr>
          </a:lstStyle>
          <a:p>
            <a:pPr>
              <a:defRPr/>
            </a:pPr>
            <a:r>
              <a:rPr lang="fr-FR" altLang="fr-FR"/>
              <a:t> –     </a:t>
            </a:r>
            <a:fld id="{DF126297-1EAD-4762-AB5D-32A76A31B0DF}" type="slidenum">
              <a:rPr lang="fr-FR" altLang="fr-FR"/>
              <a:pPr>
                <a:defRPr/>
              </a:pPr>
              <a:t>‹N°›</a:t>
            </a:fld>
            <a:endParaRPr lang="fr-FR" altLang="fr-FR"/>
          </a:p>
        </p:txBody>
      </p:sp>
    </p:spTree>
    <p:extLst>
      <p:ext uri="{BB962C8B-B14F-4D97-AF65-F5344CB8AC3E}">
        <p14:creationId xmlns:p14="http://schemas.microsoft.com/office/powerpoint/2010/main" val="62717301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Rectangle 6"/>
          <p:cNvSpPr>
            <a:spLocks noGrp="1" noChangeArrowheads="1"/>
          </p:cNvSpPr>
          <p:nvPr>
            <p:ph type="sldNum" idx="10"/>
          </p:nvPr>
        </p:nvSpPr>
        <p:spPr/>
        <p:txBody>
          <a:bodyPr/>
          <a:lstStyle>
            <a:lvl1pPr>
              <a:defRPr/>
            </a:lvl1pPr>
          </a:lstStyle>
          <a:p>
            <a:pPr>
              <a:defRPr/>
            </a:pPr>
            <a:r>
              <a:rPr lang="fr-FR" altLang="fr-FR"/>
              <a:t> –     </a:t>
            </a:r>
            <a:fld id="{1EBAF8A1-2CD1-4535-9DBC-86FE6CEC60CE}" type="slidenum">
              <a:rPr lang="fr-FR" altLang="fr-FR"/>
              <a:pPr>
                <a:defRPr/>
              </a:pPr>
              <a:t>‹N°›</a:t>
            </a:fld>
            <a:endParaRPr lang="fr-FR" altLang="fr-FR"/>
          </a:p>
        </p:txBody>
      </p:sp>
    </p:spTree>
    <p:extLst>
      <p:ext uri="{BB962C8B-B14F-4D97-AF65-F5344CB8AC3E}">
        <p14:creationId xmlns:p14="http://schemas.microsoft.com/office/powerpoint/2010/main" val="323478040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Rectangle 6"/>
          <p:cNvSpPr>
            <a:spLocks noGrp="1" noChangeArrowheads="1"/>
          </p:cNvSpPr>
          <p:nvPr>
            <p:ph type="sldNum" idx="10"/>
          </p:nvPr>
        </p:nvSpPr>
        <p:spPr/>
        <p:txBody>
          <a:bodyPr/>
          <a:lstStyle>
            <a:lvl1pPr>
              <a:defRPr/>
            </a:lvl1pPr>
          </a:lstStyle>
          <a:p>
            <a:pPr>
              <a:defRPr/>
            </a:pPr>
            <a:r>
              <a:rPr lang="fr-FR" altLang="fr-FR"/>
              <a:t> –     </a:t>
            </a:r>
            <a:fld id="{38800FE7-F4B0-41A9-A0BF-56F82E0B8AFF}" type="slidenum">
              <a:rPr lang="fr-FR" altLang="fr-FR"/>
              <a:pPr>
                <a:defRPr/>
              </a:pPr>
              <a:t>‹N°›</a:t>
            </a:fld>
            <a:endParaRPr lang="fr-FR" altLang="fr-FR"/>
          </a:p>
        </p:txBody>
      </p:sp>
    </p:spTree>
    <p:extLst>
      <p:ext uri="{BB962C8B-B14F-4D97-AF65-F5344CB8AC3E}">
        <p14:creationId xmlns:p14="http://schemas.microsoft.com/office/powerpoint/2010/main" val="154967220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Rectangle 6"/>
          <p:cNvSpPr>
            <a:spLocks noGrp="1" noChangeArrowheads="1"/>
          </p:cNvSpPr>
          <p:nvPr>
            <p:ph type="sldNum" idx="10"/>
          </p:nvPr>
        </p:nvSpPr>
        <p:spPr/>
        <p:txBody>
          <a:bodyPr/>
          <a:lstStyle>
            <a:lvl1pPr>
              <a:defRPr/>
            </a:lvl1pPr>
          </a:lstStyle>
          <a:p>
            <a:pPr>
              <a:defRPr/>
            </a:pPr>
            <a:r>
              <a:rPr lang="fr-FR" altLang="fr-FR"/>
              <a:t> –     </a:t>
            </a:r>
            <a:fld id="{928F6AF1-786C-4ED9-891D-35597F2DFED5}" type="slidenum">
              <a:rPr lang="fr-FR" altLang="fr-FR"/>
              <a:pPr>
                <a:defRPr/>
              </a:pPr>
              <a:t>‹N°›</a:t>
            </a:fld>
            <a:endParaRPr lang="fr-FR" altLang="fr-FR"/>
          </a:p>
        </p:txBody>
      </p:sp>
    </p:spTree>
    <p:extLst>
      <p:ext uri="{BB962C8B-B14F-4D97-AF65-F5344CB8AC3E}">
        <p14:creationId xmlns:p14="http://schemas.microsoft.com/office/powerpoint/2010/main" val="34091299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6"/>
          <p:cNvSpPr>
            <a:spLocks noGrp="1" noChangeArrowheads="1"/>
          </p:cNvSpPr>
          <p:nvPr>
            <p:ph type="sldNum" idx="10"/>
          </p:nvPr>
        </p:nvSpPr>
        <p:spPr/>
        <p:txBody>
          <a:bodyPr/>
          <a:lstStyle>
            <a:lvl1pPr>
              <a:defRPr/>
            </a:lvl1pPr>
          </a:lstStyle>
          <a:p>
            <a:pPr>
              <a:defRPr/>
            </a:pPr>
            <a:r>
              <a:rPr lang="fr-FR" altLang="fr-FR"/>
              <a:t> –     </a:t>
            </a:r>
            <a:fld id="{5378E3B0-E6E9-49DA-8CFD-6E16847CF4AA}" type="slidenum">
              <a:rPr lang="fr-FR" altLang="fr-FR"/>
              <a:pPr>
                <a:defRPr/>
              </a:pPr>
              <a:t>‹N°›</a:t>
            </a:fld>
            <a:endParaRPr lang="fr-FR" altLang="fr-FR"/>
          </a:p>
        </p:txBody>
      </p:sp>
    </p:spTree>
    <p:extLst>
      <p:ext uri="{BB962C8B-B14F-4D97-AF65-F5344CB8AC3E}">
        <p14:creationId xmlns:p14="http://schemas.microsoft.com/office/powerpoint/2010/main" val="258521975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45263" y="365125"/>
            <a:ext cx="1970087" cy="2138363"/>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630238" y="365125"/>
            <a:ext cx="5762625" cy="2138363"/>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6"/>
          <p:cNvSpPr>
            <a:spLocks noGrp="1" noChangeArrowheads="1"/>
          </p:cNvSpPr>
          <p:nvPr>
            <p:ph type="sldNum" idx="10"/>
          </p:nvPr>
        </p:nvSpPr>
        <p:spPr/>
        <p:txBody>
          <a:bodyPr/>
          <a:lstStyle>
            <a:lvl1pPr>
              <a:defRPr/>
            </a:lvl1pPr>
          </a:lstStyle>
          <a:p>
            <a:pPr>
              <a:defRPr/>
            </a:pPr>
            <a:r>
              <a:rPr lang="fr-FR" altLang="fr-FR"/>
              <a:t> –     </a:t>
            </a:r>
            <a:fld id="{C6748476-7D07-40A0-BD6D-06A91E55CCF2}" type="slidenum">
              <a:rPr lang="fr-FR" altLang="fr-FR"/>
              <a:pPr>
                <a:defRPr/>
              </a:pPr>
              <a:t>‹N°›</a:t>
            </a:fld>
            <a:endParaRPr lang="fr-FR" altLang="fr-FR"/>
          </a:p>
        </p:txBody>
      </p:sp>
    </p:spTree>
    <p:extLst>
      <p:ext uri="{BB962C8B-B14F-4D97-AF65-F5344CB8AC3E}">
        <p14:creationId xmlns:p14="http://schemas.microsoft.com/office/powerpoint/2010/main" val="184725807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a:t>Cliquez pour modifier le style des sous-titres du masque</a:t>
            </a:r>
          </a:p>
        </p:txBody>
      </p:sp>
      <p:sp>
        <p:nvSpPr>
          <p:cNvPr id="4" name="Espace réservé du numéro de diapositive 4"/>
          <p:cNvSpPr>
            <a:spLocks noGrp="1" noChangeArrowheads="1"/>
          </p:cNvSpPr>
          <p:nvPr>
            <p:ph type="sldNum" idx="10"/>
          </p:nvPr>
        </p:nvSpPr>
        <p:spPr/>
        <p:txBody>
          <a:bodyPr/>
          <a:lstStyle>
            <a:lvl1pPr>
              <a:defRPr/>
            </a:lvl1pPr>
          </a:lstStyle>
          <a:p>
            <a:pPr>
              <a:defRPr/>
            </a:pPr>
            <a:r>
              <a:rPr lang="fr-FR" altLang="fr-FR"/>
              <a:t> –     </a:t>
            </a:r>
            <a:fld id="{D73BCBCE-A591-4421-A7FC-4CDA243FEA3A}" type="slidenum">
              <a:rPr lang="fr-FR" altLang="fr-FR"/>
              <a:pPr>
                <a:defRPr/>
              </a:pPr>
              <a:t>‹N°›</a:t>
            </a:fld>
            <a:endParaRPr lang="fr-FR" altLang="fr-FR"/>
          </a:p>
        </p:txBody>
      </p:sp>
    </p:spTree>
    <p:extLst>
      <p:ext uri="{BB962C8B-B14F-4D97-AF65-F5344CB8AC3E}">
        <p14:creationId xmlns:p14="http://schemas.microsoft.com/office/powerpoint/2010/main" val="420511872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a:xfrm>
            <a:off x="457200" y="1600200"/>
            <a:ext cx="8229600" cy="4525963"/>
          </a:xfrm>
          <a:prstGeom prst="rect">
            <a:avLst/>
          </a:prstGeo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numéro de diapositive 4"/>
          <p:cNvSpPr>
            <a:spLocks noGrp="1" noChangeArrowheads="1"/>
          </p:cNvSpPr>
          <p:nvPr>
            <p:ph type="sldNum" idx="10"/>
          </p:nvPr>
        </p:nvSpPr>
        <p:spPr/>
        <p:txBody>
          <a:bodyPr/>
          <a:lstStyle>
            <a:lvl1pPr>
              <a:defRPr/>
            </a:lvl1pPr>
          </a:lstStyle>
          <a:p>
            <a:pPr>
              <a:defRPr/>
            </a:pPr>
            <a:r>
              <a:rPr lang="fr-FR" altLang="fr-FR"/>
              <a:t> –     </a:t>
            </a:r>
            <a:fld id="{DE87D8C7-55A8-4B4B-B278-B7B2D2D49B34}" type="slidenum">
              <a:rPr lang="fr-FR" altLang="fr-FR"/>
              <a:pPr>
                <a:defRPr/>
              </a:pPr>
              <a:t>‹N°›</a:t>
            </a:fld>
            <a:endParaRPr lang="fr-FR" altLang="fr-FR"/>
          </a:p>
        </p:txBody>
      </p:sp>
    </p:spTree>
    <p:extLst>
      <p:ext uri="{BB962C8B-B14F-4D97-AF65-F5344CB8AC3E}">
        <p14:creationId xmlns:p14="http://schemas.microsoft.com/office/powerpoint/2010/main" val="134378461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Cliquez pour modifier les styles du texte du masque</a:t>
            </a:r>
          </a:p>
        </p:txBody>
      </p:sp>
      <p:sp>
        <p:nvSpPr>
          <p:cNvPr id="4" name="Espace réservé du numéro de diapositive 4"/>
          <p:cNvSpPr>
            <a:spLocks noGrp="1" noChangeArrowheads="1"/>
          </p:cNvSpPr>
          <p:nvPr>
            <p:ph type="sldNum" idx="10"/>
          </p:nvPr>
        </p:nvSpPr>
        <p:spPr/>
        <p:txBody>
          <a:bodyPr/>
          <a:lstStyle>
            <a:lvl1pPr>
              <a:defRPr/>
            </a:lvl1pPr>
          </a:lstStyle>
          <a:p>
            <a:pPr>
              <a:defRPr/>
            </a:pPr>
            <a:r>
              <a:rPr lang="fr-FR" altLang="fr-FR"/>
              <a:t> –     </a:t>
            </a:r>
            <a:fld id="{6A848572-58AC-4C86-BB77-D12086FA4BBD}" type="slidenum">
              <a:rPr lang="fr-FR" altLang="fr-FR"/>
              <a:pPr>
                <a:defRPr/>
              </a:pPr>
              <a:t>‹N°›</a:t>
            </a:fld>
            <a:endParaRPr lang="fr-FR" altLang="fr-FR"/>
          </a:p>
        </p:txBody>
      </p:sp>
    </p:spTree>
    <p:extLst>
      <p:ext uri="{BB962C8B-B14F-4D97-AF65-F5344CB8AC3E}">
        <p14:creationId xmlns:p14="http://schemas.microsoft.com/office/powerpoint/2010/main" val="261062943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Rectangle 3"/>
          <p:cNvSpPr>
            <a:spLocks noGrp="1" noChangeArrowheads="1"/>
          </p:cNvSpPr>
          <p:nvPr>
            <p:ph type="sldNum" idx="10"/>
          </p:nvPr>
        </p:nvSpPr>
        <p:spPr/>
        <p:txBody>
          <a:bodyPr/>
          <a:lstStyle>
            <a:lvl1pPr>
              <a:defRPr/>
            </a:lvl1pPr>
          </a:lstStyle>
          <a:p>
            <a:pPr>
              <a:defRPr/>
            </a:pPr>
            <a:r>
              <a:rPr lang="fr-FR" altLang="fr-FR"/>
              <a:t> –     </a:t>
            </a:r>
            <a:fld id="{43C6FDD1-3069-4607-B8CD-4EDCF6039281}" type="slidenum">
              <a:rPr lang="fr-FR" altLang="fr-FR"/>
              <a:pPr>
                <a:defRPr/>
              </a:pPr>
              <a:t>‹N°›</a:t>
            </a:fld>
            <a:endParaRPr lang="fr-FR" altLang="fr-FR"/>
          </a:p>
        </p:txBody>
      </p:sp>
    </p:spTree>
    <p:extLst>
      <p:ext uri="{BB962C8B-B14F-4D97-AF65-F5344CB8AC3E}">
        <p14:creationId xmlns:p14="http://schemas.microsoft.com/office/powerpoint/2010/main" val="2206029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a:t>Cliquez pour modifier le style du titre</a:t>
            </a:r>
          </a:p>
        </p:txBody>
      </p:sp>
      <p:sp>
        <p:nvSpPr>
          <p:cNvPr id="3" name="Rectangle 3"/>
          <p:cNvSpPr>
            <a:spLocks noGrp="1" noChangeArrowheads="1"/>
          </p:cNvSpPr>
          <p:nvPr>
            <p:ph type="sldNum" idx="10"/>
          </p:nvPr>
        </p:nvSpPr>
        <p:spPr/>
        <p:txBody>
          <a:bodyPr/>
          <a:lstStyle>
            <a:lvl1pPr>
              <a:defRPr/>
            </a:lvl1pPr>
          </a:lstStyle>
          <a:p>
            <a:pPr>
              <a:defRPr/>
            </a:pPr>
            <a:r>
              <a:rPr lang="fr-FR" altLang="fr-FR"/>
              <a:t> –     </a:t>
            </a:r>
            <a:fld id="{CC9D928A-9705-4846-8EDD-BC9620926B63}" type="slidenum">
              <a:rPr lang="fr-FR" altLang="fr-FR"/>
              <a:pPr>
                <a:defRPr/>
              </a:pPr>
              <a:t>‹N°›</a:t>
            </a:fld>
            <a:endParaRPr lang="fr-FR" altLang="fr-FR"/>
          </a:p>
        </p:txBody>
      </p:sp>
    </p:spTree>
    <p:extLst>
      <p:ext uri="{BB962C8B-B14F-4D97-AF65-F5344CB8AC3E}">
        <p14:creationId xmlns:p14="http://schemas.microsoft.com/office/powerpoint/2010/main" val="393233523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Rectangle 3"/>
          <p:cNvSpPr>
            <a:spLocks noGrp="1" noChangeArrowheads="1"/>
          </p:cNvSpPr>
          <p:nvPr>
            <p:ph type="sldNum" idx="10"/>
          </p:nvPr>
        </p:nvSpPr>
        <p:spPr/>
        <p:txBody>
          <a:bodyPr/>
          <a:lstStyle>
            <a:lvl1pPr>
              <a:defRPr/>
            </a:lvl1pPr>
          </a:lstStyle>
          <a:p>
            <a:pPr>
              <a:defRPr/>
            </a:pPr>
            <a:r>
              <a:rPr lang="fr-FR" altLang="fr-FR"/>
              <a:t> –     </a:t>
            </a:r>
            <a:fld id="{8CB7B6B0-EE79-4082-80C7-26610055710A}" type="slidenum">
              <a:rPr lang="fr-FR" altLang="fr-FR"/>
              <a:pPr>
                <a:defRPr/>
              </a:pPr>
              <a:t>‹N°›</a:t>
            </a:fld>
            <a:endParaRPr lang="fr-FR" altLang="fr-FR"/>
          </a:p>
        </p:txBody>
      </p:sp>
    </p:spTree>
    <p:extLst>
      <p:ext uri="{BB962C8B-B14F-4D97-AF65-F5344CB8AC3E}">
        <p14:creationId xmlns:p14="http://schemas.microsoft.com/office/powerpoint/2010/main" val="185204883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Rectangle 3"/>
          <p:cNvSpPr>
            <a:spLocks noGrp="1" noChangeArrowheads="1"/>
          </p:cNvSpPr>
          <p:nvPr>
            <p:ph type="sldNum" idx="10"/>
          </p:nvPr>
        </p:nvSpPr>
        <p:spPr/>
        <p:txBody>
          <a:bodyPr/>
          <a:lstStyle>
            <a:lvl1pPr>
              <a:defRPr/>
            </a:lvl1pPr>
          </a:lstStyle>
          <a:p>
            <a:pPr>
              <a:defRPr/>
            </a:pPr>
            <a:r>
              <a:rPr lang="fr-FR" altLang="fr-FR"/>
              <a:t> –     </a:t>
            </a:r>
            <a:fld id="{F374458D-77CE-46D5-9A0F-B46B02D986D3}" type="slidenum">
              <a:rPr lang="fr-FR" altLang="fr-FR"/>
              <a:pPr>
                <a:defRPr/>
              </a:pPr>
              <a:t>‹N°›</a:t>
            </a:fld>
            <a:endParaRPr lang="fr-FR" altLang="fr-FR"/>
          </a:p>
        </p:txBody>
      </p:sp>
    </p:spTree>
    <p:extLst>
      <p:ext uri="{BB962C8B-B14F-4D97-AF65-F5344CB8AC3E}">
        <p14:creationId xmlns:p14="http://schemas.microsoft.com/office/powerpoint/2010/main" val="249306881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Rectangle 3"/>
          <p:cNvSpPr>
            <a:spLocks noGrp="1" noChangeArrowheads="1"/>
          </p:cNvSpPr>
          <p:nvPr>
            <p:ph type="sldNum" idx="10"/>
          </p:nvPr>
        </p:nvSpPr>
        <p:spPr/>
        <p:txBody>
          <a:bodyPr/>
          <a:lstStyle>
            <a:lvl1pPr>
              <a:defRPr/>
            </a:lvl1pPr>
          </a:lstStyle>
          <a:p>
            <a:pPr>
              <a:defRPr/>
            </a:pPr>
            <a:r>
              <a:rPr lang="fr-FR" altLang="fr-FR"/>
              <a:t> –     </a:t>
            </a:r>
            <a:fld id="{536D926E-2144-41D4-A854-99C1D964B1F0}" type="slidenum">
              <a:rPr lang="fr-FR" altLang="fr-FR"/>
              <a:pPr>
                <a:defRPr/>
              </a:pPr>
              <a:t>‹N°›</a:t>
            </a:fld>
            <a:endParaRPr lang="fr-FR" altLang="fr-FR"/>
          </a:p>
        </p:txBody>
      </p:sp>
    </p:spTree>
    <p:extLst>
      <p:ext uri="{BB962C8B-B14F-4D97-AF65-F5344CB8AC3E}">
        <p14:creationId xmlns:p14="http://schemas.microsoft.com/office/powerpoint/2010/main" val="83854158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Rectangle 3"/>
          <p:cNvSpPr>
            <a:spLocks noGrp="1" noChangeArrowheads="1"/>
          </p:cNvSpPr>
          <p:nvPr>
            <p:ph type="sldNum" idx="10"/>
          </p:nvPr>
        </p:nvSpPr>
        <p:spPr/>
        <p:txBody>
          <a:bodyPr/>
          <a:lstStyle>
            <a:lvl1pPr>
              <a:defRPr/>
            </a:lvl1pPr>
          </a:lstStyle>
          <a:p>
            <a:pPr>
              <a:defRPr/>
            </a:pPr>
            <a:r>
              <a:rPr lang="fr-FR" altLang="fr-FR"/>
              <a:t> –     </a:t>
            </a:r>
            <a:fld id="{80AA7CE6-DC3E-4AA0-A132-B5807EA58232}" type="slidenum">
              <a:rPr lang="fr-FR" altLang="fr-FR"/>
              <a:pPr>
                <a:defRPr/>
              </a:pPr>
              <a:t>‹N°›</a:t>
            </a:fld>
            <a:endParaRPr lang="fr-FR" altLang="fr-FR"/>
          </a:p>
        </p:txBody>
      </p:sp>
    </p:spTree>
    <p:extLst>
      <p:ext uri="{BB962C8B-B14F-4D97-AF65-F5344CB8AC3E}">
        <p14:creationId xmlns:p14="http://schemas.microsoft.com/office/powerpoint/2010/main" val="213401703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Rectangle 3"/>
          <p:cNvSpPr>
            <a:spLocks noGrp="1" noChangeArrowheads="1"/>
          </p:cNvSpPr>
          <p:nvPr>
            <p:ph type="sldNum" idx="10"/>
          </p:nvPr>
        </p:nvSpPr>
        <p:spPr/>
        <p:txBody>
          <a:bodyPr/>
          <a:lstStyle>
            <a:lvl1pPr>
              <a:defRPr/>
            </a:lvl1pPr>
          </a:lstStyle>
          <a:p>
            <a:pPr>
              <a:defRPr/>
            </a:pPr>
            <a:r>
              <a:rPr lang="fr-FR" altLang="fr-FR"/>
              <a:t> –     </a:t>
            </a:r>
            <a:fld id="{2DE54B68-87A2-462B-9254-3B8372B74CBC}" type="slidenum">
              <a:rPr lang="fr-FR" altLang="fr-FR"/>
              <a:pPr>
                <a:defRPr/>
              </a:pPr>
              <a:t>‹N°›</a:t>
            </a:fld>
            <a:endParaRPr lang="fr-FR" altLang="fr-FR"/>
          </a:p>
        </p:txBody>
      </p:sp>
    </p:spTree>
    <p:extLst>
      <p:ext uri="{BB962C8B-B14F-4D97-AF65-F5344CB8AC3E}">
        <p14:creationId xmlns:p14="http://schemas.microsoft.com/office/powerpoint/2010/main" val="310549540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a:xfrm>
            <a:off x="457200" y="1600200"/>
            <a:ext cx="8229600" cy="4525963"/>
          </a:xfrm>
          <a:prstGeom prst="rect">
            <a:avLst/>
          </a:prstGeo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numéro de diapositive 4"/>
          <p:cNvSpPr>
            <a:spLocks noGrp="1" noChangeArrowheads="1"/>
          </p:cNvSpPr>
          <p:nvPr>
            <p:ph type="sldNum" idx="10"/>
          </p:nvPr>
        </p:nvSpPr>
        <p:spPr/>
        <p:txBody>
          <a:bodyPr/>
          <a:lstStyle>
            <a:lvl1pPr>
              <a:defRPr/>
            </a:lvl1pPr>
          </a:lstStyle>
          <a:p>
            <a:pPr>
              <a:defRPr/>
            </a:pPr>
            <a:r>
              <a:rPr lang="fr-FR" altLang="fr-FR"/>
              <a:t> –     </a:t>
            </a:r>
            <a:fld id="{68793F6A-A8F5-4393-877A-C2DC237014CB}" type="slidenum">
              <a:rPr lang="fr-FR" altLang="fr-FR"/>
              <a:pPr>
                <a:defRPr/>
              </a:pPr>
              <a:t>‹N°›</a:t>
            </a:fld>
            <a:endParaRPr lang="fr-FR" altLang="fr-FR"/>
          </a:p>
        </p:txBody>
      </p:sp>
    </p:spTree>
    <p:extLst>
      <p:ext uri="{BB962C8B-B14F-4D97-AF65-F5344CB8AC3E}">
        <p14:creationId xmlns:p14="http://schemas.microsoft.com/office/powerpoint/2010/main" val="285373580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42888"/>
            <a:ext cx="2057400" cy="588327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57200" y="242888"/>
            <a:ext cx="6019800" cy="5883275"/>
          </a:xfrm>
          <a:prstGeom prst="rect">
            <a:avLst/>
          </a:prstGeo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numéro de diapositive 4"/>
          <p:cNvSpPr>
            <a:spLocks noGrp="1" noChangeArrowheads="1"/>
          </p:cNvSpPr>
          <p:nvPr>
            <p:ph type="sldNum" idx="10"/>
          </p:nvPr>
        </p:nvSpPr>
        <p:spPr/>
        <p:txBody>
          <a:bodyPr/>
          <a:lstStyle>
            <a:lvl1pPr>
              <a:defRPr/>
            </a:lvl1pPr>
          </a:lstStyle>
          <a:p>
            <a:pPr>
              <a:defRPr/>
            </a:pPr>
            <a:r>
              <a:rPr lang="fr-FR" altLang="fr-FR"/>
              <a:t> –     </a:t>
            </a:r>
            <a:fld id="{FB520DFB-A000-4FDB-92F1-B87E875F5CFF}" type="slidenum">
              <a:rPr lang="fr-FR" altLang="fr-FR"/>
              <a:pPr>
                <a:defRPr/>
              </a:pPr>
              <a:t>‹N°›</a:t>
            </a:fld>
            <a:endParaRPr lang="fr-FR" altLang="fr-FR"/>
          </a:p>
        </p:txBody>
      </p:sp>
    </p:spTree>
    <p:extLst>
      <p:ext uri="{BB962C8B-B14F-4D97-AF65-F5344CB8AC3E}">
        <p14:creationId xmlns:p14="http://schemas.microsoft.com/office/powerpoint/2010/main" val="393107897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a:t>Cliquez pour modifier le style des sous-titres du masque</a:t>
            </a:r>
          </a:p>
        </p:txBody>
      </p:sp>
      <p:sp>
        <p:nvSpPr>
          <p:cNvPr id="4" name="Rectangle 2"/>
          <p:cNvSpPr>
            <a:spLocks noGrp="1" noChangeArrowheads="1"/>
          </p:cNvSpPr>
          <p:nvPr>
            <p:ph type="sldNum" idx="10"/>
          </p:nvPr>
        </p:nvSpPr>
        <p:spPr/>
        <p:txBody>
          <a:bodyPr/>
          <a:lstStyle>
            <a:lvl1pPr>
              <a:defRPr/>
            </a:lvl1pPr>
          </a:lstStyle>
          <a:p>
            <a:pPr>
              <a:defRPr/>
            </a:pPr>
            <a:r>
              <a:rPr lang="fr-FR" altLang="fr-FR"/>
              <a:t> –     </a:t>
            </a:r>
            <a:fld id="{17801720-CB8B-4431-834A-180AC88EC2AF}" type="slidenum">
              <a:rPr lang="fr-FR" altLang="fr-FR"/>
              <a:pPr>
                <a:defRPr/>
              </a:pPr>
              <a:t>‹N°›</a:t>
            </a:fld>
            <a:endParaRPr lang="fr-FR" altLang="fr-FR"/>
          </a:p>
        </p:txBody>
      </p:sp>
    </p:spTree>
    <p:extLst>
      <p:ext uri="{BB962C8B-B14F-4D97-AF65-F5344CB8AC3E}">
        <p14:creationId xmlns:p14="http://schemas.microsoft.com/office/powerpoint/2010/main" val="122423374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2"/>
          <p:cNvSpPr>
            <a:spLocks noGrp="1" noChangeArrowheads="1"/>
          </p:cNvSpPr>
          <p:nvPr>
            <p:ph type="sldNum" idx="10"/>
          </p:nvPr>
        </p:nvSpPr>
        <p:spPr/>
        <p:txBody>
          <a:bodyPr/>
          <a:lstStyle>
            <a:lvl1pPr>
              <a:defRPr/>
            </a:lvl1pPr>
          </a:lstStyle>
          <a:p>
            <a:pPr>
              <a:defRPr/>
            </a:pPr>
            <a:r>
              <a:rPr lang="fr-FR" altLang="fr-FR"/>
              <a:t> –     </a:t>
            </a:r>
            <a:fld id="{A4B823BD-1AA8-4D4C-A2AF-C8CA47E183CA}" type="slidenum">
              <a:rPr lang="fr-FR" altLang="fr-FR"/>
              <a:pPr>
                <a:defRPr/>
              </a:pPr>
              <a:t>‹N°›</a:t>
            </a:fld>
            <a:endParaRPr lang="fr-FR" altLang="fr-FR"/>
          </a:p>
        </p:txBody>
      </p:sp>
    </p:spTree>
    <p:extLst>
      <p:ext uri="{BB962C8B-B14F-4D97-AF65-F5344CB8AC3E}">
        <p14:creationId xmlns:p14="http://schemas.microsoft.com/office/powerpoint/2010/main" val="11302480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Cliquez pour modifier les styles du texte du masque</a:t>
            </a:r>
          </a:p>
        </p:txBody>
      </p:sp>
      <p:sp>
        <p:nvSpPr>
          <p:cNvPr id="4" name="Rectangle 2"/>
          <p:cNvSpPr>
            <a:spLocks noGrp="1" noChangeArrowheads="1"/>
          </p:cNvSpPr>
          <p:nvPr>
            <p:ph type="sldNum" idx="10"/>
          </p:nvPr>
        </p:nvSpPr>
        <p:spPr/>
        <p:txBody>
          <a:bodyPr/>
          <a:lstStyle>
            <a:lvl1pPr>
              <a:defRPr/>
            </a:lvl1pPr>
          </a:lstStyle>
          <a:p>
            <a:pPr>
              <a:defRPr/>
            </a:pPr>
            <a:r>
              <a:rPr lang="fr-FR" altLang="fr-FR"/>
              <a:t> –     </a:t>
            </a:r>
            <a:fld id="{4B0E6743-39A9-4A5B-AD37-2F981E4C8720}" type="slidenum">
              <a:rPr lang="fr-FR" altLang="fr-FR"/>
              <a:pPr>
                <a:defRPr/>
              </a:pPr>
              <a:t>‹N°›</a:t>
            </a:fld>
            <a:endParaRPr lang="fr-FR" altLang="fr-FR"/>
          </a:p>
        </p:txBody>
      </p:sp>
    </p:spTree>
    <p:extLst>
      <p:ext uri="{BB962C8B-B14F-4D97-AF65-F5344CB8AC3E}">
        <p14:creationId xmlns:p14="http://schemas.microsoft.com/office/powerpoint/2010/main" val="16928838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Rectangle 3"/>
          <p:cNvSpPr>
            <a:spLocks noGrp="1" noChangeArrowheads="1"/>
          </p:cNvSpPr>
          <p:nvPr>
            <p:ph type="sldNum" idx="10"/>
          </p:nvPr>
        </p:nvSpPr>
        <p:spPr/>
        <p:txBody>
          <a:bodyPr/>
          <a:lstStyle>
            <a:lvl1pPr>
              <a:defRPr/>
            </a:lvl1pPr>
          </a:lstStyle>
          <a:p>
            <a:pPr>
              <a:defRPr/>
            </a:pPr>
            <a:r>
              <a:rPr lang="fr-FR" altLang="fr-FR"/>
              <a:t> –     </a:t>
            </a:r>
            <a:fld id="{2782B195-62E3-470F-9D0D-0EB2BB3BD226}" type="slidenum">
              <a:rPr lang="fr-FR" altLang="fr-FR"/>
              <a:pPr>
                <a:defRPr/>
              </a:pPr>
              <a:t>‹N°›</a:t>
            </a:fld>
            <a:endParaRPr lang="fr-FR" altLang="fr-FR"/>
          </a:p>
        </p:txBody>
      </p:sp>
    </p:spTree>
    <p:extLst>
      <p:ext uri="{BB962C8B-B14F-4D97-AF65-F5344CB8AC3E}">
        <p14:creationId xmlns:p14="http://schemas.microsoft.com/office/powerpoint/2010/main" val="424190229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457200" y="1604963"/>
            <a:ext cx="4037013" cy="3975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6613" y="1604963"/>
            <a:ext cx="4038600" cy="3975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Rectangle 2"/>
          <p:cNvSpPr>
            <a:spLocks noGrp="1" noChangeArrowheads="1"/>
          </p:cNvSpPr>
          <p:nvPr>
            <p:ph type="sldNum" idx="10"/>
          </p:nvPr>
        </p:nvSpPr>
        <p:spPr/>
        <p:txBody>
          <a:bodyPr/>
          <a:lstStyle>
            <a:lvl1pPr>
              <a:defRPr/>
            </a:lvl1pPr>
          </a:lstStyle>
          <a:p>
            <a:pPr>
              <a:defRPr/>
            </a:pPr>
            <a:r>
              <a:rPr lang="fr-FR" altLang="fr-FR"/>
              <a:t> –     </a:t>
            </a:r>
            <a:fld id="{D3CA03AA-FAC8-4883-B2F6-98B15B80C36C}" type="slidenum">
              <a:rPr lang="fr-FR" altLang="fr-FR"/>
              <a:pPr>
                <a:defRPr/>
              </a:pPr>
              <a:t>‹N°›</a:t>
            </a:fld>
            <a:endParaRPr lang="fr-FR" altLang="fr-FR"/>
          </a:p>
        </p:txBody>
      </p:sp>
    </p:spTree>
    <p:extLst>
      <p:ext uri="{BB962C8B-B14F-4D97-AF65-F5344CB8AC3E}">
        <p14:creationId xmlns:p14="http://schemas.microsoft.com/office/powerpoint/2010/main" val="149948941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Rectangle 2"/>
          <p:cNvSpPr>
            <a:spLocks noGrp="1" noChangeArrowheads="1"/>
          </p:cNvSpPr>
          <p:nvPr>
            <p:ph type="sldNum" idx="10"/>
          </p:nvPr>
        </p:nvSpPr>
        <p:spPr/>
        <p:txBody>
          <a:bodyPr/>
          <a:lstStyle>
            <a:lvl1pPr>
              <a:defRPr/>
            </a:lvl1pPr>
          </a:lstStyle>
          <a:p>
            <a:pPr>
              <a:defRPr/>
            </a:pPr>
            <a:r>
              <a:rPr lang="fr-FR" altLang="fr-FR"/>
              <a:t> –     </a:t>
            </a:r>
            <a:fld id="{206B3287-E23F-421E-A77D-0AB0494B5DD7}" type="slidenum">
              <a:rPr lang="fr-FR" altLang="fr-FR"/>
              <a:pPr>
                <a:defRPr/>
              </a:pPr>
              <a:t>‹N°›</a:t>
            </a:fld>
            <a:endParaRPr lang="fr-FR" altLang="fr-FR"/>
          </a:p>
        </p:txBody>
      </p:sp>
    </p:spTree>
    <p:extLst>
      <p:ext uri="{BB962C8B-B14F-4D97-AF65-F5344CB8AC3E}">
        <p14:creationId xmlns:p14="http://schemas.microsoft.com/office/powerpoint/2010/main" val="159084888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numéro de diapositive 5"/>
          <p:cNvSpPr>
            <a:spLocks noGrp="1" noChangeArrowheads="1"/>
          </p:cNvSpPr>
          <p:nvPr>
            <p:ph type="sldNum" idx="10"/>
          </p:nvPr>
        </p:nvSpPr>
        <p:spPr/>
        <p:txBody>
          <a:bodyPr/>
          <a:lstStyle>
            <a:lvl1pPr>
              <a:defRPr/>
            </a:lvl1pPr>
          </a:lstStyle>
          <a:p>
            <a:pPr>
              <a:defRPr/>
            </a:pPr>
            <a:r>
              <a:rPr lang="fr-FR" altLang="fr-FR"/>
              <a:t> –     </a:t>
            </a:r>
            <a:fld id="{AF07D13F-1FD8-4247-896F-294FA9F8B6B5}" type="slidenum">
              <a:rPr lang="fr-FR" altLang="fr-FR"/>
              <a:pPr>
                <a:defRPr/>
              </a:pPr>
              <a:t>‹N°›</a:t>
            </a:fld>
            <a:endParaRPr lang="fr-FR" altLang="fr-FR"/>
          </a:p>
        </p:txBody>
      </p:sp>
    </p:spTree>
    <p:extLst>
      <p:ext uri="{BB962C8B-B14F-4D97-AF65-F5344CB8AC3E}">
        <p14:creationId xmlns:p14="http://schemas.microsoft.com/office/powerpoint/2010/main" val="231670557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Rectangle 2"/>
          <p:cNvSpPr>
            <a:spLocks noGrp="1" noChangeArrowheads="1"/>
          </p:cNvSpPr>
          <p:nvPr>
            <p:ph type="sldNum" idx="10"/>
          </p:nvPr>
        </p:nvSpPr>
        <p:spPr/>
        <p:txBody>
          <a:bodyPr/>
          <a:lstStyle>
            <a:lvl1pPr>
              <a:defRPr/>
            </a:lvl1pPr>
          </a:lstStyle>
          <a:p>
            <a:pPr>
              <a:defRPr/>
            </a:pPr>
            <a:r>
              <a:rPr lang="fr-FR" altLang="fr-FR"/>
              <a:t> –     </a:t>
            </a:r>
            <a:fld id="{945232D3-0C1B-49A9-870D-E3DD383F75DD}" type="slidenum">
              <a:rPr lang="fr-FR" altLang="fr-FR"/>
              <a:pPr>
                <a:defRPr/>
              </a:pPr>
              <a:t>‹N°›</a:t>
            </a:fld>
            <a:endParaRPr lang="fr-FR" altLang="fr-FR"/>
          </a:p>
        </p:txBody>
      </p:sp>
    </p:spTree>
    <p:extLst>
      <p:ext uri="{BB962C8B-B14F-4D97-AF65-F5344CB8AC3E}">
        <p14:creationId xmlns:p14="http://schemas.microsoft.com/office/powerpoint/2010/main" val="142119426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Rectangle 2"/>
          <p:cNvSpPr>
            <a:spLocks noGrp="1" noChangeArrowheads="1"/>
          </p:cNvSpPr>
          <p:nvPr>
            <p:ph type="sldNum" idx="10"/>
          </p:nvPr>
        </p:nvSpPr>
        <p:spPr/>
        <p:txBody>
          <a:bodyPr/>
          <a:lstStyle>
            <a:lvl1pPr>
              <a:defRPr/>
            </a:lvl1pPr>
          </a:lstStyle>
          <a:p>
            <a:pPr>
              <a:defRPr/>
            </a:pPr>
            <a:r>
              <a:rPr lang="fr-FR" altLang="fr-FR"/>
              <a:t> –     </a:t>
            </a:r>
            <a:fld id="{A09261FE-BA7A-4ED1-98DD-C0DFD71BE569}" type="slidenum">
              <a:rPr lang="fr-FR" altLang="fr-FR"/>
              <a:pPr>
                <a:defRPr/>
              </a:pPr>
              <a:t>‹N°›</a:t>
            </a:fld>
            <a:endParaRPr lang="fr-FR" altLang="fr-FR"/>
          </a:p>
        </p:txBody>
      </p:sp>
    </p:spTree>
    <p:extLst>
      <p:ext uri="{BB962C8B-B14F-4D97-AF65-F5344CB8AC3E}">
        <p14:creationId xmlns:p14="http://schemas.microsoft.com/office/powerpoint/2010/main" val="100789580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Rectangle 2"/>
          <p:cNvSpPr>
            <a:spLocks noGrp="1" noChangeArrowheads="1"/>
          </p:cNvSpPr>
          <p:nvPr>
            <p:ph type="sldNum" idx="10"/>
          </p:nvPr>
        </p:nvSpPr>
        <p:spPr/>
        <p:txBody>
          <a:bodyPr/>
          <a:lstStyle>
            <a:lvl1pPr>
              <a:defRPr/>
            </a:lvl1pPr>
          </a:lstStyle>
          <a:p>
            <a:pPr>
              <a:defRPr/>
            </a:pPr>
            <a:r>
              <a:rPr lang="fr-FR" altLang="fr-FR"/>
              <a:t> –     </a:t>
            </a:r>
            <a:fld id="{C33EF966-AE38-477E-B3BD-7F173B6BB1F9}" type="slidenum">
              <a:rPr lang="fr-FR" altLang="fr-FR"/>
              <a:pPr>
                <a:defRPr/>
              </a:pPr>
              <a:t>‹N°›</a:t>
            </a:fld>
            <a:endParaRPr lang="fr-FR" altLang="fr-FR"/>
          </a:p>
        </p:txBody>
      </p:sp>
    </p:spTree>
    <p:extLst>
      <p:ext uri="{BB962C8B-B14F-4D97-AF65-F5344CB8AC3E}">
        <p14:creationId xmlns:p14="http://schemas.microsoft.com/office/powerpoint/2010/main" val="311203728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2"/>
          <p:cNvSpPr>
            <a:spLocks noGrp="1" noChangeArrowheads="1"/>
          </p:cNvSpPr>
          <p:nvPr>
            <p:ph type="sldNum" idx="10"/>
          </p:nvPr>
        </p:nvSpPr>
        <p:spPr/>
        <p:txBody>
          <a:bodyPr/>
          <a:lstStyle>
            <a:lvl1pPr>
              <a:defRPr/>
            </a:lvl1pPr>
          </a:lstStyle>
          <a:p>
            <a:pPr>
              <a:defRPr/>
            </a:pPr>
            <a:r>
              <a:rPr lang="fr-FR" altLang="fr-FR"/>
              <a:t> –     </a:t>
            </a:r>
            <a:fld id="{109A8481-294F-443C-A60B-AD5B21071756}" type="slidenum">
              <a:rPr lang="fr-FR" altLang="fr-FR"/>
              <a:pPr>
                <a:defRPr/>
              </a:pPr>
              <a:t>‹N°›</a:t>
            </a:fld>
            <a:endParaRPr lang="fr-FR" altLang="fr-FR"/>
          </a:p>
        </p:txBody>
      </p:sp>
    </p:spTree>
    <p:extLst>
      <p:ext uri="{BB962C8B-B14F-4D97-AF65-F5344CB8AC3E}">
        <p14:creationId xmlns:p14="http://schemas.microsoft.com/office/powerpoint/2010/main" val="197418775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3050"/>
            <a:ext cx="2055813" cy="5307013"/>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57200" y="273050"/>
            <a:ext cx="6019800" cy="5307013"/>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2"/>
          <p:cNvSpPr>
            <a:spLocks noGrp="1" noChangeArrowheads="1"/>
          </p:cNvSpPr>
          <p:nvPr>
            <p:ph type="sldNum" idx="10"/>
          </p:nvPr>
        </p:nvSpPr>
        <p:spPr/>
        <p:txBody>
          <a:bodyPr/>
          <a:lstStyle>
            <a:lvl1pPr>
              <a:defRPr/>
            </a:lvl1pPr>
          </a:lstStyle>
          <a:p>
            <a:pPr>
              <a:defRPr/>
            </a:pPr>
            <a:r>
              <a:rPr lang="fr-FR" altLang="fr-FR"/>
              <a:t> –     </a:t>
            </a:r>
            <a:fld id="{775DB3BF-AFE6-4D14-A456-401402F0968F}" type="slidenum">
              <a:rPr lang="fr-FR" altLang="fr-FR"/>
              <a:pPr>
                <a:defRPr/>
              </a:pPr>
              <a:t>‹N°›</a:t>
            </a:fld>
            <a:endParaRPr lang="fr-FR" altLang="fr-FR"/>
          </a:p>
        </p:txBody>
      </p:sp>
    </p:spTree>
    <p:extLst>
      <p:ext uri="{BB962C8B-B14F-4D97-AF65-F5344CB8AC3E}">
        <p14:creationId xmlns:p14="http://schemas.microsoft.com/office/powerpoint/2010/main" val="24336294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a:t>Cliquez pour modifier le style des sous-titres du masque</a:t>
            </a:r>
          </a:p>
        </p:txBody>
      </p:sp>
      <p:sp>
        <p:nvSpPr>
          <p:cNvPr id="4" name="Rectangle 5"/>
          <p:cNvSpPr>
            <a:spLocks noGrp="1" noChangeArrowheads="1"/>
          </p:cNvSpPr>
          <p:nvPr>
            <p:ph type="sldNum" idx="10"/>
          </p:nvPr>
        </p:nvSpPr>
        <p:spPr/>
        <p:txBody>
          <a:bodyPr/>
          <a:lstStyle>
            <a:lvl1pPr>
              <a:defRPr/>
            </a:lvl1pPr>
          </a:lstStyle>
          <a:p>
            <a:pPr>
              <a:defRPr/>
            </a:pPr>
            <a:r>
              <a:rPr lang="fr-FR" altLang="fr-FR"/>
              <a:t> –     </a:t>
            </a:r>
            <a:fld id="{A831C055-B385-41C8-A363-ACF8FF10758E}" type="slidenum">
              <a:rPr lang="fr-FR" altLang="fr-FR"/>
              <a:pPr>
                <a:defRPr/>
              </a:pPr>
              <a:t>‹N°›</a:t>
            </a:fld>
            <a:endParaRPr lang="fr-FR" altLang="fr-FR"/>
          </a:p>
        </p:txBody>
      </p:sp>
    </p:spTree>
    <p:extLst>
      <p:ext uri="{BB962C8B-B14F-4D97-AF65-F5344CB8AC3E}">
        <p14:creationId xmlns:p14="http://schemas.microsoft.com/office/powerpoint/2010/main" val="78177165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5"/>
          <p:cNvSpPr>
            <a:spLocks noGrp="1" noChangeArrowheads="1"/>
          </p:cNvSpPr>
          <p:nvPr>
            <p:ph type="sldNum" idx="10"/>
          </p:nvPr>
        </p:nvSpPr>
        <p:spPr/>
        <p:txBody>
          <a:bodyPr/>
          <a:lstStyle>
            <a:lvl1pPr>
              <a:defRPr/>
            </a:lvl1pPr>
          </a:lstStyle>
          <a:p>
            <a:pPr>
              <a:defRPr/>
            </a:pPr>
            <a:r>
              <a:rPr lang="fr-FR" altLang="fr-FR"/>
              <a:t> –     </a:t>
            </a:r>
            <a:fld id="{F0CEA701-9042-432A-9016-64A51B73F596}" type="slidenum">
              <a:rPr lang="fr-FR" altLang="fr-FR"/>
              <a:pPr>
                <a:defRPr/>
              </a:pPr>
              <a:t>‹N°›</a:t>
            </a:fld>
            <a:endParaRPr lang="fr-FR" altLang="fr-FR"/>
          </a:p>
        </p:txBody>
      </p:sp>
    </p:spTree>
    <p:extLst>
      <p:ext uri="{BB962C8B-B14F-4D97-AF65-F5344CB8AC3E}">
        <p14:creationId xmlns:p14="http://schemas.microsoft.com/office/powerpoint/2010/main" val="27083585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a:prstGeom prst="rect">
            <a:avLst/>
          </a:prstGeo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Rectangle 3"/>
          <p:cNvSpPr>
            <a:spLocks noGrp="1" noChangeArrowheads="1"/>
          </p:cNvSpPr>
          <p:nvPr>
            <p:ph type="sldNum" idx="10"/>
          </p:nvPr>
        </p:nvSpPr>
        <p:spPr/>
        <p:txBody>
          <a:bodyPr/>
          <a:lstStyle>
            <a:lvl1pPr>
              <a:defRPr/>
            </a:lvl1pPr>
          </a:lstStyle>
          <a:p>
            <a:pPr>
              <a:defRPr/>
            </a:pPr>
            <a:r>
              <a:rPr lang="fr-FR" altLang="fr-FR"/>
              <a:t> –     </a:t>
            </a:r>
            <a:fld id="{721A1EDB-FE21-45DB-B7D5-73B145AFC3C2}" type="slidenum">
              <a:rPr lang="fr-FR" altLang="fr-FR"/>
              <a:pPr>
                <a:defRPr/>
              </a:pPr>
              <a:t>‹N°›</a:t>
            </a:fld>
            <a:endParaRPr lang="fr-FR" altLang="fr-FR"/>
          </a:p>
        </p:txBody>
      </p:sp>
    </p:spTree>
    <p:extLst>
      <p:ext uri="{BB962C8B-B14F-4D97-AF65-F5344CB8AC3E}">
        <p14:creationId xmlns:p14="http://schemas.microsoft.com/office/powerpoint/2010/main" val="108526873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Cliquez pour modifier les styles du texte du masque</a:t>
            </a:r>
          </a:p>
        </p:txBody>
      </p:sp>
      <p:sp>
        <p:nvSpPr>
          <p:cNvPr id="4" name="Rectangle 5"/>
          <p:cNvSpPr>
            <a:spLocks noGrp="1" noChangeArrowheads="1"/>
          </p:cNvSpPr>
          <p:nvPr>
            <p:ph type="sldNum" idx="10"/>
          </p:nvPr>
        </p:nvSpPr>
        <p:spPr/>
        <p:txBody>
          <a:bodyPr/>
          <a:lstStyle>
            <a:lvl1pPr>
              <a:defRPr/>
            </a:lvl1pPr>
          </a:lstStyle>
          <a:p>
            <a:pPr>
              <a:defRPr/>
            </a:pPr>
            <a:r>
              <a:rPr lang="fr-FR" altLang="fr-FR"/>
              <a:t> –     </a:t>
            </a:r>
            <a:fld id="{3A650CF8-36AB-4851-9B30-D03EBF232496}" type="slidenum">
              <a:rPr lang="fr-FR" altLang="fr-FR"/>
              <a:pPr>
                <a:defRPr/>
              </a:pPr>
              <a:t>‹N°›</a:t>
            </a:fld>
            <a:endParaRPr lang="fr-FR" altLang="fr-FR"/>
          </a:p>
        </p:txBody>
      </p:sp>
    </p:spTree>
    <p:extLst>
      <p:ext uri="{BB962C8B-B14F-4D97-AF65-F5344CB8AC3E}">
        <p14:creationId xmlns:p14="http://schemas.microsoft.com/office/powerpoint/2010/main" val="22551532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630238" y="2057400"/>
            <a:ext cx="1397000" cy="381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2179638" y="2057400"/>
            <a:ext cx="1398587" cy="381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Rectangle 5"/>
          <p:cNvSpPr>
            <a:spLocks noGrp="1" noChangeArrowheads="1"/>
          </p:cNvSpPr>
          <p:nvPr>
            <p:ph type="sldNum" idx="10"/>
          </p:nvPr>
        </p:nvSpPr>
        <p:spPr/>
        <p:txBody>
          <a:bodyPr/>
          <a:lstStyle>
            <a:lvl1pPr>
              <a:defRPr/>
            </a:lvl1pPr>
          </a:lstStyle>
          <a:p>
            <a:pPr>
              <a:defRPr/>
            </a:pPr>
            <a:r>
              <a:rPr lang="fr-FR" altLang="fr-FR"/>
              <a:t> –     </a:t>
            </a:r>
            <a:fld id="{1D4E83E2-7340-4DC6-A8C2-A6D38E6ADA4B}" type="slidenum">
              <a:rPr lang="fr-FR" altLang="fr-FR"/>
              <a:pPr>
                <a:defRPr/>
              </a:pPr>
              <a:t>‹N°›</a:t>
            </a:fld>
            <a:endParaRPr lang="fr-FR" altLang="fr-FR"/>
          </a:p>
        </p:txBody>
      </p:sp>
    </p:spTree>
    <p:extLst>
      <p:ext uri="{BB962C8B-B14F-4D97-AF65-F5344CB8AC3E}">
        <p14:creationId xmlns:p14="http://schemas.microsoft.com/office/powerpoint/2010/main" val="17417421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Rectangle 5"/>
          <p:cNvSpPr>
            <a:spLocks noGrp="1" noChangeArrowheads="1"/>
          </p:cNvSpPr>
          <p:nvPr>
            <p:ph type="sldNum" idx="10"/>
          </p:nvPr>
        </p:nvSpPr>
        <p:spPr/>
        <p:txBody>
          <a:bodyPr/>
          <a:lstStyle>
            <a:lvl1pPr>
              <a:defRPr/>
            </a:lvl1pPr>
          </a:lstStyle>
          <a:p>
            <a:pPr>
              <a:defRPr/>
            </a:pPr>
            <a:r>
              <a:rPr lang="fr-FR" altLang="fr-FR"/>
              <a:t> –     </a:t>
            </a:r>
            <a:fld id="{C62F3C60-8415-407D-A7B9-00B8182D0581}" type="slidenum">
              <a:rPr lang="fr-FR" altLang="fr-FR"/>
              <a:pPr>
                <a:defRPr/>
              </a:pPr>
              <a:t>‹N°›</a:t>
            </a:fld>
            <a:endParaRPr lang="fr-FR" altLang="fr-FR"/>
          </a:p>
        </p:txBody>
      </p:sp>
    </p:spTree>
    <p:extLst>
      <p:ext uri="{BB962C8B-B14F-4D97-AF65-F5344CB8AC3E}">
        <p14:creationId xmlns:p14="http://schemas.microsoft.com/office/powerpoint/2010/main" val="247500058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Rectangle 5"/>
          <p:cNvSpPr>
            <a:spLocks noGrp="1" noChangeArrowheads="1"/>
          </p:cNvSpPr>
          <p:nvPr>
            <p:ph type="sldNum" idx="10"/>
          </p:nvPr>
        </p:nvSpPr>
        <p:spPr/>
        <p:txBody>
          <a:bodyPr/>
          <a:lstStyle>
            <a:lvl1pPr>
              <a:defRPr/>
            </a:lvl1pPr>
          </a:lstStyle>
          <a:p>
            <a:pPr>
              <a:defRPr/>
            </a:pPr>
            <a:r>
              <a:rPr lang="fr-FR" altLang="fr-FR"/>
              <a:t> –     </a:t>
            </a:r>
            <a:fld id="{72E52D2B-EEF5-4B20-BD82-37BFBD9CB986}" type="slidenum">
              <a:rPr lang="fr-FR" altLang="fr-FR"/>
              <a:pPr>
                <a:defRPr/>
              </a:pPr>
              <a:t>‹N°›</a:t>
            </a:fld>
            <a:endParaRPr lang="fr-FR" altLang="fr-FR"/>
          </a:p>
        </p:txBody>
      </p:sp>
    </p:spTree>
    <p:extLst>
      <p:ext uri="{BB962C8B-B14F-4D97-AF65-F5344CB8AC3E}">
        <p14:creationId xmlns:p14="http://schemas.microsoft.com/office/powerpoint/2010/main" val="426971940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Rectangle 5"/>
          <p:cNvSpPr>
            <a:spLocks noGrp="1" noChangeArrowheads="1"/>
          </p:cNvSpPr>
          <p:nvPr>
            <p:ph type="sldNum" idx="10"/>
          </p:nvPr>
        </p:nvSpPr>
        <p:spPr/>
        <p:txBody>
          <a:bodyPr/>
          <a:lstStyle>
            <a:lvl1pPr>
              <a:defRPr/>
            </a:lvl1pPr>
          </a:lstStyle>
          <a:p>
            <a:pPr>
              <a:defRPr/>
            </a:pPr>
            <a:r>
              <a:rPr lang="fr-FR" altLang="fr-FR"/>
              <a:t> –     </a:t>
            </a:r>
            <a:fld id="{F97D5C7C-46A9-4869-93CE-F4A9C15BAC7D}" type="slidenum">
              <a:rPr lang="fr-FR" altLang="fr-FR"/>
              <a:pPr>
                <a:defRPr/>
              </a:pPr>
              <a:t>‹N°›</a:t>
            </a:fld>
            <a:endParaRPr lang="fr-FR" altLang="fr-FR"/>
          </a:p>
        </p:txBody>
      </p:sp>
    </p:spTree>
    <p:extLst>
      <p:ext uri="{BB962C8B-B14F-4D97-AF65-F5344CB8AC3E}">
        <p14:creationId xmlns:p14="http://schemas.microsoft.com/office/powerpoint/2010/main" val="377386889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Rectangle 5"/>
          <p:cNvSpPr>
            <a:spLocks noGrp="1" noChangeArrowheads="1"/>
          </p:cNvSpPr>
          <p:nvPr>
            <p:ph type="sldNum" idx="10"/>
          </p:nvPr>
        </p:nvSpPr>
        <p:spPr/>
        <p:txBody>
          <a:bodyPr/>
          <a:lstStyle>
            <a:lvl1pPr>
              <a:defRPr/>
            </a:lvl1pPr>
          </a:lstStyle>
          <a:p>
            <a:pPr>
              <a:defRPr/>
            </a:pPr>
            <a:r>
              <a:rPr lang="fr-FR" altLang="fr-FR"/>
              <a:t> –     </a:t>
            </a:r>
            <a:fld id="{FFC98D08-426F-49E5-859D-0A3DE83784B0}" type="slidenum">
              <a:rPr lang="fr-FR" altLang="fr-FR"/>
              <a:pPr>
                <a:defRPr/>
              </a:pPr>
              <a:t>‹N°›</a:t>
            </a:fld>
            <a:endParaRPr lang="fr-FR" altLang="fr-FR"/>
          </a:p>
        </p:txBody>
      </p:sp>
    </p:spTree>
    <p:extLst>
      <p:ext uri="{BB962C8B-B14F-4D97-AF65-F5344CB8AC3E}">
        <p14:creationId xmlns:p14="http://schemas.microsoft.com/office/powerpoint/2010/main" val="14171652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Rectangle 5"/>
          <p:cNvSpPr>
            <a:spLocks noGrp="1" noChangeArrowheads="1"/>
          </p:cNvSpPr>
          <p:nvPr>
            <p:ph type="sldNum" idx="10"/>
          </p:nvPr>
        </p:nvSpPr>
        <p:spPr/>
        <p:txBody>
          <a:bodyPr/>
          <a:lstStyle>
            <a:lvl1pPr>
              <a:defRPr/>
            </a:lvl1pPr>
          </a:lstStyle>
          <a:p>
            <a:pPr>
              <a:defRPr/>
            </a:pPr>
            <a:r>
              <a:rPr lang="fr-FR" altLang="fr-FR"/>
              <a:t> –     </a:t>
            </a:r>
            <a:fld id="{F89975CD-D8E0-4EF1-AD3D-0C6A4C5ECC55}" type="slidenum">
              <a:rPr lang="fr-FR" altLang="fr-FR"/>
              <a:pPr>
                <a:defRPr/>
              </a:pPr>
              <a:t>‹N°›</a:t>
            </a:fld>
            <a:endParaRPr lang="fr-FR" altLang="fr-FR"/>
          </a:p>
        </p:txBody>
      </p:sp>
    </p:spTree>
    <p:extLst>
      <p:ext uri="{BB962C8B-B14F-4D97-AF65-F5344CB8AC3E}">
        <p14:creationId xmlns:p14="http://schemas.microsoft.com/office/powerpoint/2010/main" val="140429983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5"/>
          <p:cNvSpPr>
            <a:spLocks noGrp="1" noChangeArrowheads="1"/>
          </p:cNvSpPr>
          <p:nvPr>
            <p:ph type="sldNum" idx="10"/>
          </p:nvPr>
        </p:nvSpPr>
        <p:spPr/>
        <p:txBody>
          <a:bodyPr/>
          <a:lstStyle>
            <a:lvl1pPr>
              <a:defRPr/>
            </a:lvl1pPr>
          </a:lstStyle>
          <a:p>
            <a:pPr>
              <a:defRPr/>
            </a:pPr>
            <a:r>
              <a:rPr lang="fr-FR" altLang="fr-FR"/>
              <a:t> –     </a:t>
            </a:r>
            <a:fld id="{069FF1E2-255E-46A9-A157-5A498BF23BF6}" type="slidenum">
              <a:rPr lang="fr-FR" altLang="fr-FR"/>
              <a:pPr>
                <a:defRPr/>
              </a:pPr>
              <a:t>‹N°›</a:t>
            </a:fld>
            <a:endParaRPr lang="fr-FR" altLang="fr-FR"/>
          </a:p>
        </p:txBody>
      </p:sp>
    </p:spTree>
    <p:extLst>
      <p:ext uri="{BB962C8B-B14F-4D97-AF65-F5344CB8AC3E}">
        <p14:creationId xmlns:p14="http://schemas.microsoft.com/office/powerpoint/2010/main" val="168082572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2841625" y="457200"/>
            <a:ext cx="736600" cy="5410200"/>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630238" y="457200"/>
            <a:ext cx="2058987" cy="5410200"/>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5"/>
          <p:cNvSpPr>
            <a:spLocks noGrp="1" noChangeArrowheads="1"/>
          </p:cNvSpPr>
          <p:nvPr>
            <p:ph type="sldNum" idx="10"/>
          </p:nvPr>
        </p:nvSpPr>
        <p:spPr/>
        <p:txBody>
          <a:bodyPr/>
          <a:lstStyle>
            <a:lvl1pPr>
              <a:defRPr/>
            </a:lvl1pPr>
          </a:lstStyle>
          <a:p>
            <a:pPr>
              <a:defRPr/>
            </a:pPr>
            <a:r>
              <a:rPr lang="fr-FR" altLang="fr-FR"/>
              <a:t> –     </a:t>
            </a:r>
            <a:fld id="{3A67F1E1-28E8-4715-849A-E4CA15B6E447}" type="slidenum">
              <a:rPr lang="fr-FR" altLang="fr-FR"/>
              <a:pPr>
                <a:defRPr/>
              </a:pPr>
              <a:t>‹N°›</a:t>
            </a:fld>
            <a:endParaRPr lang="fr-FR" altLang="fr-FR"/>
          </a:p>
        </p:txBody>
      </p:sp>
    </p:spTree>
    <p:extLst>
      <p:ext uri="{BB962C8B-B14F-4D97-AF65-F5344CB8AC3E}">
        <p14:creationId xmlns:p14="http://schemas.microsoft.com/office/powerpoint/2010/main" val="239034734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a:t>Cliquez pour modifier le style des sous-titres du masque</a:t>
            </a:r>
          </a:p>
        </p:txBody>
      </p:sp>
      <p:sp>
        <p:nvSpPr>
          <p:cNvPr id="4" name="Rectangle 5"/>
          <p:cNvSpPr>
            <a:spLocks noGrp="1" noChangeArrowheads="1"/>
          </p:cNvSpPr>
          <p:nvPr>
            <p:ph type="sldNum" idx="10"/>
          </p:nvPr>
        </p:nvSpPr>
        <p:spPr/>
        <p:txBody>
          <a:bodyPr/>
          <a:lstStyle>
            <a:lvl1pPr>
              <a:defRPr/>
            </a:lvl1pPr>
          </a:lstStyle>
          <a:p>
            <a:pPr>
              <a:defRPr/>
            </a:pPr>
            <a:r>
              <a:rPr lang="fr-FR" altLang="fr-FR"/>
              <a:t> –     </a:t>
            </a:r>
            <a:fld id="{AB33FA39-9B48-4EB9-B79A-B17CEC539122}" type="slidenum">
              <a:rPr lang="fr-FR" altLang="fr-FR"/>
              <a:pPr>
                <a:defRPr/>
              </a:pPr>
              <a:t>‹N°›</a:t>
            </a:fld>
            <a:endParaRPr lang="fr-FR" altLang="fr-FR"/>
          </a:p>
        </p:txBody>
      </p:sp>
    </p:spTree>
    <p:extLst>
      <p:ext uri="{BB962C8B-B14F-4D97-AF65-F5344CB8AC3E}">
        <p14:creationId xmlns:p14="http://schemas.microsoft.com/office/powerpoint/2010/main" val="24777159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Rectangle 3"/>
          <p:cNvSpPr>
            <a:spLocks noGrp="1" noChangeArrowheads="1"/>
          </p:cNvSpPr>
          <p:nvPr>
            <p:ph type="sldNum" idx="10"/>
          </p:nvPr>
        </p:nvSpPr>
        <p:spPr/>
        <p:txBody>
          <a:bodyPr/>
          <a:lstStyle>
            <a:lvl1pPr>
              <a:defRPr/>
            </a:lvl1pPr>
          </a:lstStyle>
          <a:p>
            <a:pPr>
              <a:defRPr/>
            </a:pPr>
            <a:r>
              <a:rPr lang="fr-FR" altLang="fr-FR"/>
              <a:t> –     </a:t>
            </a:r>
            <a:fld id="{172B2B4E-1DD2-4806-BB53-839B96473F8C}" type="slidenum">
              <a:rPr lang="fr-FR" altLang="fr-FR"/>
              <a:pPr>
                <a:defRPr/>
              </a:pPr>
              <a:t>‹N°›</a:t>
            </a:fld>
            <a:endParaRPr lang="fr-FR" altLang="fr-FR"/>
          </a:p>
        </p:txBody>
      </p:sp>
    </p:spTree>
    <p:extLst>
      <p:ext uri="{BB962C8B-B14F-4D97-AF65-F5344CB8AC3E}">
        <p14:creationId xmlns:p14="http://schemas.microsoft.com/office/powerpoint/2010/main" val="17034585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5"/>
          <p:cNvSpPr>
            <a:spLocks noGrp="1" noChangeArrowheads="1"/>
          </p:cNvSpPr>
          <p:nvPr>
            <p:ph type="sldNum" idx="10"/>
          </p:nvPr>
        </p:nvSpPr>
        <p:spPr/>
        <p:txBody>
          <a:bodyPr/>
          <a:lstStyle>
            <a:lvl1pPr>
              <a:defRPr/>
            </a:lvl1pPr>
          </a:lstStyle>
          <a:p>
            <a:pPr>
              <a:defRPr/>
            </a:pPr>
            <a:r>
              <a:rPr lang="fr-FR" altLang="fr-FR"/>
              <a:t> –     </a:t>
            </a:r>
            <a:fld id="{24287DC6-FE8E-44AF-A607-DCCAA5D55C60}" type="slidenum">
              <a:rPr lang="fr-FR" altLang="fr-FR"/>
              <a:pPr>
                <a:defRPr/>
              </a:pPr>
              <a:t>‹N°›</a:t>
            </a:fld>
            <a:endParaRPr lang="fr-FR" altLang="fr-FR"/>
          </a:p>
        </p:txBody>
      </p:sp>
    </p:spTree>
    <p:extLst>
      <p:ext uri="{BB962C8B-B14F-4D97-AF65-F5344CB8AC3E}">
        <p14:creationId xmlns:p14="http://schemas.microsoft.com/office/powerpoint/2010/main" val="180199637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Cliquez pour modifier les styles du texte du masque</a:t>
            </a:r>
          </a:p>
        </p:txBody>
      </p:sp>
      <p:sp>
        <p:nvSpPr>
          <p:cNvPr id="4" name="Rectangle 5"/>
          <p:cNvSpPr>
            <a:spLocks noGrp="1" noChangeArrowheads="1"/>
          </p:cNvSpPr>
          <p:nvPr>
            <p:ph type="sldNum" idx="10"/>
          </p:nvPr>
        </p:nvSpPr>
        <p:spPr/>
        <p:txBody>
          <a:bodyPr/>
          <a:lstStyle>
            <a:lvl1pPr>
              <a:defRPr/>
            </a:lvl1pPr>
          </a:lstStyle>
          <a:p>
            <a:pPr>
              <a:defRPr/>
            </a:pPr>
            <a:r>
              <a:rPr lang="fr-FR" altLang="fr-FR"/>
              <a:t> –     </a:t>
            </a:r>
            <a:fld id="{4CEF8270-B47A-4EDB-88C1-A73738815BD8}" type="slidenum">
              <a:rPr lang="fr-FR" altLang="fr-FR"/>
              <a:pPr>
                <a:defRPr/>
              </a:pPr>
              <a:t>‹N°›</a:t>
            </a:fld>
            <a:endParaRPr lang="fr-FR" altLang="fr-FR"/>
          </a:p>
        </p:txBody>
      </p:sp>
    </p:spTree>
    <p:extLst>
      <p:ext uri="{BB962C8B-B14F-4D97-AF65-F5344CB8AC3E}">
        <p14:creationId xmlns:p14="http://schemas.microsoft.com/office/powerpoint/2010/main" val="320851617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630238" y="2057400"/>
            <a:ext cx="1397000" cy="381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2179638" y="2057400"/>
            <a:ext cx="1398587" cy="381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Rectangle 5"/>
          <p:cNvSpPr>
            <a:spLocks noGrp="1" noChangeArrowheads="1"/>
          </p:cNvSpPr>
          <p:nvPr>
            <p:ph type="sldNum" idx="10"/>
          </p:nvPr>
        </p:nvSpPr>
        <p:spPr/>
        <p:txBody>
          <a:bodyPr/>
          <a:lstStyle>
            <a:lvl1pPr>
              <a:defRPr/>
            </a:lvl1pPr>
          </a:lstStyle>
          <a:p>
            <a:pPr>
              <a:defRPr/>
            </a:pPr>
            <a:r>
              <a:rPr lang="fr-FR" altLang="fr-FR"/>
              <a:t> –     </a:t>
            </a:r>
            <a:fld id="{4C123D08-2147-44A0-BA57-98A7B4CD8B8E}" type="slidenum">
              <a:rPr lang="fr-FR" altLang="fr-FR"/>
              <a:pPr>
                <a:defRPr/>
              </a:pPr>
              <a:t>‹N°›</a:t>
            </a:fld>
            <a:endParaRPr lang="fr-FR" altLang="fr-FR"/>
          </a:p>
        </p:txBody>
      </p:sp>
    </p:spTree>
    <p:extLst>
      <p:ext uri="{BB962C8B-B14F-4D97-AF65-F5344CB8AC3E}">
        <p14:creationId xmlns:p14="http://schemas.microsoft.com/office/powerpoint/2010/main" val="140192814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Rectangle 5"/>
          <p:cNvSpPr>
            <a:spLocks noGrp="1" noChangeArrowheads="1"/>
          </p:cNvSpPr>
          <p:nvPr>
            <p:ph type="sldNum" idx="10"/>
          </p:nvPr>
        </p:nvSpPr>
        <p:spPr/>
        <p:txBody>
          <a:bodyPr/>
          <a:lstStyle>
            <a:lvl1pPr>
              <a:defRPr/>
            </a:lvl1pPr>
          </a:lstStyle>
          <a:p>
            <a:pPr>
              <a:defRPr/>
            </a:pPr>
            <a:r>
              <a:rPr lang="fr-FR" altLang="fr-FR"/>
              <a:t> –     </a:t>
            </a:r>
            <a:fld id="{D07BAAC2-7820-43A3-8F14-1D6AFACA8E35}" type="slidenum">
              <a:rPr lang="fr-FR" altLang="fr-FR"/>
              <a:pPr>
                <a:defRPr/>
              </a:pPr>
              <a:t>‹N°›</a:t>
            </a:fld>
            <a:endParaRPr lang="fr-FR" altLang="fr-FR"/>
          </a:p>
        </p:txBody>
      </p:sp>
    </p:spTree>
    <p:extLst>
      <p:ext uri="{BB962C8B-B14F-4D97-AF65-F5344CB8AC3E}">
        <p14:creationId xmlns:p14="http://schemas.microsoft.com/office/powerpoint/2010/main" val="226341145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Rectangle 5"/>
          <p:cNvSpPr>
            <a:spLocks noGrp="1" noChangeArrowheads="1"/>
          </p:cNvSpPr>
          <p:nvPr>
            <p:ph type="sldNum" idx="10"/>
          </p:nvPr>
        </p:nvSpPr>
        <p:spPr/>
        <p:txBody>
          <a:bodyPr/>
          <a:lstStyle>
            <a:lvl1pPr>
              <a:defRPr/>
            </a:lvl1pPr>
          </a:lstStyle>
          <a:p>
            <a:pPr>
              <a:defRPr/>
            </a:pPr>
            <a:r>
              <a:rPr lang="fr-FR" altLang="fr-FR"/>
              <a:t> –     </a:t>
            </a:r>
            <a:fld id="{6CBC0B7F-FAED-4015-AFF2-DEF4C0D18930}" type="slidenum">
              <a:rPr lang="fr-FR" altLang="fr-FR"/>
              <a:pPr>
                <a:defRPr/>
              </a:pPr>
              <a:t>‹N°›</a:t>
            </a:fld>
            <a:endParaRPr lang="fr-FR" altLang="fr-FR"/>
          </a:p>
        </p:txBody>
      </p:sp>
    </p:spTree>
    <p:extLst>
      <p:ext uri="{BB962C8B-B14F-4D97-AF65-F5344CB8AC3E}">
        <p14:creationId xmlns:p14="http://schemas.microsoft.com/office/powerpoint/2010/main" val="291745462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Rectangle 5"/>
          <p:cNvSpPr>
            <a:spLocks noGrp="1" noChangeArrowheads="1"/>
          </p:cNvSpPr>
          <p:nvPr>
            <p:ph type="sldNum" idx="10"/>
          </p:nvPr>
        </p:nvSpPr>
        <p:spPr/>
        <p:txBody>
          <a:bodyPr/>
          <a:lstStyle>
            <a:lvl1pPr>
              <a:defRPr/>
            </a:lvl1pPr>
          </a:lstStyle>
          <a:p>
            <a:pPr>
              <a:defRPr/>
            </a:pPr>
            <a:r>
              <a:rPr lang="fr-FR" altLang="fr-FR"/>
              <a:t> –     </a:t>
            </a:r>
            <a:fld id="{729395BC-C3EC-47CA-97D9-34F2CF474060}" type="slidenum">
              <a:rPr lang="fr-FR" altLang="fr-FR"/>
              <a:pPr>
                <a:defRPr/>
              </a:pPr>
              <a:t>‹N°›</a:t>
            </a:fld>
            <a:endParaRPr lang="fr-FR" altLang="fr-FR"/>
          </a:p>
        </p:txBody>
      </p:sp>
    </p:spTree>
    <p:extLst>
      <p:ext uri="{BB962C8B-B14F-4D97-AF65-F5344CB8AC3E}">
        <p14:creationId xmlns:p14="http://schemas.microsoft.com/office/powerpoint/2010/main" val="115314623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Rectangle 5"/>
          <p:cNvSpPr>
            <a:spLocks noGrp="1" noChangeArrowheads="1"/>
          </p:cNvSpPr>
          <p:nvPr>
            <p:ph type="sldNum" idx="10"/>
          </p:nvPr>
        </p:nvSpPr>
        <p:spPr/>
        <p:txBody>
          <a:bodyPr/>
          <a:lstStyle>
            <a:lvl1pPr>
              <a:defRPr/>
            </a:lvl1pPr>
          </a:lstStyle>
          <a:p>
            <a:pPr>
              <a:defRPr/>
            </a:pPr>
            <a:r>
              <a:rPr lang="fr-FR" altLang="fr-FR"/>
              <a:t> –     </a:t>
            </a:r>
            <a:fld id="{8A80FDF9-4795-4ACC-AAF5-BC03FCBF7640}" type="slidenum">
              <a:rPr lang="fr-FR" altLang="fr-FR"/>
              <a:pPr>
                <a:defRPr/>
              </a:pPr>
              <a:t>‹N°›</a:t>
            </a:fld>
            <a:endParaRPr lang="fr-FR" altLang="fr-FR"/>
          </a:p>
        </p:txBody>
      </p:sp>
    </p:spTree>
    <p:extLst>
      <p:ext uri="{BB962C8B-B14F-4D97-AF65-F5344CB8AC3E}">
        <p14:creationId xmlns:p14="http://schemas.microsoft.com/office/powerpoint/2010/main" val="352584937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Rectangle 5"/>
          <p:cNvSpPr>
            <a:spLocks noGrp="1" noChangeArrowheads="1"/>
          </p:cNvSpPr>
          <p:nvPr>
            <p:ph type="sldNum" idx="10"/>
          </p:nvPr>
        </p:nvSpPr>
        <p:spPr/>
        <p:txBody>
          <a:bodyPr/>
          <a:lstStyle>
            <a:lvl1pPr>
              <a:defRPr/>
            </a:lvl1pPr>
          </a:lstStyle>
          <a:p>
            <a:pPr>
              <a:defRPr/>
            </a:pPr>
            <a:r>
              <a:rPr lang="fr-FR" altLang="fr-FR"/>
              <a:t> –     </a:t>
            </a:r>
            <a:fld id="{022DCCE6-2702-483D-911C-60DE237DEE5E}" type="slidenum">
              <a:rPr lang="fr-FR" altLang="fr-FR"/>
              <a:pPr>
                <a:defRPr/>
              </a:pPr>
              <a:t>‹N°›</a:t>
            </a:fld>
            <a:endParaRPr lang="fr-FR" altLang="fr-FR"/>
          </a:p>
        </p:txBody>
      </p:sp>
    </p:spTree>
    <p:extLst>
      <p:ext uri="{BB962C8B-B14F-4D97-AF65-F5344CB8AC3E}">
        <p14:creationId xmlns:p14="http://schemas.microsoft.com/office/powerpoint/2010/main" val="340892020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5"/>
          <p:cNvSpPr>
            <a:spLocks noGrp="1" noChangeArrowheads="1"/>
          </p:cNvSpPr>
          <p:nvPr>
            <p:ph type="sldNum" idx="10"/>
          </p:nvPr>
        </p:nvSpPr>
        <p:spPr/>
        <p:txBody>
          <a:bodyPr/>
          <a:lstStyle>
            <a:lvl1pPr>
              <a:defRPr/>
            </a:lvl1pPr>
          </a:lstStyle>
          <a:p>
            <a:pPr>
              <a:defRPr/>
            </a:pPr>
            <a:r>
              <a:rPr lang="fr-FR" altLang="fr-FR"/>
              <a:t> –     </a:t>
            </a:r>
            <a:fld id="{DC88F42F-BC6D-42D4-BA94-C255BA40CC88}" type="slidenum">
              <a:rPr lang="fr-FR" altLang="fr-FR"/>
              <a:pPr>
                <a:defRPr/>
              </a:pPr>
              <a:t>‹N°›</a:t>
            </a:fld>
            <a:endParaRPr lang="fr-FR" altLang="fr-FR"/>
          </a:p>
        </p:txBody>
      </p:sp>
    </p:spTree>
    <p:extLst>
      <p:ext uri="{BB962C8B-B14F-4D97-AF65-F5344CB8AC3E}">
        <p14:creationId xmlns:p14="http://schemas.microsoft.com/office/powerpoint/2010/main" val="120300454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2841625" y="457200"/>
            <a:ext cx="736600" cy="5410200"/>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630238" y="457200"/>
            <a:ext cx="2058987" cy="5410200"/>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5"/>
          <p:cNvSpPr>
            <a:spLocks noGrp="1" noChangeArrowheads="1"/>
          </p:cNvSpPr>
          <p:nvPr>
            <p:ph type="sldNum" idx="10"/>
          </p:nvPr>
        </p:nvSpPr>
        <p:spPr/>
        <p:txBody>
          <a:bodyPr/>
          <a:lstStyle>
            <a:lvl1pPr>
              <a:defRPr/>
            </a:lvl1pPr>
          </a:lstStyle>
          <a:p>
            <a:pPr>
              <a:defRPr/>
            </a:pPr>
            <a:r>
              <a:rPr lang="fr-FR" altLang="fr-FR"/>
              <a:t> –     </a:t>
            </a:r>
            <a:fld id="{15DD8F40-4230-4431-8C16-39442D5880B3}" type="slidenum">
              <a:rPr lang="fr-FR" altLang="fr-FR"/>
              <a:pPr>
                <a:defRPr/>
              </a:pPr>
              <a:t>‹N°›</a:t>
            </a:fld>
            <a:endParaRPr lang="fr-FR" altLang="fr-FR"/>
          </a:p>
        </p:txBody>
      </p:sp>
    </p:spTree>
    <p:extLst>
      <p:ext uri="{BB962C8B-B14F-4D97-AF65-F5344CB8AC3E}">
        <p14:creationId xmlns:p14="http://schemas.microsoft.com/office/powerpoint/2010/main" val="3382162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image" Target="../media/image1.jpeg"/><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image" Target="../media/image1.jpeg"/><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13" Type="http://schemas.openxmlformats.org/officeDocument/2006/relationships/image" Target="../media/image1.jpeg"/><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13" Type="http://schemas.openxmlformats.org/officeDocument/2006/relationships/image" Target="../media/image1.jpeg"/><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3.xml"/><Relationship Id="rId13" Type="http://schemas.openxmlformats.org/officeDocument/2006/relationships/image" Target="../media/image1.jpeg"/><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theme" Target="../theme/theme16.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4.xml"/><Relationship Id="rId13" Type="http://schemas.openxmlformats.org/officeDocument/2006/relationships/image" Target="../media/image1.jpeg"/><Relationship Id="rId3" Type="http://schemas.openxmlformats.org/officeDocument/2006/relationships/slideLayout" Target="../slideLayouts/slideLayout179.xml"/><Relationship Id="rId7" Type="http://schemas.openxmlformats.org/officeDocument/2006/relationships/slideLayout" Target="../slideLayouts/slideLayout183.xml"/><Relationship Id="rId12" Type="http://schemas.openxmlformats.org/officeDocument/2006/relationships/theme" Target="../theme/theme17.xml"/><Relationship Id="rId2" Type="http://schemas.openxmlformats.org/officeDocument/2006/relationships/slideLayout" Target="../slideLayouts/slideLayout178.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slideLayout" Target="../slideLayouts/slideLayout187.xml"/><Relationship Id="rId5" Type="http://schemas.openxmlformats.org/officeDocument/2006/relationships/slideLayout" Target="../slideLayouts/slideLayout181.xml"/><Relationship Id="rId10" Type="http://schemas.openxmlformats.org/officeDocument/2006/relationships/slideLayout" Target="../slideLayouts/slideLayout186.xml"/><Relationship Id="rId4" Type="http://schemas.openxmlformats.org/officeDocument/2006/relationships/slideLayout" Target="../slideLayouts/slideLayout180.xml"/><Relationship Id="rId9" Type="http://schemas.openxmlformats.org/officeDocument/2006/relationships/slideLayout" Target="../slideLayouts/slideLayout185.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5.xml"/><Relationship Id="rId13" Type="http://schemas.openxmlformats.org/officeDocument/2006/relationships/image" Target="../media/image1.jpeg"/><Relationship Id="rId3" Type="http://schemas.openxmlformats.org/officeDocument/2006/relationships/slideLayout" Target="../slideLayouts/slideLayout190.xml"/><Relationship Id="rId7" Type="http://schemas.openxmlformats.org/officeDocument/2006/relationships/slideLayout" Target="../slideLayouts/slideLayout194.xml"/><Relationship Id="rId12" Type="http://schemas.openxmlformats.org/officeDocument/2006/relationships/theme" Target="../theme/theme18.xml"/><Relationship Id="rId2" Type="http://schemas.openxmlformats.org/officeDocument/2006/relationships/slideLayout" Target="../slideLayouts/slideLayout189.xml"/><Relationship Id="rId1" Type="http://schemas.openxmlformats.org/officeDocument/2006/relationships/slideLayout" Target="../slideLayouts/slideLayout188.xml"/><Relationship Id="rId6" Type="http://schemas.openxmlformats.org/officeDocument/2006/relationships/slideLayout" Target="../slideLayouts/slideLayout193.xml"/><Relationship Id="rId11" Type="http://schemas.openxmlformats.org/officeDocument/2006/relationships/slideLayout" Target="../slideLayouts/slideLayout198.xml"/><Relationship Id="rId5" Type="http://schemas.openxmlformats.org/officeDocument/2006/relationships/slideLayout" Target="../slideLayouts/slideLayout192.xml"/><Relationship Id="rId10" Type="http://schemas.openxmlformats.org/officeDocument/2006/relationships/slideLayout" Target="../slideLayouts/slideLayout197.xml"/><Relationship Id="rId4" Type="http://schemas.openxmlformats.org/officeDocument/2006/relationships/slideLayout" Target="../slideLayouts/slideLayout191.xml"/><Relationship Id="rId9" Type="http://schemas.openxmlformats.org/officeDocument/2006/relationships/slideLayout" Target="../slideLayouts/slideLayout196.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06.xml"/><Relationship Id="rId13" Type="http://schemas.openxmlformats.org/officeDocument/2006/relationships/image" Target="../media/image1.jpeg"/><Relationship Id="rId3" Type="http://schemas.openxmlformats.org/officeDocument/2006/relationships/slideLayout" Target="../slideLayouts/slideLayout201.xml"/><Relationship Id="rId7" Type="http://schemas.openxmlformats.org/officeDocument/2006/relationships/slideLayout" Target="../slideLayouts/slideLayout205.xml"/><Relationship Id="rId12" Type="http://schemas.openxmlformats.org/officeDocument/2006/relationships/theme" Target="../theme/theme19.xml"/><Relationship Id="rId2" Type="http://schemas.openxmlformats.org/officeDocument/2006/relationships/slideLayout" Target="../slideLayouts/slideLayout200.xml"/><Relationship Id="rId1" Type="http://schemas.openxmlformats.org/officeDocument/2006/relationships/slideLayout" Target="../slideLayouts/slideLayout199.xml"/><Relationship Id="rId6" Type="http://schemas.openxmlformats.org/officeDocument/2006/relationships/slideLayout" Target="../slideLayouts/slideLayout204.xml"/><Relationship Id="rId11" Type="http://schemas.openxmlformats.org/officeDocument/2006/relationships/slideLayout" Target="../slideLayouts/slideLayout209.xml"/><Relationship Id="rId5" Type="http://schemas.openxmlformats.org/officeDocument/2006/relationships/slideLayout" Target="../slideLayouts/slideLayout203.xml"/><Relationship Id="rId10" Type="http://schemas.openxmlformats.org/officeDocument/2006/relationships/slideLayout" Target="../slideLayouts/slideLayout208.xml"/><Relationship Id="rId4" Type="http://schemas.openxmlformats.org/officeDocument/2006/relationships/slideLayout" Target="../slideLayouts/slideLayout202.xml"/><Relationship Id="rId9" Type="http://schemas.openxmlformats.org/officeDocument/2006/relationships/slideLayout" Target="../slideLayouts/slideLayout20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17.xml"/><Relationship Id="rId13" Type="http://schemas.openxmlformats.org/officeDocument/2006/relationships/image" Target="../media/image1.jpeg"/><Relationship Id="rId3" Type="http://schemas.openxmlformats.org/officeDocument/2006/relationships/slideLayout" Target="../slideLayouts/slideLayout212.xml"/><Relationship Id="rId7" Type="http://schemas.openxmlformats.org/officeDocument/2006/relationships/slideLayout" Target="../slideLayouts/slideLayout216.xml"/><Relationship Id="rId12" Type="http://schemas.openxmlformats.org/officeDocument/2006/relationships/theme" Target="../theme/theme20.xml"/><Relationship Id="rId2" Type="http://schemas.openxmlformats.org/officeDocument/2006/relationships/slideLayout" Target="../slideLayouts/slideLayout211.xml"/><Relationship Id="rId1" Type="http://schemas.openxmlformats.org/officeDocument/2006/relationships/slideLayout" Target="../slideLayouts/slideLayout210.xml"/><Relationship Id="rId6" Type="http://schemas.openxmlformats.org/officeDocument/2006/relationships/slideLayout" Target="../slideLayouts/slideLayout215.xml"/><Relationship Id="rId11" Type="http://schemas.openxmlformats.org/officeDocument/2006/relationships/slideLayout" Target="../slideLayouts/slideLayout220.xml"/><Relationship Id="rId5" Type="http://schemas.openxmlformats.org/officeDocument/2006/relationships/slideLayout" Target="../slideLayouts/slideLayout214.xml"/><Relationship Id="rId10" Type="http://schemas.openxmlformats.org/officeDocument/2006/relationships/slideLayout" Target="../slideLayouts/slideLayout219.xml"/><Relationship Id="rId4" Type="http://schemas.openxmlformats.org/officeDocument/2006/relationships/slideLayout" Target="../slideLayouts/slideLayout213.xml"/><Relationship Id="rId9" Type="http://schemas.openxmlformats.org/officeDocument/2006/relationships/slideLayout" Target="../slideLayouts/slideLayout218.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28.xml"/><Relationship Id="rId13" Type="http://schemas.openxmlformats.org/officeDocument/2006/relationships/image" Target="../media/image1.jpeg"/><Relationship Id="rId3" Type="http://schemas.openxmlformats.org/officeDocument/2006/relationships/slideLayout" Target="../slideLayouts/slideLayout223.xml"/><Relationship Id="rId7" Type="http://schemas.openxmlformats.org/officeDocument/2006/relationships/slideLayout" Target="../slideLayouts/slideLayout227.xml"/><Relationship Id="rId12" Type="http://schemas.openxmlformats.org/officeDocument/2006/relationships/theme" Target="../theme/theme21.xml"/><Relationship Id="rId2" Type="http://schemas.openxmlformats.org/officeDocument/2006/relationships/slideLayout" Target="../slideLayouts/slideLayout222.xml"/><Relationship Id="rId1" Type="http://schemas.openxmlformats.org/officeDocument/2006/relationships/slideLayout" Target="../slideLayouts/slideLayout221.xml"/><Relationship Id="rId6" Type="http://schemas.openxmlformats.org/officeDocument/2006/relationships/slideLayout" Target="../slideLayouts/slideLayout226.xml"/><Relationship Id="rId11" Type="http://schemas.openxmlformats.org/officeDocument/2006/relationships/slideLayout" Target="../slideLayouts/slideLayout231.xml"/><Relationship Id="rId5" Type="http://schemas.openxmlformats.org/officeDocument/2006/relationships/slideLayout" Target="../slideLayouts/slideLayout225.xml"/><Relationship Id="rId10" Type="http://schemas.openxmlformats.org/officeDocument/2006/relationships/slideLayout" Target="../slideLayouts/slideLayout230.xml"/><Relationship Id="rId4" Type="http://schemas.openxmlformats.org/officeDocument/2006/relationships/slideLayout" Target="../slideLayouts/slideLayout224.xml"/><Relationship Id="rId9" Type="http://schemas.openxmlformats.org/officeDocument/2006/relationships/slideLayout" Target="../slideLayouts/slideLayout229.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39.xml"/><Relationship Id="rId13" Type="http://schemas.openxmlformats.org/officeDocument/2006/relationships/image" Target="../media/image1.jpeg"/><Relationship Id="rId3" Type="http://schemas.openxmlformats.org/officeDocument/2006/relationships/slideLayout" Target="../slideLayouts/slideLayout234.xml"/><Relationship Id="rId7" Type="http://schemas.openxmlformats.org/officeDocument/2006/relationships/slideLayout" Target="../slideLayouts/slideLayout238.xml"/><Relationship Id="rId12" Type="http://schemas.openxmlformats.org/officeDocument/2006/relationships/theme" Target="../theme/theme22.xml"/><Relationship Id="rId2" Type="http://schemas.openxmlformats.org/officeDocument/2006/relationships/slideLayout" Target="../slideLayouts/slideLayout233.xml"/><Relationship Id="rId1" Type="http://schemas.openxmlformats.org/officeDocument/2006/relationships/slideLayout" Target="../slideLayouts/slideLayout232.xml"/><Relationship Id="rId6" Type="http://schemas.openxmlformats.org/officeDocument/2006/relationships/slideLayout" Target="../slideLayouts/slideLayout237.xml"/><Relationship Id="rId11" Type="http://schemas.openxmlformats.org/officeDocument/2006/relationships/slideLayout" Target="../slideLayouts/slideLayout242.xml"/><Relationship Id="rId5" Type="http://schemas.openxmlformats.org/officeDocument/2006/relationships/slideLayout" Target="../slideLayouts/slideLayout236.xml"/><Relationship Id="rId10" Type="http://schemas.openxmlformats.org/officeDocument/2006/relationships/slideLayout" Target="../slideLayouts/slideLayout241.xml"/><Relationship Id="rId4" Type="http://schemas.openxmlformats.org/officeDocument/2006/relationships/slideLayout" Target="../slideLayouts/slideLayout235.xml"/><Relationship Id="rId9" Type="http://schemas.openxmlformats.org/officeDocument/2006/relationships/slideLayout" Target="../slideLayouts/slideLayout240.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50.xml"/><Relationship Id="rId13" Type="http://schemas.openxmlformats.org/officeDocument/2006/relationships/image" Target="../media/image1.jpeg"/><Relationship Id="rId3" Type="http://schemas.openxmlformats.org/officeDocument/2006/relationships/slideLayout" Target="../slideLayouts/slideLayout245.xml"/><Relationship Id="rId7" Type="http://schemas.openxmlformats.org/officeDocument/2006/relationships/slideLayout" Target="../slideLayouts/slideLayout249.xml"/><Relationship Id="rId12" Type="http://schemas.openxmlformats.org/officeDocument/2006/relationships/theme" Target="../theme/theme23.xml"/><Relationship Id="rId2" Type="http://schemas.openxmlformats.org/officeDocument/2006/relationships/slideLayout" Target="../slideLayouts/slideLayout244.xml"/><Relationship Id="rId1" Type="http://schemas.openxmlformats.org/officeDocument/2006/relationships/slideLayout" Target="../slideLayouts/slideLayout243.xml"/><Relationship Id="rId6" Type="http://schemas.openxmlformats.org/officeDocument/2006/relationships/slideLayout" Target="../slideLayouts/slideLayout248.xml"/><Relationship Id="rId11" Type="http://schemas.openxmlformats.org/officeDocument/2006/relationships/slideLayout" Target="../slideLayouts/slideLayout253.xml"/><Relationship Id="rId5" Type="http://schemas.openxmlformats.org/officeDocument/2006/relationships/slideLayout" Target="../slideLayouts/slideLayout247.xml"/><Relationship Id="rId10" Type="http://schemas.openxmlformats.org/officeDocument/2006/relationships/slideLayout" Target="../slideLayouts/slideLayout252.xml"/><Relationship Id="rId4" Type="http://schemas.openxmlformats.org/officeDocument/2006/relationships/slideLayout" Target="../slideLayouts/slideLayout246.xml"/><Relationship Id="rId9" Type="http://schemas.openxmlformats.org/officeDocument/2006/relationships/slideLayout" Target="../slideLayouts/slideLayout25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Freeform 1"/>
          <p:cNvSpPr>
            <a:spLocks/>
          </p:cNvSpPr>
          <p:nvPr/>
        </p:nvSpPr>
        <p:spPr bwMode="auto">
          <a:xfrm>
            <a:off x="0" y="6035675"/>
            <a:ext cx="9140825" cy="827088"/>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w 21600"/>
              <a:gd name="T9" fmla="*/ 0 h 21600"/>
              <a:gd name="T10" fmla="*/ 0 60000 65536"/>
              <a:gd name="T11" fmla="*/ 0 60000 65536"/>
              <a:gd name="T12" fmla="*/ 0 60000 65536"/>
              <a:gd name="T13" fmla="*/ 0 60000 65536"/>
              <a:gd name="T14" fmla="*/ 0 60000 65536"/>
              <a:gd name="T15" fmla="*/ 0 w 21600"/>
              <a:gd name="T16" fmla="*/ 0 h 21600"/>
              <a:gd name="T17" fmla="*/ 21600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21600" y="0"/>
                </a:lnTo>
                <a:lnTo>
                  <a:pt x="21600" y="21600"/>
                </a:lnTo>
                <a:lnTo>
                  <a:pt x="0" y="21600"/>
                </a:lnTo>
                <a:lnTo>
                  <a:pt x="0" y="0"/>
                </a:lnTo>
                <a:close/>
              </a:path>
            </a:pathLst>
          </a:custGeom>
          <a:solidFill>
            <a:srgbClr val="B7B128"/>
          </a:solidFill>
          <a:ln>
            <a:noFill/>
          </a:ln>
          <a:extLst>
            <a:ext uri="{91240B29-F687-4F45-9708-019B960494DF}">
              <a14:hiddenLine xmlns:a14="http://schemas.microsoft.com/office/drawing/2010/main" w="9525" cap="flat">
                <a:solidFill>
                  <a:srgbClr val="000000"/>
                </a:solidFill>
                <a:miter lim="800000"/>
                <a:headEnd/>
                <a:tailEnd/>
              </a14:hiddenLine>
            </a:ext>
          </a:extLst>
        </p:spPr>
        <p:txBody>
          <a:bodyPr wrap="none" anchor="ctr"/>
          <a:lstStyle/>
          <a:p>
            <a:endParaRPr lang="fr-FR"/>
          </a:p>
        </p:txBody>
      </p:sp>
      <p:sp>
        <p:nvSpPr>
          <p:cNvPr id="1027" name="Rectangle 2"/>
          <p:cNvSpPr>
            <a:spLocks noGrp="1" noChangeArrowheads="1"/>
          </p:cNvSpPr>
          <p:nvPr>
            <p:ph type="body" idx="1"/>
          </p:nvPr>
        </p:nvSpPr>
        <p:spPr bwMode="auto">
          <a:xfrm>
            <a:off x="539750" y="1557338"/>
            <a:ext cx="8062913" cy="3598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fr-FR" smtClean="0"/>
              <a:t>Modifier les styles du texte du masque</a:t>
            </a:r>
          </a:p>
          <a:p>
            <a:pPr lvl="1"/>
            <a:r>
              <a:rPr lang="en-GB" altLang="fr-FR" smtClean="0"/>
              <a:t>Deuxième niveau</a:t>
            </a:r>
          </a:p>
          <a:p>
            <a:pPr lvl="2"/>
            <a:r>
              <a:rPr lang="en-GB" altLang="fr-FR" smtClean="0"/>
              <a:t>Troisième niveau</a:t>
            </a:r>
          </a:p>
          <a:p>
            <a:pPr lvl="3"/>
            <a:r>
              <a:rPr lang="en-GB" altLang="fr-FR" smtClean="0"/>
              <a:t>Quatrième niveau</a:t>
            </a:r>
          </a:p>
          <a:p>
            <a:pPr lvl="4"/>
            <a:r>
              <a:rPr lang="en-GB" altLang="fr-FR" smtClean="0"/>
              <a:t>Cinquième niveau</a:t>
            </a:r>
          </a:p>
        </p:txBody>
      </p:sp>
      <p:sp>
        <p:nvSpPr>
          <p:cNvPr id="2" name="Rectangle 3"/>
          <p:cNvSpPr>
            <a:spLocks noGrp="1" noChangeArrowheads="1"/>
          </p:cNvSpPr>
          <p:nvPr>
            <p:ph type="sldNum"/>
          </p:nvPr>
        </p:nvSpPr>
        <p:spPr bwMode="auto">
          <a:xfrm>
            <a:off x="3419475" y="6267450"/>
            <a:ext cx="5183188" cy="268288"/>
          </a:xfrm>
          <a:prstGeom prst="rect">
            <a:avLst/>
          </a:prstGeom>
          <a:noFill/>
          <a:ln w="12600" cap="flat">
            <a:noFill/>
            <a:miter lim="800000"/>
            <a:headEnd/>
            <a:tailEnd/>
          </a:ln>
          <a:effectLst/>
        </p:spPr>
        <p:txBody>
          <a:bodyPr vert="horz" wrap="square" lIns="0" tIns="0" rIns="0" bIns="0" numCol="1" anchor="t" anchorCtr="0" compatLnSpc="1">
            <a:prstTxWarp prst="textNoShape">
              <a:avLst/>
            </a:prstTxWarp>
          </a:bodyPr>
          <a:lstStyle>
            <a:lvl1pPr algn="r" eaLnBrk="1" hangingPunct="1">
              <a:buClr>
                <a:srgbClr val="000000"/>
              </a:buClr>
              <a:buSzPct val="100000"/>
              <a:buFont typeface="Times New Roman" panose="02020603050405020304" pitchFamily="18" charset="0"/>
              <a:buNone/>
              <a:defRPr sz="1200">
                <a:solidFill>
                  <a:srgbClr val="FFFFFF"/>
                </a:solidFill>
                <a:cs typeface="Lucida Sans Unicode" panose="020B0602030504020204" pitchFamily="34" charset="0"/>
              </a:defRPr>
            </a:lvl1pPr>
          </a:lstStyle>
          <a:p>
            <a:pPr>
              <a:defRPr/>
            </a:pPr>
            <a:r>
              <a:rPr lang="fr-FR" altLang="fr-FR"/>
              <a:t> –     </a:t>
            </a:r>
            <a:fld id="{A6F6B46B-1719-4DDE-926D-1A3EC8D6A367}" type="slidenum">
              <a:rPr lang="fr-FR" altLang="fr-FR"/>
              <a:pPr>
                <a:defRPr/>
              </a:pPr>
              <a:t>‹N°›</a:t>
            </a:fld>
            <a:endParaRPr lang="fr-FR" altLang="fr-FR"/>
          </a:p>
        </p:txBody>
      </p:sp>
    </p:spTree>
  </p:cSld>
  <p:clrMap bg1="lt1" tx1="dk1" bg2="lt2" tx2="dk2" accent1="accent1" accent2="accent2" accent3="accent3" accent4="accent4" accent5="accent5" accent6="accent6" hlink="hlink" folHlink="folHlink"/>
  <p:sldLayoutIdLst>
    <p:sldLayoutId id="2147494816" r:id="rId1"/>
    <p:sldLayoutId id="2147494817" r:id="rId2"/>
    <p:sldLayoutId id="2147494818" r:id="rId3"/>
    <p:sldLayoutId id="2147494819" r:id="rId4"/>
    <p:sldLayoutId id="2147494820" r:id="rId5"/>
    <p:sldLayoutId id="2147494821" r:id="rId6"/>
    <p:sldLayoutId id="2147494822" r:id="rId7"/>
    <p:sldLayoutId id="2147494823" r:id="rId8"/>
    <p:sldLayoutId id="2147494824" r:id="rId9"/>
    <p:sldLayoutId id="2147494825" r:id="rId10"/>
    <p:sldLayoutId id="2147494826" r:id="rId11"/>
  </p:sldLayoutIdLst>
  <p:hf hdr="0" ftr="0" dt="0"/>
  <p:txStyles>
    <p:titleStyle>
      <a:lvl1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mj-lt"/>
          <a:ea typeface="+mj-ea"/>
          <a:cs typeface="+mj-cs"/>
        </a:defRPr>
      </a:lvl1pPr>
      <a:lvl2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AR PL SungtiL GB" charset="0"/>
          <a:cs typeface="AR PL SungtiL GB" charset="0"/>
        </a:defRPr>
      </a:lvl2pPr>
      <a:lvl3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AR PL SungtiL GB" charset="0"/>
          <a:cs typeface="AR PL SungtiL GB" charset="0"/>
        </a:defRPr>
      </a:lvl3pPr>
      <a:lvl4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AR PL SungtiL GB" charset="0"/>
          <a:cs typeface="AR PL SungtiL GB" charset="0"/>
        </a:defRPr>
      </a:lvl4pPr>
      <a:lvl5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AR PL SungtiL GB" charset="0"/>
          <a:cs typeface="AR PL SungtiL GB" charset="0"/>
        </a:defRPr>
      </a:lvl5pPr>
      <a:lvl6pPr marL="25146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AR PL SungtiL GB" charset="0"/>
          <a:cs typeface="AR PL SungtiL GB" charset="0"/>
        </a:defRPr>
      </a:lvl6pPr>
      <a:lvl7pPr marL="29718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AR PL SungtiL GB" charset="0"/>
          <a:cs typeface="AR PL SungtiL GB" charset="0"/>
        </a:defRPr>
      </a:lvl7pPr>
      <a:lvl8pPr marL="34290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AR PL SungtiL GB" charset="0"/>
          <a:cs typeface="AR PL SungtiL GB" charset="0"/>
        </a:defRPr>
      </a:lvl8pPr>
      <a:lvl9pPr marL="38862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AR PL SungtiL GB" charset="0"/>
          <a:cs typeface="AR PL SungtiL GB" charset="0"/>
        </a:defRPr>
      </a:lvl9pPr>
    </p:titleStyle>
    <p:bodyStyle>
      <a:lvl1pPr marL="342900" indent="-342900" algn="l" defTabSz="457200" rtl="0" eaLnBrk="0" fontAlgn="base" hangingPunct="0">
        <a:lnSpc>
          <a:spcPct val="93000"/>
        </a:lnSpc>
        <a:spcBef>
          <a:spcPts val="1425"/>
        </a:spcBef>
        <a:spcAft>
          <a:spcPct val="0"/>
        </a:spcAft>
        <a:buClr>
          <a:srgbClr val="000000"/>
        </a:buClr>
        <a:buSzPct val="100000"/>
        <a:buFont typeface="Times New Roman" panose="02020603050405020304" pitchFamily="18" charset="0"/>
        <a:defRPr sz="3200">
          <a:solidFill>
            <a:srgbClr val="000000"/>
          </a:solidFill>
          <a:latin typeface="+mn-lt"/>
          <a:ea typeface="+mn-ea"/>
          <a:cs typeface="+mn-cs"/>
        </a:defRPr>
      </a:lvl1pPr>
      <a:lvl2pPr marL="742950" indent="-285750" algn="l" defTabSz="457200" rtl="0" eaLnBrk="0" fontAlgn="base" hangingPunct="0">
        <a:lnSpc>
          <a:spcPct val="93000"/>
        </a:lnSpc>
        <a:spcBef>
          <a:spcPts val="1138"/>
        </a:spcBef>
        <a:spcAft>
          <a:spcPct val="0"/>
        </a:spcAft>
        <a:buClr>
          <a:srgbClr val="000000"/>
        </a:buClr>
        <a:buSzPct val="100000"/>
        <a:buFont typeface="Times New Roman" panose="02020603050405020304" pitchFamily="18" charset="0"/>
        <a:defRPr sz="2800">
          <a:solidFill>
            <a:srgbClr val="000000"/>
          </a:solidFill>
          <a:latin typeface="+mn-lt"/>
          <a:ea typeface="+mn-ea"/>
          <a:cs typeface="+mn-cs"/>
        </a:defRPr>
      </a:lvl2pPr>
      <a:lvl3pPr marL="1143000" indent="-228600" algn="l" defTabSz="457200" rtl="0" eaLnBrk="0" fontAlgn="base" hangingPunct="0">
        <a:lnSpc>
          <a:spcPct val="93000"/>
        </a:lnSpc>
        <a:spcBef>
          <a:spcPts val="850"/>
        </a:spcBef>
        <a:spcAft>
          <a:spcPct val="0"/>
        </a:spcAft>
        <a:buClr>
          <a:srgbClr val="000000"/>
        </a:buClr>
        <a:buSzPct val="100000"/>
        <a:buFont typeface="Times New Roman" panose="02020603050405020304" pitchFamily="18" charset="0"/>
        <a:defRPr sz="2400">
          <a:solidFill>
            <a:srgbClr val="000000"/>
          </a:solidFill>
          <a:latin typeface="+mn-lt"/>
          <a:ea typeface="+mn-ea"/>
          <a:cs typeface="+mn-cs"/>
        </a:defRPr>
      </a:lvl3pPr>
      <a:lvl4pPr marL="1600200" indent="-228600" algn="l" defTabSz="457200" rtl="0" eaLnBrk="0" fontAlgn="base" hangingPunct="0">
        <a:lnSpc>
          <a:spcPct val="93000"/>
        </a:lnSpc>
        <a:spcBef>
          <a:spcPts val="575"/>
        </a:spcBef>
        <a:spcAft>
          <a:spcPct val="0"/>
        </a:spcAft>
        <a:buClr>
          <a:srgbClr val="000000"/>
        </a:buClr>
        <a:buSzPct val="100000"/>
        <a:buFont typeface="Times New Roman" panose="02020603050405020304" pitchFamily="18" charset="0"/>
        <a:defRPr sz="2000">
          <a:solidFill>
            <a:srgbClr val="000000"/>
          </a:solidFill>
          <a:latin typeface="+mn-lt"/>
          <a:ea typeface="+mn-ea"/>
          <a:cs typeface="+mn-cs"/>
        </a:defRPr>
      </a:lvl4pPr>
      <a:lvl5pPr marL="2057400" indent="-228600" algn="l" defTabSz="457200" rtl="0"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mn-lt"/>
          <a:ea typeface="+mn-ea"/>
          <a:cs typeface="+mn-cs"/>
        </a:defRPr>
      </a:lvl5pPr>
      <a:lvl6pPr marL="2514600" indent="-228600" algn="l" defTabSz="457200" rtl="0" fontAlgn="base" hangingPunct="0">
        <a:lnSpc>
          <a:spcPct val="93000"/>
        </a:lnSpc>
        <a:spcBef>
          <a:spcPts val="288"/>
        </a:spcBef>
        <a:spcAft>
          <a:spcPct val="0"/>
        </a:spcAft>
        <a:buClr>
          <a:srgbClr val="000000"/>
        </a:buClr>
        <a:buSzPct val="100000"/>
        <a:buFont typeface="Times New Roman" pitchFamily="16" charset="0"/>
        <a:defRPr sz="2000">
          <a:solidFill>
            <a:srgbClr val="000000"/>
          </a:solidFill>
          <a:latin typeface="+mn-lt"/>
          <a:ea typeface="+mn-ea"/>
          <a:cs typeface="+mn-cs"/>
        </a:defRPr>
      </a:lvl6pPr>
      <a:lvl7pPr marL="2971800" indent="-228600" algn="l" defTabSz="457200" rtl="0" fontAlgn="base" hangingPunct="0">
        <a:lnSpc>
          <a:spcPct val="93000"/>
        </a:lnSpc>
        <a:spcBef>
          <a:spcPts val="288"/>
        </a:spcBef>
        <a:spcAft>
          <a:spcPct val="0"/>
        </a:spcAft>
        <a:buClr>
          <a:srgbClr val="000000"/>
        </a:buClr>
        <a:buSzPct val="100000"/>
        <a:buFont typeface="Times New Roman" pitchFamily="16" charset="0"/>
        <a:defRPr sz="2000">
          <a:solidFill>
            <a:srgbClr val="000000"/>
          </a:solidFill>
          <a:latin typeface="+mn-lt"/>
          <a:ea typeface="+mn-ea"/>
          <a:cs typeface="+mn-cs"/>
        </a:defRPr>
      </a:lvl7pPr>
      <a:lvl8pPr marL="3429000" indent="-228600" algn="l" defTabSz="457200" rtl="0" fontAlgn="base" hangingPunct="0">
        <a:lnSpc>
          <a:spcPct val="93000"/>
        </a:lnSpc>
        <a:spcBef>
          <a:spcPts val="288"/>
        </a:spcBef>
        <a:spcAft>
          <a:spcPct val="0"/>
        </a:spcAft>
        <a:buClr>
          <a:srgbClr val="000000"/>
        </a:buClr>
        <a:buSzPct val="100000"/>
        <a:buFont typeface="Times New Roman" pitchFamily="16" charset="0"/>
        <a:defRPr sz="2000">
          <a:solidFill>
            <a:srgbClr val="000000"/>
          </a:solidFill>
          <a:latin typeface="+mn-lt"/>
          <a:ea typeface="+mn-ea"/>
          <a:cs typeface="+mn-cs"/>
        </a:defRPr>
      </a:lvl8pPr>
      <a:lvl9pPr marL="3886200" indent="-228600" algn="l" defTabSz="457200" rtl="0" fontAlgn="base" hangingPunct="0">
        <a:lnSpc>
          <a:spcPct val="93000"/>
        </a:lnSpc>
        <a:spcBef>
          <a:spcPts val="288"/>
        </a:spcBef>
        <a:spcAft>
          <a:spcPct val="0"/>
        </a:spcAft>
        <a:buClr>
          <a:srgbClr val="000000"/>
        </a:buClr>
        <a:buSzPct val="100000"/>
        <a:buFont typeface="Times New Roman" pitchFamily="16" charset="0"/>
        <a:defRPr sz="2000">
          <a:solidFill>
            <a:srgbClr val="000000"/>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2" name="Freeform 1"/>
          <p:cNvSpPr>
            <a:spLocks/>
          </p:cNvSpPr>
          <p:nvPr/>
        </p:nvSpPr>
        <p:spPr bwMode="auto">
          <a:xfrm>
            <a:off x="0" y="6035675"/>
            <a:ext cx="9140825" cy="827088"/>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w 21600"/>
              <a:gd name="T9" fmla="*/ 0 h 21600"/>
              <a:gd name="T10" fmla="*/ 0 60000 65536"/>
              <a:gd name="T11" fmla="*/ 0 60000 65536"/>
              <a:gd name="T12" fmla="*/ 0 60000 65536"/>
              <a:gd name="T13" fmla="*/ 0 60000 65536"/>
              <a:gd name="T14" fmla="*/ 0 60000 65536"/>
              <a:gd name="T15" fmla="*/ 0 w 21600"/>
              <a:gd name="T16" fmla="*/ 0 h 21600"/>
              <a:gd name="T17" fmla="*/ 21600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21600" y="0"/>
                </a:lnTo>
                <a:lnTo>
                  <a:pt x="21600" y="21600"/>
                </a:lnTo>
                <a:lnTo>
                  <a:pt x="0" y="21600"/>
                </a:lnTo>
                <a:lnTo>
                  <a:pt x="0" y="0"/>
                </a:lnTo>
                <a:close/>
              </a:path>
            </a:pathLst>
          </a:custGeom>
          <a:solidFill>
            <a:srgbClr val="B7B128"/>
          </a:solidFill>
          <a:ln>
            <a:noFill/>
          </a:ln>
          <a:extLst>
            <a:ext uri="{91240B29-F687-4F45-9708-019B960494DF}">
              <a14:hiddenLine xmlns:a14="http://schemas.microsoft.com/office/drawing/2010/main" w="9525" cap="flat">
                <a:solidFill>
                  <a:srgbClr val="000000"/>
                </a:solidFill>
                <a:miter lim="800000"/>
                <a:headEnd/>
                <a:tailEnd/>
              </a14:hiddenLine>
            </a:ext>
          </a:extLst>
        </p:spPr>
        <p:txBody>
          <a:bodyPr wrap="none" anchor="ctr"/>
          <a:lstStyle/>
          <a:p>
            <a:endParaRPr lang="fr-FR"/>
          </a:p>
        </p:txBody>
      </p:sp>
      <p:sp>
        <p:nvSpPr>
          <p:cNvPr id="10243" name="Rectangle 2"/>
          <p:cNvSpPr>
            <a:spLocks noGrp="1" noChangeArrowheads="1"/>
          </p:cNvSpPr>
          <p:nvPr>
            <p:ph type="title"/>
          </p:nvPr>
        </p:nvSpPr>
        <p:spPr bwMode="auto">
          <a:xfrm>
            <a:off x="539750" y="242888"/>
            <a:ext cx="8062913" cy="963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txBody>
          <a:bodyPr vert="horz" wrap="square" lIns="90000" tIns="46800" rIns="90000" bIns="46800" numCol="1" anchor="ctr" anchorCtr="0" compatLnSpc="1">
            <a:prstTxWarp prst="textNoShape">
              <a:avLst/>
            </a:prstTxWarp>
          </a:bodyPr>
          <a:lstStyle/>
          <a:p>
            <a:pPr lvl="0"/>
            <a:r>
              <a:rPr lang="en-GB" altLang="fr-FR" smtClean="0"/>
              <a:t>Modifiez le style du titre</a:t>
            </a:r>
          </a:p>
        </p:txBody>
      </p:sp>
      <p:sp>
        <p:nvSpPr>
          <p:cNvPr id="10244" name="Rectangle 3"/>
          <p:cNvSpPr>
            <a:spLocks noGrp="1" noChangeArrowheads="1"/>
          </p:cNvSpPr>
          <p:nvPr>
            <p:ph type="body" idx="1"/>
          </p:nvPr>
        </p:nvSpPr>
        <p:spPr bwMode="auto">
          <a:xfrm>
            <a:off x="539750" y="1557338"/>
            <a:ext cx="8062913" cy="3598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txBody>
          <a:bodyPr vert="eaVert" wrap="square" lIns="0" tIns="0" rIns="0" bIns="0" numCol="1" anchor="t" anchorCtr="0" compatLnSpc="1">
            <a:prstTxWarp prst="textNoShape">
              <a:avLst/>
            </a:prstTxWarp>
          </a:bodyPr>
          <a:lstStyle/>
          <a:p>
            <a:pPr lvl="0"/>
            <a:r>
              <a:rPr lang="en-GB" altLang="fr-FR" smtClean="0"/>
              <a:t>Modifier les styles du texte du masque</a:t>
            </a:r>
          </a:p>
          <a:p>
            <a:pPr lvl="1"/>
            <a:r>
              <a:rPr lang="en-GB" altLang="fr-FR" smtClean="0"/>
              <a:t>Deuxième niveau</a:t>
            </a:r>
          </a:p>
          <a:p>
            <a:pPr lvl="2"/>
            <a:r>
              <a:rPr lang="en-GB" altLang="fr-FR" smtClean="0"/>
              <a:t>Troisième niveau</a:t>
            </a:r>
          </a:p>
          <a:p>
            <a:pPr lvl="3"/>
            <a:r>
              <a:rPr lang="en-GB" altLang="fr-FR" smtClean="0"/>
              <a:t>Quatrième niveau</a:t>
            </a:r>
          </a:p>
          <a:p>
            <a:pPr lvl="4"/>
            <a:r>
              <a:rPr lang="en-GB" altLang="fr-FR" smtClean="0"/>
              <a:t>Cinquième niveau</a:t>
            </a:r>
          </a:p>
        </p:txBody>
      </p:sp>
      <p:sp>
        <p:nvSpPr>
          <p:cNvPr id="2" name="Rectangle 4"/>
          <p:cNvSpPr>
            <a:spLocks noGrp="1" noChangeArrowheads="1"/>
          </p:cNvSpPr>
          <p:nvPr>
            <p:ph type="sldNum"/>
          </p:nvPr>
        </p:nvSpPr>
        <p:spPr bwMode="auto">
          <a:xfrm>
            <a:off x="3419475" y="6267450"/>
            <a:ext cx="5183188" cy="268288"/>
          </a:xfrm>
          <a:prstGeom prst="rect">
            <a:avLst/>
          </a:prstGeom>
          <a:noFill/>
          <a:ln w="12600" cap="flat">
            <a:noFill/>
            <a:miter lim="800000"/>
            <a:headEnd/>
            <a:tailEnd/>
          </a:ln>
          <a:effectLst/>
        </p:spPr>
        <p:txBody>
          <a:bodyPr vert="horz" wrap="square" lIns="0" tIns="0" rIns="0" bIns="0" numCol="1" anchor="t" anchorCtr="0" compatLnSpc="1">
            <a:prstTxWarp prst="textNoShape">
              <a:avLst/>
            </a:prstTxWarp>
          </a:bodyPr>
          <a:lstStyle>
            <a:lvl1pPr algn="r" eaLnBrk="1" hangingPunct="1">
              <a:buClr>
                <a:srgbClr val="000000"/>
              </a:buClr>
              <a:buSzPct val="100000"/>
              <a:buFont typeface="Times New Roman" panose="02020603050405020304" pitchFamily="18" charset="0"/>
              <a:buNone/>
              <a:defRPr sz="1200">
                <a:solidFill>
                  <a:srgbClr val="FFFFFF"/>
                </a:solidFill>
                <a:cs typeface="Lucida Sans Unicode" panose="020B0602030504020204" pitchFamily="34" charset="0"/>
              </a:defRPr>
            </a:lvl1pPr>
          </a:lstStyle>
          <a:p>
            <a:pPr>
              <a:defRPr/>
            </a:pPr>
            <a:r>
              <a:rPr lang="fr-FR" altLang="fr-FR"/>
              <a:t> –     </a:t>
            </a:r>
            <a:fld id="{8173368F-315B-4033-8A59-FD9686613E08}" type="slidenum">
              <a:rPr lang="fr-FR" altLang="fr-FR"/>
              <a:pPr>
                <a:defRPr/>
              </a:pPr>
              <a:t>‹N°›</a:t>
            </a:fld>
            <a:endParaRPr lang="fr-FR" altLang="fr-FR"/>
          </a:p>
        </p:txBody>
      </p:sp>
    </p:spTree>
  </p:cSld>
  <p:clrMap bg1="lt1" tx1="dk1" bg2="lt2" tx2="dk2" accent1="accent1" accent2="accent2" accent3="accent3" accent4="accent4" accent5="accent5" accent6="accent6" hlink="hlink" folHlink="folHlink"/>
  <p:sldLayoutIdLst>
    <p:sldLayoutId id="2147494915" r:id="rId1"/>
    <p:sldLayoutId id="2147494916" r:id="rId2"/>
    <p:sldLayoutId id="2147494917" r:id="rId3"/>
    <p:sldLayoutId id="2147494918" r:id="rId4"/>
    <p:sldLayoutId id="2147494919" r:id="rId5"/>
    <p:sldLayoutId id="2147494920" r:id="rId6"/>
    <p:sldLayoutId id="2147494921" r:id="rId7"/>
    <p:sldLayoutId id="2147494922" r:id="rId8"/>
    <p:sldLayoutId id="2147494923" r:id="rId9"/>
    <p:sldLayoutId id="2147494924" r:id="rId10"/>
    <p:sldLayoutId id="2147494925" r:id="rId11"/>
  </p:sldLayoutIdLst>
  <p:hf hdr="0" ftr="0" dt="0"/>
  <p:txStyles>
    <p:titleStyle>
      <a:lvl1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mj-lt"/>
          <a:ea typeface="+mj-ea"/>
          <a:cs typeface="+mj-cs"/>
        </a:defRPr>
      </a:lvl1pPr>
      <a:lvl2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AR PL SungtiL GB" charset="0"/>
          <a:cs typeface="AR PL SungtiL GB" charset="0"/>
        </a:defRPr>
      </a:lvl2pPr>
      <a:lvl3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AR PL SungtiL GB" charset="0"/>
          <a:cs typeface="AR PL SungtiL GB" charset="0"/>
        </a:defRPr>
      </a:lvl3pPr>
      <a:lvl4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AR PL SungtiL GB" charset="0"/>
          <a:cs typeface="AR PL SungtiL GB" charset="0"/>
        </a:defRPr>
      </a:lvl4pPr>
      <a:lvl5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AR PL SungtiL GB" charset="0"/>
          <a:cs typeface="AR PL SungtiL GB" charset="0"/>
        </a:defRPr>
      </a:lvl5pPr>
      <a:lvl6pPr marL="25146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AR PL SungtiL GB" charset="0"/>
          <a:cs typeface="AR PL SungtiL GB" charset="0"/>
        </a:defRPr>
      </a:lvl6pPr>
      <a:lvl7pPr marL="29718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AR PL SungtiL GB" charset="0"/>
          <a:cs typeface="AR PL SungtiL GB" charset="0"/>
        </a:defRPr>
      </a:lvl7pPr>
      <a:lvl8pPr marL="34290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AR PL SungtiL GB" charset="0"/>
          <a:cs typeface="AR PL SungtiL GB" charset="0"/>
        </a:defRPr>
      </a:lvl8pPr>
      <a:lvl9pPr marL="38862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AR PL SungtiL GB" charset="0"/>
          <a:cs typeface="AR PL SungtiL GB" charset="0"/>
        </a:defRPr>
      </a:lvl9pPr>
    </p:titleStyle>
    <p:bodyStyle>
      <a:lvl1pPr marL="342900" indent="-342900" algn="l" defTabSz="457200" rtl="0" eaLnBrk="0" fontAlgn="base" hangingPunct="0">
        <a:lnSpc>
          <a:spcPct val="93000"/>
        </a:lnSpc>
        <a:spcBef>
          <a:spcPts val="1425"/>
        </a:spcBef>
        <a:spcAft>
          <a:spcPct val="0"/>
        </a:spcAft>
        <a:buClr>
          <a:srgbClr val="000000"/>
        </a:buClr>
        <a:buSzPct val="100000"/>
        <a:buFont typeface="Times New Roman" panose="02020603050405020304" pitchFamily="18" charset="0"/>
        <a:defRPr sz="3200">
          <a:solidFill>
            <a:srgbClr val="000000"/>
          </a:solidFill>
          <a:latin typeface="+mn-lt"/>
          <a:ea typeface="+mn-ea"/>
          <a:cs typeface="+mn-cs"/>
        </a:defRPr>
      </a:lvl1pPr>
      <a:lvl2pPr marL="742950" indent="-285750" algn="l" defTabSz="457200" rtl="0" eaLnBrk="0" fontAlgn="base" hangingPunct="0">
        <a:lnSpc>
          <a:spcPct val="93000"/>
        </a:lnSpc>
        <a:spcBef>
          <a:spcPts val="1138"/>
        </a:spcBef>
        <a:spcAft>
          <a:spcPct val="0"/>
        </a:spcAft>
        <a:buClr>
          <a:srgbClr val="000000"/>
        </a:buClr>
        <a:buSzPct val="100000"/>
        <a:buFont typeface="Times New Roman" panose="02020603050405020304" pitchFamily="18" charset="0"/>
        <a:defRPr sz="2800">
          <a:solidFill>
            <a:srgbClr val="000000"/>
          </a:solidFill>
          <a:latin typeface="+mn-lt"/>
          <a:ea typeface="+mn-ea"/>
          <a:cs typeface="+mn-cs"/>
        </a:defRPr>
      </a:lvl2pPr>
      <a:lvl3pPr marL="1143000" indent="-228600" algn="l" defTabSz="457200" rtl="0" eaLnBrk="0" fontAlgn="base" hangingPunct="0">
        <a:lnSpc>
          <a:spcPct val="93000"/>
        </a:lnSpc>
        <a:spcBef>
          <a:spcPts val="850"/>
        </a:spcBef>
        <a:spcAft>
          <a:spcPct val="0"/>
        </a:spcAft>
        <a:buClr>
          <a:srgbClr val="000000"/>
        </a:buClr>
        <a:buSzPct val="100000"/>
        <a:buFont typeface="Times New Roman" panose="02020603050405020304" pitchFamily="18" charset="0"/>
        <a:defRPr sz="2400">
          <a:solidFill>
            <a:srgbClr val="000000"/>
          </a:solidFill>
          <a:latin typeface="+mn-lt"/>
          <a:ea typeface="+mn-ea"/>
          <a:cs typeface="+mn-cs"/>
        </a:defRPr>
      </a:lvl3pPr>
      <a:lvl4pPr marL="1600200" indent="-228600" algn="l" defTabSz="457200" rtl="0" eaLnBrk="0" fontAlgn="base" hangingPunct="0">
        <a:lnSpc>
          <a:spcPct val="93000"/>
        </a:lnSpc>
        <a:spcBef>
          <a:spcPts val="575"/>
        </a:spcBef>
        <a:spcAft>
          <a:spcPct val="0"/>
        </a:spcAft>
        <a:buClr>
          <a:srgbClr val="000000"/>
        </a:buClr>
        <a:buSzPct val="100000"/>
        <a:buFont typeface="Times New Roman" panose="02020603050405020304" pitchFamily="18" charset="0"/>
        <a:defRPr sz="2000">
          <a:solidFill>
            <a:srgbClr val="000000"/>
          </a:solidFill>
          <a:latin typeface="+mn-lt"/>
          <a:ea typeface="+mn-ea"/>
          <a:cs typeface="+mn-cs"/>
        </a:defRPr>
      </a:lvl4pPr>
      <a:lvl5pPr marL="2057400" indent="-228600" algn="l" defTabSz="457200" rtl="0"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mn-lt"/>
          <a:ea typeface="+mn-ea"/>
          <a:cs typeface="+mn-cs"/>
        </a:defRPr>
      </a:lvl5pPr>
      <a:lvl6pPr marL="2514600" indent="-228600" algn="l" defTabSz="457200" rtl="0" fontAlgn="base" hangingPunct="0">
        <a:lnSpc>
          <a:spcPct val="93000"/>
        </a:lnSpc>
        <a:spcBef>
          <a:spcPts val="288"/>
        </a:spcBef>
        <a:spcAft>
          <a:spcPct val="0"/>
        </a:spcAft>
        <a:buClr>
          <a:srgbClr val="000000"/>
        </a:buClr>
        <a:buSzPct val="100000"/>
        <a:buFont typeface="Times New Roman" pitchFamily="16" charset="0"/>
        <a:defRPr sz="2000">
          <a:solidFill>
            <a:srgbClr val="000000"/>
          </a:solidFill>
          <a:latin typeface="+mn-lt"/>
          <a:ea typeface="+mn-ea"/>
          <a:cs typeface="+mn-cs"/>
        </a:defRPr>
      </a:lvl6pPr>
      <a:lvl7pPr marL="2971800" indent="-228600" algn="l" defTabSz="457200" rtl="0" fontAlgn="base" hangingPunct="0">
        <a:lnSpc>
          <a:spcPct val="93000"/>
        </a:lnSpc>
        <a:spcBef>
          <a:spcPts val="288"/>
        </a:spcBef>
        <a:spcAft>
          <a:spcPct val="0"/>
        </a:spcAft>
        <a:buClr>
          <a:srgbClr val="000000"/>
        </a:buClr>
        <a:buSzPct val="100000"/>
        <a:buFont typeface="Times New Roman" pitchFamily="16" charset="0"/>
        <a:defRPr sz="2000">
          <a:solidFill>
            <a:srgbClr val="000000"/>
          </a:solidFill>
          <a:latin typeface="+mn-lt"/>
          <a:ea typeface="+mn-ea"/>
          <a:cs typeface="+mn-cs"/>
        </a:defRPr>
      </a:lvl7pPr>
      <a:lvl8pPr marL="3429000" indent="-228600" algn="l" defTabSz="457200" rtl="0" fontAlgn="base" hangingPunct="0">
        <a:lnSpc>
          <a:spcPct val="93000"/>
        </a:lnSpc>
        <a:spcBef>
          <a:spcPts val="288"/>
        </a:spcBef>
        <a:spcAft>
          <a:spcPct val="0"/>
        </a:spcAft>
        <a:buClr>
          <a:srgbClr val="000000"/>
        </a:buClr>
        <a:buSzPct val="100000"/>
        <a:buFont typeface="Times New Roman" pitchFamily="16" charset="0"/>
        <a:defRPr sz="2000">
          <a:solidFill>
            <a:srgbClr val="000000"/>
          </a:solidFill>
          <a:latin typeface="+mn-lt"/>
          <a:ea typeface="+mn-ea"/>
          <a:cs typeface="+mn-cs"/>
        </a:defRPr>
      </a:lvl8pPr>
      <a:lvl9pPr marL="3886200" indent="-228600" algn="l" defTabSz="457200" rtl="0" fontAlgn="base" hangingPunct="0">
        <a:lnSpc>
          <a:spcPct val="93000"/>
        </a:lnSpc>
        <a:spcBef>
          <a:spcPts val="288"/>
        </a:spcBef>
        <a:spcAft>
          <a:spcPct val="0"/>
        </a:spcAft>
        <a:buClr>
          <a:srgbClr val="000000"/>
        </a:buClr>
        <a:buSzPct val="100000"/>
        <a:buFont typeface="Times New Roman" pitchFamily="16" charset="0"/>
        <a:defRPr sz="2000">
          <a:solidFill>
            <a:srgbClr val="000000"/>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6" name="Freeform 1"/>
          <p:cNvSpPr>
            <a:spLocks/>
          </p:cNvSpPr>
          <p:nvPr/>
        </p:nvSpPr>
        <p:spPr bwMode="auto">
          <a:xfrm>
            <a:off x="0" y="6035675"/>
            <a:ext cx="9140825" cy="827088"/>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w 21600"/>
              <a:gd name="T9" fmla="*/ 0 h 21600"/>
              <a:gd name="T10" fmla="*/ 0 60000 65536"/>
              <a:gd name="T11" fmla="*/ 0 60000 65536"/>
              <a:gd name="T12" fmla="*/ 0 60000 65536"/>
              <a:gd name="T13" fmla="*/ 0 60000 65536"/>
              <a:gd name="T14" fmla="*/ 0 60000 65536"/>
              <a:gd name="T15" fmla="*/ 0 w 21600"/>
              <a:gd name="T16" fmla="*/ 0 h 21600"/>
              <a:gd name="T17" fmla="*/ 21600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21600" y="0"/>
                </a:lnTo>
                <a:lnTo>
                  <a:pt x="21600" y="21600"/>
                </a:lnTo>
                <a:lnTo>
                  <a:pt x="0" y="21600"/>
                </a:lnTo>
                <a:lnTo>
                  <a:pt x="0" y="0"/>
                </a:lnTo>
                <a:close/>
              </a:path>
            </a:pathLst>
          </a:custGeom>
          <a:solidFill>
            <a:srgbClr val="B7B128"/>
          </a:solidFill>
          <a:ln>
            <a:noFill/>
          </a:ln>
          <a:extLst>
            <a:ext uri="{91240B29-F687-4F45-9708-019B960494DF}">
              <a14:hiddenLine xmlns:a14="http://schemas.microsoft.com/office/drawing/2010/main" w="9525" cap="flat">
                <a:solidFill>
                  <a:srgbClr val="000000"/>
                </a:solidFill>
                <a:miter lim="800000"/>
                <a:headEnd/>
                <a:tailEnd/>
              </a14:hiddenLine>
            </a:ext>
          </a:extLst>
        </p:spPr>
        <p:txBody>
          <a:bodyPr wrap="none" anchor="ctr"/>
          <a:lstStyle/>
          <a:p>
            <a:endParaRPr lang="fr-FR"/>
          </a:p>
        </p:txBody>
      </p:sp>
      <p:sp>
        <p:nvSpPr>
          <p:cNvPr id="11267" name="Rectangle 2"/>
          <p:cNvSpPr>
            <a:spLocks noGrp="1" noChangeArrowheads="1"/>
          </p:cNvSpPr>
          <p:nvPr>
            <p:ph type="title"/>
          </p:nvPr>
        </p:nvSpPr>
        <p:spPr bwMode="auto">
          <a:xfrm>
            <a:off x="6588125" y="242888"/>
            <a:ext cx="2014538" cy="4913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txBody>
          <a:bodyPr vert="eaVert" wrap="square" lIns="90000" tIns="46800" rIns="90000" bIns="46800" numCol="1" anchor="t" anchorCtr="1" compatLnSpc="1">
            <a:prstTxWarp prst="textNoShape">
              <a:avLst/>
            </a:prstTxWarp>
          </a:bodyPr>
          <a:lstStyle/>
          <a:p>
            <a:pPr lvl="0"/>
            <a:r>
              <a:rPr lang="en-GB" altLang="fr-FR" smtClean="0"/>
              <a:t>Modifiez le style du titre</a:t>
            </a:r>
          </a:p>
        </p:txBody>
      </p:sp>
      <p:sp>
        <p:nvSpPr>
          <p:cNvPr id="11268" name="Rectangle 3"/>
          <p:cNvSpPr>
            <a:spLocks noGrp="1" noChangeArrowheads="1"/>
          </p:cNvSpPr>
          <p:nvPr>
            <p:ph type="body" idx="1"/>
          </p:nvPr>
        </p:nvSpPr>
        <p:spPr bwMode="auto">
          <a:xfrm>
            <a:off x="539750" y="242888"/>
            <a:ext cx="5894388" cy="4913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txBody>
          <a:bodyPr vert="eaVert" wrap="square" lIns="0" tIns="0" rIns="0" bIns="0" numCol="1" anchor="t" anchorCtr="0" compatLnSpc="1">
            <a:prstTxWarp prst="textNoShape">
              <a:avLst/>
            </a:prstTxWarp>
          </a:bodyPr>
          <a:lstStyle/>
          <a:p>
            <a:pPr lvl="0"/>
            <a:r>
              <a:rPr lang="en-GB" altLang="fr-FR" smtClean="0"/>
              <a:t>Modifier les styles du texte du masque</a:t>
            </a:r>
          </a:p>
          <a:p>
            <a:pPr lvl="1"/>
            <a:r>
              <a:rPr lang="en-GB" altLang="fr-FR" smtClean="0"/>
              <a:t>Deuxième niveau</a:t>
            </a:r>
          </a:p>
          <a:p>
            <a:pPr lvl="2"/>
            <a:r>
              <a:rPr lang="en-GB" altLang="fr-FR" smtClean="0"/>
              <a:t>Troisième niveau</a:t>
            </a:r>
          </a:p>
          <a:p>
            <a:pPr lvl="3"/>
            <a:r>
              <a:rPr lang="en-GB" altLang="fr-FR" smtClean="0"/>
              <a:t>Quatrième niveau</a:t>
            </a:r>
          </a:p>
          <a:p>
            <a:pPr lvl="4"/>
            <a:r>
              <a:rPr lang="en-GB" altLang="fr-FR" smtClean="0"/>
              <a:t>Cinquième niveau</a:t>
            </a:r>
          </a:p>
        </p:txBody>
      </p:sp>
      <p:sp>
        <p:nvSpPr>
          <p:cNvPr id="2" name="Rectangle 4"/>
          <p:cNvSpPr>
            <a:spLocks noGrp="1" noChangeArrowheads="1"/>
          </p:cNvSpPr>
          <p:nvPr>
            <p:ph type="sldNum"/>
          </p:nvPr>
        </p:nvSpPr>
        <p:spPr bwMode="auto">
          <a:xfrm>
            <a:off x="3419475" y="6267450"/>
            <a:ext cx="5183188" cy="268288"/>
          </a:xfrm>
          <a:prstGeom prst="rect">
            <a:avLst/>
          </a:prstGeom>
          <a:noFill/>
          <a:ln w="12600" cap="flat">
            <a:noFill/>
            <a:miter lim="800000"/>
            <a:headEnd/>
            <a:tailEnd/>
          </a:ln>
          <a:effectLst/>
        </p:spPr>
        <p:txBody>
          <a:bodyPr vert="horz" wrap="square" lIns="0" tIns="0" rIns="0" bIns="0" numCol="1" anchor="t" anchorCtr="0" compatLnSpc="1">
            <a:prstTxWarp prst="textNoShape">
              <a:avLst/>
            </a:prstTxWarp>
          </a:bodyPr>
          <a:lstStyle>
            <a:lvl1pPr algn="r" eaLnBrk="1" hangingPunct="1">
              <a:buClr>
                <a:srgbClr val="000000"/>
              </a:buClr>
              <a:buSzPct val="100000"/>
              <a:buFont typeface="Times New Roman" panose="02020603050405020304" pitchFamily="18" charset="0"/>
              <a:buNone/>
              <a:defRPr sz="1200">
                <a:solidFill>
                  <a:srgbClr val="FFFFFF"/>
                </a:solidFill>
                <a:cs typeface="Lucida Sans Unicode" panose="020B0602030504020204" pitchFamily="34" charset="0"/>
              </a:defRPr>
            </a:lvl1pPr>
          </a:lstStyle>
          <a:p>
            <a:pPr>
              <a:defRPr/>
            </a:pPr>
            <a:r>
              <a:rPr lang="fr-FR" altLang="fr-FR"/>
              <a:t> –     </a:t>
            </a:r>
            <a:fld id="{30C924AC-B941-4FD0-B296-54824C55D4ED}" type="slidenum">
              <a:rPr lang="fr-FR" altLang="fr-FR"/>
              <a:pPr>
                <a:defRPr/>
              </a:pPr>
              <a:t>‹N°›</a:t>
            </a:fld>
            <a:endParaRPr lang="fr-FR" altLang="fr-FR"/>
          </a:p>
        </p:txBody>
      </p:sp>
    </p:spTree>
  </p:cSld>
  <p:clrMap bg1="lt1" tx1="dk1" bg2="lt2" tx2="dk2" accent1="accent1" accent2="accent2" accent3="accent3" accent4="accent4" accent5="accent5" accent6="accent6" hlink="hlink" folHlink="folHlink"/>
  <p:sldLayoutIdLst>
    <p:sldLayoutId id="2147494926" r:id="rId1"/>
    <p:sldLayoutId id="2147494927" r:id="rId2"/>
    <p:sldLayoutId id="2147494928" r:id="rId3"/>
    <p:sldLayoutId id="2147494929" r:id="rId4"/>
    <p:sldLayoutId id="2147494930" r:id="rId5"/>
    <p:sldLayoutId id="2147494931" r:id="rId6"/>
    <p:sldLayoutId id="2147494932" r:id="rId7"/>
    <p:sldLayoutId id="2147494933" r:id="rId8"/>
    <p:sldLayoutId id="2147494934" r:id="rId9"/>
    <p:sldLayoutId id="2147494935" r:id="rId10"/>
    <p:sldLayoutId id="2147494936" r:id="rId11"/>
  </p:sldLayoutIdLst>
  <p:hf hdr="0" ftr="0" dt="0"/>
  <p:txStyles>
    <p:titleStyle>
      <a:lvl1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mj-lt"/>
          <a:ea typeface="+mj-ea"/>
          <a:cs typeface="+mj-cs"/>
        </a:defRPr>
      </a:lvl1pPr>
      <a:lvl2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AR PL SungtiL GB" charset="0"/>
          <a:cs typeface="AR PL SungtiL GB" charset="0"/>
        </a:defRPr>
      </a:lvl2pPr>
      <a:lvl3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AR PL SungtiL GB" charset="0"/>
          <a:cs typeface="AR PL SungtiL GB" charset="0"/>
        </a:defRPr>
      </a:lvl3pPr>
      <a:lvl4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AR PL SungtiL GB" charset="0"/>
          <a:cs typeface="AR PL SungtiL GB" charset="0"/>
        </a:defRPr>
      </a:lvl4pPr>
      <a:lvl5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AR PL SungtiL GB" charset="0"/>
          <a:cs typeface="AR PL SungtiL GB" charset="0"/>
        </a:defRPr>
      </a:lvl5pPr>
      <a:lvl6pPr marL="25146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AR PL SungtiL GB" charset="0"/>
          <a:cs typeface="AR PL SungtiL GB" charset="0"/>
        </a:defRPr>
      </a:lvl6pPr>
      <a:lvl7pPr marL="29718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AR PL SungtiL GB" charset="0"/>
          <a:cs typeface="AR PL SungtiL GB" charset="0"/>
        </a:defRPr>
      </a:lvl7pPr>
      <a:lvl8pPr marL="34290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AR PL SungtiL GB" charset="0"/>
          <a:cs typeface="AR PL SungtiL GB" charset="0"/>
        </a:defRPr>
      </a:lvl8pPr>
      <a:lvl9pPr marL="38862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AR PL SungtiL GB" charset="0"/>
          <a:cs typeface="AR PL SungtiL GB" charset="0"/>
        </a:defRPr>
      </a:lvl9pPr>
    </p:titleStyle>
    <p:bodyStyle>
      <a:lvl1pPr marL="342900" indent="-342900" algn="l" defTabSz="457200" rtl="0" eaLnBrk="0" fontAlgn="base" hangingPunct="0">
        <a:lnSpc>
          <a:spcPct val="93000"/>
        </a:lnSpc>
        <a:spcBef>
          <a:spcPts val="1425"/>
        </a:spcBef>
        <a:spcAft>
          <a:spcPct val="0"/>
        </a:spcAft>
        <a:buClr>
          <a:srgbClr val="000000"/>
        </a:buClr>
        <a:buSzPct val="100000"/>
        <a:buFont typeface="Times New Roman" panose="02020603050405020304" pitchFamily="18" charset="0"/>
        <a:defRPr sz="3200">
          <a:solidFill>
            <a:srgbClr val="000000"/>
          </a:solidFill>
          <a:latin typeface="+mn-lt"/>
          <a:ea typeface="+mn-ea"/>
          <a:cs typeface="+mn-cs"/>
        </a:defRPr>
      </a:lvl1pPr>
      <a:lvl2pPr marL="742950" indent="-285750" algn="l" defTabSz="457200" rtl="0" eaLnBrk="0" fontAlgn="base" hangingPunct="0">
        <a:lnSpc>
          <a:spcPct val="93000"/>
        </a:lnSpc>
        <a:spcBef>
          <a:spcPts val="1138"/>
        </a:spcBef>
        <a:spcAft>
          <a:spcPct val="0"/>
        </a:spcAft>
        <a:buClr>
          <a:srgbClr val="000000"/>
        </a:buClr>
        <a:buSzPct val="100000"/>
        <a:buFont typeface="Times New Roman" panose="02020603050405020304" pitchFamily="18" charset="0"/>
        <a:defRPr sz="2800">
          <a:solidFill>
            <a:srgbClr val="000000"/>
          </a:solidFill>
          <a:latin typeface="+mn-lt"/>
          <a:ea typeface="+mn-ea"/>
          <a:cs typeface="+mn-cs"/>
        </a:defRPr>
      </a:lvl2pPr>
      <a:lvl3pPr marL="1143000" indent="-228600" algn="l" defTabSz="457200" rtl="0" eaLnBrk="0" fontAlgn="base" hangingPunct="0">
        <a:lnSpc>
          <a:spcPct val="93000"/>
        </a:lnSpc>
        <a:spcBef>
          <a:spcPts val="850"/>
        </a:spcBef>
        <a:spcAft>
          <a:spcPct val="0"/>
        </a:spcAft>
        <a:buClr>
          <a:srgbClr val="000000"/>
        </a:buClr>
        <a:buSzPct val="100000"/>
        <a:buFont typeface="Times New Roman" panose="02020603050405020304" pitchFamily="18" charset="0"/>
        <a:defRPr sz="2400">
          <a:solidFill>
            <a:srgbClr val="000000"/>
          </a:solidFill>
          <a:latin typeface="+mn-lt"/>
          <a:ea typeface="+mn-ea"/>
          <a:cs typeface="+mn-cs"/>
        </a:defRPr>
      </a:lvl3pPr>
      <a:lvl4pPr marL="1600200" indent="-228600" algn="l" defTabSz="457200" rtl="0" eaLnBrk="0" fontAlgn="base" hangingPunct="0">
        <a:lnSpc>
          <a:spcPct val="93000"/>
        </a:lnSpc>
        <a:spcBef>
          <a:spcPts val="575"/>
        </a:spcBef>
        <a:spcAft>
          <a:spcPct val="0"/>
        </a:spcAft>
        <a:buClr>
          <a:srgbClr val="000000"/>
        </a:buClr>
        <a:buSzPct val="100000"/>
        <a:buFont typeface="Times New Roman" panose="02020603050405020304" pitchFamily="18" charset="0"/>
        <a:defRPr sz="2000">
          <a:solidFill>
            <a:srgbClr val="000000"/>
          </a:solidFill>
          <a:latin typeface="+mn-lt"/>
          <a:ea typeface="+mn-ea"/>
          <a:cs typeface="+mn-cs"/>
        </a:defRPr>
      </a:lvl4pPr>
      <a:lvl5pPr marL="2057400" indent="-228600" algn="l" defTabSz="457200" rtl="0"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mn-lt"/>
          <a:ea typeface="+mn-ea"/>
          <a:cs typeface="+mn-cs"/>
        </a:defRPr>
      </a:lvl5pPr>
      <a:lvl6pPr marL="2514600" indent="-228600" algn="l" defTabSz="457200" rtl="0" fontAlgn="base" hangingPunct="0">
        <a:lnSpc>
          <a:spcPct val="93000"/>
        </a:lnSpc>
        <a:spcBef>
          <a:spcPts val="288"/>
        </a:spcBef>
        <a:spcAft>
          <a:spcPct val="0"/>
        </a:spcAft>
        <a:buClr>
          <a:srgbClr val="000000"/>
        </a:buClr>
        <a:buSzPct val="100000"/>
        <a:buFont typeface="Times New Roman" pitchFamily="16" charset="0"/>
        <a:defRPr sz="2000">
          <a:solidFill>
            <a:srgbClr val="000000"/>
          </a:solidFill>
          <a:latin typeface="+mn-lt"/>
          <a:ea typeface="+mn-ea"/>
          <a:cs typeface="+mn-cs"/>
        </a:defRPr>
      </a:lvl6pPr>
      <a:lvl7pPr marL="2971800" indent="-228600" algn="l" defTabSz="457200" rtl="0" fontAlgn="base" hangingPunct="0">
        <a:lnSpc>
          <a:spcPct val="93000"/>
        </a:lnSpc>
        <a:spcBef>
          <a:spcPts val="288"/>
        </a:spcBef>
        <a:spcAft>
          <a:spcPct val="0"/>
        </a:spcAft>
        <a:buClr>
          <a:srgbClr val="000000"/>
        </a:buClr>
        <a:buSzPct val="100000"/>
        <a:buFont typeface="Times New Roman" pitchFamily="16" charset="0"/>
        <a:defRPr sz="2000">
          <a:solidFill>
            <a:srgbClr val="000000"/>
          </a:solidFill>
          <a:latin typeface="+mn-lt"/>
          <a:ea typeface="+mn-ea"/>
          <a:cs typeface="+mn-cs"/>
        </a:defRPr>
      </a:lvl7pPr>
      <a:lvl8pPr marL="3429000" indent="-228600" algn="l" defTabSz="457200" rtl="0" fontAlgn="base" hangingPunct="0">
        <a:lnSpc>
          <a:spcPct val="93000"/>
        </a:lnSpc>
        <a:spcBef>
          <a:spcPts val="288"/>
        </a:spcBef>
        <a:spcAft>
          <a:spcPct val="0"/>
        </a:spcAft>
        <a:buClr>
          <a:srgbClr val="000000"/>
        </a:buClr>
        <a:buSzPct val="100000"/>
        <a:buFont typeface="Times New Roman" pitchFamily="16" charset="0"/>
        <a:defRPr sz="2000">
          <a:solidFill>
            <a:srgbClr val="000000"/>
          </a:solidFill>
          <a:latin typeface="+mn-lt"/>
          <a:ea typeface="+mn-ea"/>
          <a:cs typeface="+mn-cs"/>
        </a:defRPr>
      </a:lvl8pPr>
      <a:lvl9pPr marL="3886200" indent="-228600" algn="l" defTabSz="457200" rtl="0" fontAlgn="base" hangingPunct="0">
        <a:lnSpc>
          <a:spcPct val="93000"/>
        </a:lnSpc>
        <a:spcBef>
          <a:spcPts val="288"/>
        </a:spcBef>
        <a:spcAft>
          <a:spcPct val="0"/>
        </a:spcAft>
        <a:buClr>
          <a:srgbClr val="000000"/>
        </a:buClr>
        <a:buSzPct val="100000"/>
        <a:buFont typeface="Times New Roman" pitchFamily="16" charset="0"/>
        <a:defRPr sz="2000">
          <a:solidFill>
            <a:srgbClr val="000000"/>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290" name="Freeform 1"/>
          <p:cNvSpPr>
            <a:spLocks/>
          </p:cNvSpPr>
          <p:nvPr/>
        </p:nvSpPr>
        <p:spPr bwMode="auto">
          <a:xfrm>
            <a:off x="0" y="0"/>
            <a:ext cx="9140825" cy="5649913"/>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w 21600"/>
              <a:gd name="T9" fmla="*/ 0 h 21600"/>
              <a:gd name="T10" fmla="*/ 0 60000 65536"/>
              <a:gd name="T11" fmla="*/ 0 60000 65536"/>
              <a:gd name="T12" fmla="*/ 0 60000 65536"/>
              <a:gd name="T13" fmla="*/ 0 60000 65536"/>
              <a:gd name="T14" fmla="*/ 0 60000 65536"/>
              <a:gd name="T15" fmla="*/ 0 w 21600"/>
              <a:gd name="T16" fmla="*/ 0 h 21600"/>
              <a:gd name="T17" fmla="*/ 21600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21600" y="0"/>
                </a:lnTo>
                <a:lnTo>
                  <a:pt x="21600" y="21600"/>
                </a:lnTo>
                <a:lnTo>
                  <a:pt x="0" y="21600"/>
                </a:lnTo>
                <a:lnTo>
                  <a:pt x="0" y="0"/>
                </a:lnTo>
                <a:close/>
              </a:path>
            </a:pathLst>
          </a:custGeom>
          <a:solidFill>
            <a:srgbClr val="B7B128"/>
          </a:solidFill>
          <a:ln>
            <a:noFill/>
          </a:ln>
          <a:extLst>
            <a:ext uri="{91240B29-F687-4F45-9708-019B960494DF}">
              <a14:hiddenLine xmlns:a14="http://schemas.microsoft.com/office/drawing/2010/main" w="9525" cap="flat">
                <a:solidFill>
                  <a:srgbClr val="000000"/>
                </a:solidFill>
                <a:miter lim="800000"/>
                <a:headEnd/>
                <a:tailEnd/>
              </a14:hiddenLine>
            </a:ext>
          </a:extLst>
        </p:spPr>
        <p:txBody>
          <a:bodyPr wrap="none" anchor="ctr"/>
          <a:lstStyle/>
          <a:p>
            <a:endParaRPr lang="fr-FR"/>
          </a:p>
        </p:txBody>
      </p:sp>
      <p:sp>
        <p:nvSpPr>
          <p:cNvPr id="13315" name="Freeform 2"/>
          <p:cNvSpPr>
            <a:spLocks/>
          </p:cNvSpPr>
          <p:nvPr/>
        </p:nvSpPr>
        <p:spPr bwMode="auto">
          <a:xfrm>
            <a:off x="261938" y="6497638"/>
            <a:ext cx="2519362" cy="182562"/>
          </a:xfrm>
          <a:custGeom>
            <a:avLst/>
            <a:gdLst>
              <a:gd name="T0" fmla="*/ 0 w 21600"/>
              <a:gd name="T1" fmla="*/ 0 h 21600"/>
              <a:gd name="T2" fmla="*/ 21600 w 21600"/>
              <a:gd name="T3" fmla="*/ 0 h 21600"/>
              <a:gd name="T4" fmla="*/ 21600 w 21600"/>
              <a:gd name="T5" fmla="*/ 21600 h 21600"/>
              <a:gd name="T6" fmla="*/ 0 w 21600"/>
              <a:gd name="T7" fmla="*/ 21600 h 21600"/>
              <a:gd name="T8" fmla="*/ 0 w 21600"/>
              <a:gd name="T9" fmla="*/ 0 h 21600"/>
              <a:gd name="T10" fmla="*/ 0 60000 65536"/>
              <a:gd name="T11" fmla="*/ 0 60000 65536"/>
              <a:gd name="T12" fmla="*/ 0 60000 65536"/>
              <a:gd name="T13" fmla="*/ 0 60000 65536"/>
              <a:gd name="T14" fmla="*/ 0 60000 65536"/>
              <a:gd name="T15" fmla="*/ 0 w 21600"/>
              <a:gd name="T16" fmla="*/ 0 h 21600"/>
              <a:gd name="T17" fmla="*/ 21600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21600" y="0"/>
                </a:lnTo>
                <a:lnTo>
                  <a:pt x="21600" y="21600"/>
                </a:lnTo>
                <a:lnTo>
                  <a:pt x="0" y="21600"/>
                </a:lnTo>
                <a:lnTo>
                  <a:pt x="0" y="0"/>
                </a:lnTo>
                <a:close/>
              </a:path>
            </a:pathLst>
          </a:custGeom>
          <a:solidFill>
            <a:srgbClr val="FFFFFF"/>
          </a:solidFill>
          <a:ln>
            <a:noFill/>
          </a:ln>
        </p:spPr>
        <p:txBody>
          <a:bodyPr lIns="0" tIns="10668" rIns="0" bIns="0"/>
          <a:lstStyle>
            <a:lvl1pPr>
              <a:lnSpc>
                <a:spcPct val="93000"/>
              </a:lnSpc>
              <a:buClr>
                <a:srgbClr val="000000"/>
              </a:buClr>
              <a:buSzPct val="100000"/>
              <a:buFont typeface="Times New Roman" panose="02020603050405020304" pitchFamily="18" charset="0"/>
              <a:tabLst>
                <a:tab pos="457200" algn="l"/>
                <a:tab pos="914400" algn="l"/>
                <a:tab pos="1371600" algn="l"/>
                <a:tab pos="1828800" algn="l"/>
                <a:tab pos="2286000" algn="l"/>
              </a:tabLst>
              <a:defRPr>
                <a:solidFill>
                  <a:schemeClr val="tx1"/>
                </a:solidFill>
                <a:latin typeface="Arial" panose="020B0604020202020204" pitchFamily="34" charset="0"/>
                <a:cs typeface="AR PL SungtiL GB" charset="0"/>
              </a:defRPr>
            </a:lvl1pPr>
            <a:lvl2pPr>
              <a:lnSpc>
                <a:spcPct val="93000"/>
              </a:lnSpc>
              <a:buClr>
                <a:srgbClr val="000000"/>
              </a:buClr>
              <a:buSzPct val="100000"/>
              <a:buFont typeface="Times New Roman" panose="02020603050405020304" pitchFamily="18" charset="0"/>
              <a:tabLst>
                <a:tab pos="457200" algn="l"/>
                <a:tab pos="914400" algn="l"/>
                <a:tab pos="1371600" algn="l"/>
                <a:tab pos="1828800" algn="l"/>
                <a:tab pos="2286000" algn="l"/>
              </a:tabLst>
              <a:defRPr>
                <a:solidFill>
                  <a:schemeClr val="tx1"/>
                </a:solidFill>
                <a:latin typeface="Arial" panose="020B0604020202020204" pitchFamily="34" charset="0"/>
                <a:cs typeface="AR PL SungtiL GB" charset="0"/>
              </a:defRPr>
            </a:lvl2pPr>
            <a:lvl3pPr>
              <a:lnSpc>
                <a:spcPct val="93000"/>
              </a:lnSpc>
              <a:buClr>
                <a:srgbClr val="000000"/>
              </a:buClr>
              <a:buSzPct val="100000"/>
              <a:buFont typeface="Times New Roman" panose="02020603050405020304" pitchFamily="18" charset="0"/>
              <a:tabLst>
                <a:tab pos="457200" algn="l"/>
                <a:tab pos="914400" algn="l"/>
                <a:tab pos="1371600" algn="l"/>
                <a:tab pos="1828800" algn="l"/>
                <a:tab pos="2286000" algn="l"/>
              </a:tabLst>
              <a:defRPr>
                <a:solidFill>
                  <a:schemeClr val="tx1"/>
                </a:solidFill>
                <a:latin typeface="Arial" panose="020B0604020202020204" pitchFamily="34" charset="0"/>
                <a:cs typeface="AR PL SungtiL GB" charset="0"/>
              </a:defRPr>
            </a:lvl3pPr>
            <a:lvl4pPr>
              <a:lnSpc>
                <a:spcPct val="93000"/>
              </a:lnSpc>
              <a:buClr>
                <a:srgbClr val="000000"/>
              </a:buClr>
              <a:buSzPct val="100000"/>
              <a:buFont typeface="Times New Roman" panose="02020603050405020304" pitchFamily="18" charset="0"/>
              <a:tabLst>
                <a:tab pos="457200" algn="l"/>
                <a:tab pos="914400" algn="l"/>
                <a:tab pos="1371600" algn="l"/>
                <a:tab pos="1828800" algn="l"/>
                <a:tab pos="2286000" algn="l"/>
              </a:tabLst>
              <a:defRPr>
                <a:solidFill>
                  <a:schemeClr val="tx1"/>
                </a:solidFill>
                <a:latin typeface="Arial" panose="020B0604020202020204" pitchFamily="34" charset="0"/>
                <a:cs typeface="AR PL SungtiL GB" charset="0"/>
              </a:defRPr>
            </a:lvl4pPr>
            <a:lvl5pPr>
              <a:lnSpc>
                <a:spcPct val="93000"/>
              </a:lnSpc>
              <a:buClr>
                <a:srgbClr val="000000"/>
              </a:buClr>
              <a:buSzPct val="100000"/>
              <a:buFont typeface="Times New Roman" panose="02020603050405020304" pitchFamily="18" charset="0"/>
              <a:tabLst>
                <a:tab pos="457200" algn="l"/>
                <a:tab pos="914400" algn="l"/>
                <a:tab pos="1371600" algn="l"/>
                <a:tab pos="1828800" algn="l"/>
                <a:tab pos="2286000" algn="l"/>
              </a:tabLst>
              <a:defRPr>
                <a:solidFill>
                  <a:schemeClr val="tx1"/>
                </a:solidFill>
                <a:latin typeface="Arial" panose="020B0604020202020204" pitchFamily="34" charset="0"/>
                <a:cs typeface="AR PL SungtiL GB"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Lst>
              <a:defRPr>
                <a:solidFill>
                  <a:schemeClr val="tx1"/>
                </a:solidFill>
                <a:latin typeface="Arial" panose="020B0604020202020204" pitchFamily="34" charset="0"/>
                <a:cs typeface="AR PL SungtiL GB"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Lst>
              <a:defRPr>
                <a:solidFill>
                  <a:schemeClr val="tx1"/>
                </a:solidFill>
                <a:latin typeface="Arial" panose="020B0604020202020204" pitchFamily="34" charset="0"/>
                <a:cs typeface="AR PL SungtiL GB"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Lst>
              <a:defRPr>
                <a:solidFill>
                  <a:schemeClr val="tx1"/>
                </a:solidFill>
                <a:latin typeface="Arial" panose="020B0604020202020204" pitchFamily="34" charset="0"/>
                <a:cs typeface="AR PL SungtiL GB"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Lst>
              <a:defRPr>
                <a:solidFill>
                  <a:schemeClr val="tx1"/>
                </a:solidFill>
                <a:latin typeface="Arial" panose="020B0604020202020204" pitchFamily="34" charset="0"/>
                <a:cs typeface="AR PL SungtiL GB" charset="0"/>
              </a:defRPr>
            </a:lvl9pPr>
          </a:lstStyle>
          <a:p>
            <a:pPr eaLnBrk="1">
              <a:spcBef>
                <a:spcPts val="750"/>
              </a:spcBef>
              <a:defRPr/>
            </a:pPr>
            <a:r>
              <a:rPr lang="fr-FR" altLang="fr-FR" sz="1200">
                <a:solidFill>
                  <a:srgbClr val="5B652B"/>
                </a:solidFill>
                <a:latin typeface="Times New Roman" panose="02020603050405020304" pitchFamily="18" charset="0"/>
                <a:ea typeface="+mn-ea"/>
                <a:cs typeface="Lucida Sans Unicode" panose="020B0602030504020204" pitchFamily="34" charset="0"/>
              </a:rPr>
              <a:t>www.msa.fr</a:t>
            </a:r>
          </a:p>
        </p:txBody>
      </p:sp>
      <p:pic>
        <p:nvPicPr>
          <p:cNvPr id="12292" name="Picture 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618413" y="5983288"/>
            <a:ext cx="1331912"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pic>
      <p:sp>
        <p:nvSpPr>
          <p:cNvPr id="12293" name="Rectangle 4"/>
          <p:cNvSpPr>
            <a:spLocks noGrp="1" noChangeArrowheads="1"/>
          </p:cNvSpPr>
          <p:nvPr>
            <p:ph type="body" idx="1"/>
          </p:nvPr>
        </p:nvSpPr>
        <p:spPr bwMode="auto">
          <a:xfrm>
            <a:off x="457200" y="1604963"/>
            <a:ext cx="8228013"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fr-FR" smtClean="0"/>
              <a:t>Modifier les styles du texte du masque</a:t>
            </a:r>
          </a:p>
          <a:p>
            <a:pPr lvl="1"/>
            <a:r>
              <a:rPr lang="en-GB" altLang="fr-FR" smtClean="0"/>
              <a:t>Deuxième niveau</a:t>
            </a:r>
          </a:p>
          <a:p>
            <a:pPr lvl="2"/>
            <a:r>
              <a:rPr lang="en-GB" altLang="fr-FR" smtClean="0"/>
              <a:t>Troisième niveau</a:t>
            </a:r>
          </a:p>
          <a:p>
            <a:pPr lvl="3"/>
            <a:r>
              <a:rPr lang="en-GB" altLang="fr-FR" smtClean="0"/>
              <a:t>Quatrième niveau</a:t>
            </a:r>
          </a:p>
          <a:p>
            <a:pPr lvl="4"/>
            <a:r>
              <a:rPr lang="en-GB" altLang="fr-FR" smtClean="0"/>
              <a:t>Cinquième niveau</a:t>
            </a:r>
          </a:p>
        </p:txBody>
      </p:sp>
    </p:spTree>
  </p:cSld>
  <p:clrMap bg1="lt1" tx1="dk1" bg2="lt2" tx2="dk2" accent1="accent1" accent2="accent2" accent3="accent3" accent4="accent4" accent5="accent5" accent6="accent6" hlink="hlink" folHlink="folHlink"/>
  <p:sldLayoutIdLst>
    <p:sldLayoutId id="2147494937" r:id="rId1"/>
    <p:sldLayoutId id="2147494938" r:id="rId2"/>
    <p:sldLayoutId id="2147494939" r:id="rId3"/>
    <p:sldLayoutId id="2147494940" r:id="rId4"/>
    <p:sldLayoutId id="2147494941" r:id="rId5"/>
    <p:sldLayoutId id="2147494942" r:id="rId6"/>
    <p:sldLayoutId id="2147494943" r:id="rId7"/>
    <p:sldLayoutId id="2147494944" r:id="rId8"/>
    <p:sldLayoutId id="2147494945" r:id="rId9"/>
    <p:sldLayoutId id="2147494946" r:id="rId10"/>
    <p:sldLayoutId id="2147494947" r:id="rId11"/>
  </p:sldLayoutIdLst>
  <p:hf hdr="0" ftr="0" dt="0"/>
  <p:txStyles>
    <p:titleStyle>
      <a:lvl1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mj-lt"/>
          <a:ea typeface="+mj-ea"/>
          <a:cs typeface="+mj-cs"/>
        </a:defRPr>
      </a:lvl1pPr>
      <a:lvl2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AR PL SungtiL GB" charset="0"/>
          <a:cs typeface="AR PL SungtiL GB" charset="0"/>
        </a:defRPr>
      </a:lvl2pPr>
      <a:lvl3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AR PL SungtiL GB" charset="0"/>
          <a:cs typeface="AR PL SungtiL GB" charset="0"/>
        </a:defRPr>
      </a:lvl3pPr>
      <a:lvl4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AR PL SungtiL GB" charset="0"/>
          <a:cs typeface="AR PL SungtiL GB" charset="0"/>
        </a:defRPr>
      </a:lvl4pPr>
      <a:lvl5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AR PL SungtiL GB" charset="0"/>
          <a:cs typeface="AR PL SungtiL GB" charset="0"/>
        </a:defRPr>
      </a:lvl5pPr>
      <a:lvl6pPr marL="25146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AR PL SungtiL GB" charset="0"/>
          <a:cs typeface="AR PL SungtiL GB" charset="0"/>
        </a:defRPr>
      </a:lvl6pPr>
      <a:lvl7pPr marL="29718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AR PL SungtiL GB" charset="0"/>
          <a:cs typeface="AR PL SungtiL GB" charset="0"/>
        </a:defRPr>
      </a:lvl7pPr>
      <a:lvl8pPr marL="34290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AR PL SungtiL GB" charset="0"/>
          <a:cs typeface="AR PL SungtiL GB" charset="0"/>
        </a:defRPr>
      </a:lvl8pPr>
      <a:lvl9pPr marL="38862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AR PL SungtiL GB" charset="0"/>
          <a:cs typeface="AR PL SungtiL GB" charset="0"/>
        </a:defRPr>
      </a:lvl9pPr>
    </p:titleStyle>
    <p:bodyStyle>
      <a:lvl1pPr marL="342900" indent="-342900" algn="l" defTabSz="457200" rtl="0" eaLnBrk="0" fontAlgn="base" hangingPunct="0">
        <a:lnSpc>
          <a:spcPct val="93000"/>
        </a:lnSpc>
        <a:spcBef>
          <a:spcPts val="1425"/>
        </a:spcBef>
        <a:spcAft>
          <a:spcPct val="0"/>
        </a:spcAft>
        <a:buClr>
          <a:srgbClr val="000000"/>
        </a:buClr>
        <a:buSzPct val="100000"/>
        <a:buFont typeface="Times New Roman" panose="02020603050405020304" pitchFamily="18" charset="0"/>
        <a:defRPr sz="3200">
          <a:solidFill>
            <a:srgbClr val="000000"/>
          </a:solidFill>
          <a:latin typeface="+mn-lt"/>
          <a:ea typeface="+mn-ea"/>
          <a:cs typeface="+mn-cs"/>
        </a:defRPr>
      </a:lvl1pPr>
      <a:lvl2pPr marL="742950" indent="-285750" algn="l" defTabSz="457200" rtl="0" eaLnBrk="0" fontAlgn="base" hangingPunct="0">
        <a:lnSpc>
          <a:spcPct val="93000"/>
        </a:lnSpc>
        <a:spcBef>
          <a:spcPts val="1138"/>
        </a:spcBef>
        <a:spcAft>
          <a:spcPct val="0"/>
        </a:spcAft>
        <a:buClr>
          <a:srgbClr val="000000"/>
        </a:buClr>
        <a:buSzPct val="100000"/>
        <a:buFont typeface="Times New Roman" panose="02020603050405020304" pitchFamily="18" charset="0"/>
        <a:defRPr sz="2800">
          <a:solidFill>
            <a:srgbClr val="000000"/>
          </a:solidFill>
          <a:latin typeface="+mn-lt"/>
          <a:ea typeface="+mn-ea"/>
          <a:cs typeface="+mn-cs"/>
        </a:defRPr>
      </a:lvl2pPr>
      <a:lvl3pPr marL="1143000" indent="-228600" algn="l" defTabSz="457200" rtl="0" eaLnBrk="0" fontAlgn="base" hangingPunct="0">
        <a:lnSpc>
          <a:spcPct val="93000"/>
        </a:lnSpc>
        <a:spcBef>
          <a:spcPts val="850"/>
        </a:spcBef>
        <a:spcAft>
          <a:spcPct val="0"/>
        </a:spcAft>
        <a:buClr>
          <a:srgbClr val="000000"/>
        </a:buClr>
        <a:buSzPct val="100000"/>
        <a:buFont typeface="Times New Roman" panose="02020603050405020304" pitchFamily="18" charset="0"/>
        <a:defRPr sz="2400">
          <a:solidFill>
            <a:srgbClr val="000000"/>
          </a:solidFill>
          <a:latin typeface="+mn-lt"/>
          <a:ea typeface="+mn-ea"/>
          <a:cs typeface="+mn-cs"/>
        </a:defRPr>
      </a:lvl3pPr>
      <a:lvl4pPr marL="1600200" indent="-228600" algn="l" defTabSz="457200" rtl="0" eaLnBrk="0" fontAlgn="base" hangingPunct="0">
        <a:lnSpc>
          <a:spcPct val="93000"/>
        </a:lnSpc>
        <a:spcBef>
          <a:spcPts val="575"/>
        </a:spcBef>
        <a:spcAft>
          <a:spcPct val="0"/>
        </a:spcAft>
        <a:buClr>
          <a:srgbClr val="000000"/>
        </a:buClr>
        <a:buSzPct val="100000"/>
        <a:buFont typeface="Times New Roman" panose="02020603050405020304" pitchFamily="18" charset="0"/>
        <a:defRPr sz="2000">
          <a:solidFill>
            <a:srgbClr val="000000"/>
          </a:solidFill>
          <a:latin typeface="+mn-lt"/>
          <a:ea typeface="+mn-ea"/>
          <a:cs typeface="+mn-cs"/>
        </a:defRPr>
      </a:lvl4pPr>
      <a:lvl5pPr marL="2057400" indent="-228600" algn="l" defTabSz="457200" rtl="0"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mn-lt"/>
          <a:ea typeface="+mn-ea"/>
          <a:cs typeface="+mn-cs"/>
        </a:defRPr>
      </a:lvl5pPr>
      <a:lvl6pPr marL="2514600" indent="-228600" algn="l" defTabSz="457200" rtl="0" fontAlgn="base" hangingPunct="0">
        <a:lnSpc>
          <a:spcPct val="93000"/>
        </a:lnSpc>
        <a:spcBef>
          <a:spcPts val="288"/>
        </a:spcBef>
        <a:spcAft>
          <a:spcPct val="0"/>
        </a:spcAft>
        <a:buClr>
          <a:srgbClr val="000000"/>
        </a:buClr>
        <a:buSzPct val="100000"/>
        <a:buFont typeface="Times New Roman" pitchFamily="16" charset="0"/>
        <a:defRPr sz="2000">
          <a:solidFill>
            <a:srgbClr val="000000"/>
          </a:solidFill>
          <a:latin typeface="+mn-lt"/>
          <a:ea typeface="+mn-ea"/>
          <a:cs typeface="+mn-cs"/>
        </a:defRPr>
      </a:lvl6pPr>
      <a:lvl7pPr marL="2971800" indent="-228600" algn="l" defTabSz="457200" rtl="0" fontAlgn="base" hangingPunct="0">
        <a:lnSpc>
          <a:spcPct val="93000"/>
        </a:lnSpc>
        <a:spcBef>
          <a:spcPts val="288"/>
        </a:spcBef>
        <a:spcAft>
          <a:spcPct val="0"/>
        </a:spcAft>
        <a:buClr>
          <a:srgbClr val="000000"/>
        </a:buClr>
        <a:buSzPct val="100000"/>
        <a:buFont typeface="Times New Roman" pitchFamily="16" charset="0"/>
        <a:defRPr sz="2000">
          <a:solidFill>
            <a:srgbClr val="000000"/>
          </a:solidFill>
          <a:latin typeface="+mn-lt"/>
          <a:ea typeface="+mn-ea"/>
          <a:cs typeface="+mn-cs"/>
        </a:defRPr>
      </a:lvl7pPr>
      <a:lvl8pPr marL="3429000" indent="-228600" algn="l" defTabSz="457200" rtl="0" fontAlgn="base" hangingPunct="0">
        <a:lnSpc>
          <a:spcPct val="93000"/>
        </a:lnSpc>
        <a:spcBef>
          <a:spcPts val="288"/>
        </a:spcBef>
        <a:spcAft>
          <a:spcPct val="0"/>
        </a:spcAft>
        <a:buClr>
          <a:srgbClr val="000000"/>
        </a:buClr>
        <a:buSzPct val="100000"/>
        <a:buFont typeface="Times New Roman" pitchFamily="16" charset="0"/>
        <a:defRPr sz="2000">
          <a:solidFill>
            <a:srgbClr val="000000"/>
          </a:solidFill>
          <a:latin typeface="+mn-lt"/>
          <a:ea typeface="+mn-ea"/>
          <a:cs typeface="+mn-cs"/>
        </a:defRPr>
      </a:lvl8pPr>
      <a:lvl9pPr marL="3886200" indent="-228600" algn="l" defTabSz="457200" rtl="0" fontAlgn="base" hangingPunct="0">
        <a:lnSpc>
          <a:spcPct val="93000"/>
        </a:lnSpc>
        <a:spcBef>
          <a:spcPts val="288"/>
        </a:spcBef>
        <a:spcAft>
          <a:spcPct val="0"/>
        </a:spcAft>
        <a:buClr>
          <a:srgbClr val="000000"/>
        </a:buClr>
        <a:buSzPct val="100000"/>
        <a:buFont typeface="Times New Roman" pitchFamily="16" charset="0"/>
        <a:defRPr sz="2000">
          <a:solidFill>
            <a:srgbClr val="000000"/>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4" name="Freeform 1"/>
          <p:cNvSpPr>
            <a:spLocks/>
          </p:cNvSpPr>
          <p:nvPr/>
        </p:nvSpPr>
        <p:spPr bwMode="auto">
          <a:xfrm>
            <a:off x="0" y="0"/>
            <a:ext cx="9140825" cy="5649913"/>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w 21600"/>
              <a:gd name="T9" fmla="*/ 0 h 21600"/>
              <a:gd name="T10" fmla="*/ 0 60000 65536"/>
              <a:gd name="T11" fmla="*/ 0 60000 65536"/>
              <a:gd name="T12" fmla="*/ 0 60000 65536"/>
              <a:gd name="T13" fmla="*/ 0 60000 65536"/>
              <a:gd name="T14" fmla="*/ 0 60000 65536"/>
              <a:gd name="T15" fmla="*/ 0 w 21600"/>
              <a:gd name="T16" fmla="*/ 0 h 21600"/>
              <a:gd name="T17" fmla="*/ 21600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21600" y="0"/>
                </a:lnTo>
                <a:lnTo>
                  <a:pt x="21600" y="21600"/>
                </a:lnTo>
                <a:lnTo>
                  <a:pt x="0" y="21600"/>
                </a:lnTo>
                <a:lnTo>
                  <a:pt x="0" y="0"/>
                </a:lnTo>
                <a:close/>
              </a:path>
            </a:pathLst>
          </a:custGeom>
          <a:solidFill>
            <a:srgbClr val="B7B128"/>
          </a:solidFill>
          <a:ln>
            <a:noFill/>
          </a:ln>
          <a:extLst>
            <a:ext uri="{91240B29-F687-4F45-9708-019B960494DF}">
              <a14:hiddenLine xmlns:a14="http://schemas.microsoft.com/office/drawing/2010/main" w="9525" cap="flat">
                <a:solidFill>
                  <a:srgbClr val="000000"/>
                </a:solidFill>
                <a:miter lim="800000"/>
                <a:headEnd/>
                <a:tailEnd/>
              </a14:hiddenLine>
            </a:ext>
          </a:extLst>
        </p:spPr>
        <p:txBody>
          <a:bodyPr wrap="none" anchor="ctr"/>
          <a:lstStyle/>
          <a:p>
            <a:endParaRPr lang="fr-FR"/>
          </a:p>
        </p:txBody>
      </p:sp>
      <p:sp>
        <p:nvSpPr>
          <p:cNvPr id="14339" name="Freeform 2"/>
          <p:cNvSpPr>
            <a:spLocks/>
          </p:cNvSpPr>
          <p:nvPr/>
        </p:nvSpPr>
        <p:spPr bwMode="auto">
          <a:xfrm>
            <a:off x="261938" y="6497638"/>
            <a:ext cx="2519362" cy="182562"/>
          </a:xfrm>
          <a:custGeom>
            <a:avLst/>
            <a:gdLst>
              <a:gd name="T0" fmla="*/ 0 w 21600"/>
              <a:gd name="T1" fmla="*/ 0 h 21600"/>
              <a:gd name="T2" fmla="*/ 21600 w 21600"/>
              <a:gd name="T3" fmla="*/ 0 h 21600"/>
              <a:gd name="T4" fmla="*/ 21600 w 21600"/>
              <a:gd name="T5" fmla="*/ 21600 h 21600"/>
              <a:gd name="T6" fmla="*/ 0 w 21600"/>
              <a:gd name="T7" fmla="*/ 21600 h 21600"/>
              <a:gd name="T8" fmla="*/ 0 w 21600"/>
              <a:gd name="T9" fmla="*/ 0 h 21600"/>
              <a:gd name="T10" fmla="*/ 0 60000 65536"/>
              <a:gd name="T11" fmla="*/ 0 60000 65536"/>
              <a:gd name="T12" fmla="*/ 0 60000 65536"/>
              <a:gd name="T13" fmla="*/ 0 60000 65536"/>
              <a:gd name="T14" fmla="*/ 0 60000 65536"/>
              <a:gd name="T15" fmla="*/ 0 w 21600"/>
              <a:gd name="T16" fmla="*/ 0 h 21600"/>
              <a:gd name="T17" fmla="*/ 21600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21600" y="0"/>
                </a:lnTo>
                <a:lnTo>
                  <a:pt x="21600" y="21600"/>
                </a:lnTo>
                <a:lnTo>
                  <a:pt x="0" y="21600"/>
                </a:lnTo>
                <a:lnTo>
                  <a:pt x="0" y="0"/>
                </a:lnTo>
                <a:close/>
              </a:path>
            </a:pathLst>
          </a:custGeom>
          <a:solidFill>
            <a:srgbClr val="FFFFFF"/>
          </a:solidFill>
          <a:ln>
            <a:noFill/>
          </a:ln>
        </p:spPr>
        <p:txBody>
          <a:bodyPr lIns="0" tIns="10668" rIns="0" bIns="0"/>
          <a:lstStyle>
            <a:lvl1pPr>
              <a:lnSpc>
                <a:spcPct val="93000"/>
              </a:lnSpc>
              <a:buClr>
                <a:srgbClr val="000000"/>
              </a:buClr>
              <a:buSzPct val="100000"/>
              <a:buFont typeface="Times New Roman" panose="02020603050405020304" pitchFamily="18" charset="0"/>
              <a:tabLst>
                <a:tab pos="457200" algn="l"/>
                <a:tab pos="914400" algn="l"/>
                <a:tab pos="1371600" algn="l"/>
                <a:tab pos="1828800" algn="l"/>
                <a:tab pos="2286000" algn="l"/>
              </a:tabLst>
              <a:defRPr>
                <a:solidFill>
                  <a:schemeClr val="tx1"/>
                </a:solidFill>
                <a:latin typeface="Arial" panose="020B0604020202020204" pitchFamily="34" charset="0"/>
                <a:cs typeface="AR PL SungtiL GB" charset="0"/>
              </a:defRPr>
            </a:lvl1pPr>
            <a:lvl2pPr>
              <a:lnSpc>
                <a:spcPct val="93000"/>
              </a:lnSpc>
              <a:buClr>
                <a:srgbClr val="000000"/>
              </a:buClr>
              <a:buSzPct val="100000"/>
              <a:buFont typeface="Times New Roman" panose="02020603050405020304" pitchFamily="18" charset="0"/>
              <a:tabLst>
                <a:tab pos="457200" algn="l"/>
                <a:tab pos="914400" algn="l"/>
                <a:tab pos="1371600" algn="l"/>
                <a:tab pos="1828800" algn="l"/>
                <a:tab pos="2286000" algn="l"/>
              </a:tabLst>
              <a:defRPr>
                <a:solidFill>
                  <a:schemeClr val="tx1"/>
                </a:solidFill>
                <a:latin typeface="Arial" panose="020B0604020202020204" pitchFamily="34" charset="0"/>
                <a:cs typeface="AR PL SungtiL GB" charset="0"/>
              </a:defRPr>
            </a:lvl2pPr>
            <a:lvl3pPr>
              <a:lnSpc>
                <a:spcPct val="93000"/>
              </a:lnSpc>
              <a:buClr>
                <a:srgbClr val="000000"/>
              </a:buClr>
              <a:buSzPct val="100000"/>
              <a:buFont typeface="Times New Roman" panose="02020603050405020304" pitchFamily="18" charset="0"/>
              <a:tabLst>
                <a:tab pos="457200" algn="l"/>
                <a:tab pos="914400" algn="l"/>
                <a:tab pos="1371600" algn="l"/>
                <a:tab pos="1828800" algn="l"/>
                <a:tab pos="2286000" algn="l"/>
              </a:tabLst>
              <a:defRPr>
                <a:solidFill>
                  <a:schemeClr val="tx1"/>
                </a:solidFill>
                <a:latin typeface="Arial" panose="020B0604020202020204" pitchFamily="34" charset="0"/>
                <a:cs typeface="AR PL SungtiL GB" charset="0"/>
              </a:defRPr>
            </a:lvl3pPr>
            <a:lvl4pPr>
              <a:lnSpc>
                <a:spcPct val="93000"/>
              </a:lnSpc>
              <a:buClr>
                <a:srgbClr val="000000"/>
              </a:buClr>
              <a:buSzPct val="100000"/>
              <a:buFont typeface="Times New Roman" panose="02020603050405020304" pitchFamily="18" charset="0"/>
              <a:tabLst>
                <a:tab pos="457200" algn="l"/>
                <a:tab pos="914400" algn="l"/>
                <a:tab pos="1371600" algn="l"/>
                <a:tab pos="1828800" algn="l"/>
                <a:tab pos="2286000" algn="l"/>
              </a:tabLst>
              <a:defRPr>
                <a:solidFill>
                  <a:schemeClr val="tx1"/>
                </a:solidFill>
                <a:latin typeface="Arial" panose="020B0604020202020204" pitchFamily="34" charset="0"/>
                <a:cs typeface="AR PL SungtiL GB" charset="0"/>
              </a:defRPr>
            </a:lvl4pPr>
            <a:lvl5pPr>
              <a:lnSpc>
                <a:spcPct val="93000"/>
              </a:lnSpc>
              <a:buClr>
                <a:srgbClr val="000000"/>
              </a:buClr>
              <a:buSzPct val="100000"/>
              <a:buFont typeface="Times New Roman" panose="02020603050405020304" pitchFamily="18" charset="0"/>
              <a:tabLst>
                <a:tab pos="457200" algn="l"/>
                <a:tab pos="914400" algn="l"/>
                <a:tab pos="1371600" algn="l"/>
                <a:tab pos="1828800" algn="l"/>
                <a:tab pos="2286000" algn="l"/>
              </a:tabLst>
              <a:defRPr>
                <a:solidFill>
                  <a:schemeClr val="tx1"/>
                </a:solidFill>
                <a:latin typeface="Arial" panose="020B0604020202020204" pitchFamily="34" charset="0"/>
                <a:cs typeface="AR PL SungtiL GB"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Lst>
              <a:defRPr>
                <a:solidFill>
                  <a:schemeClr val="tx1"/>
                </a:solidFill>
                <a:latin typeface="Arial" panose="020B0604020202020204" pitchFamily="34" charset="0"/>
                <a:cs typeface="AR PL SungtiL GB"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Lst>
              <a:defRPr>
                <a:solidFill>
                  <a:schemeClr val="tx1"/>
                </a:solidFill>
                <a:latin typeface="Arial" panose="020B0604020202020204" pitchFamily="34" charset="0"/>
                <a:cs typeface="AR PL SungtiL GB"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Lst>
              <a:defRPr>
                <a:solidFill>
                  <a:schemeClr val="tx1"/>
                </a:solidFill>
                <a:latin typeface="Arial" panose="020B0604020202020204" pitchFamily="34" charset="0"/>
                <a:cs typeface="AR PL SungtiL GB"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Lst>
              <a:defRPr>
                <a:solidFill>
                  <a:schemeClr val="tx1"/>
                </a:solidFill>
                <a:latin typeface="Arial" panose="020B0604020202020204" pitchFamily="34" charset="0"/>
                <a:cs typeface="AR PL SungtiL GB" charset="0"/>
              </a:defRPr>
            </a:lvl9pPr>
          </a:lstStyle>
          <a:p>
            <a:pPr eaLnBrk="1">
              <a:spcBef>
                <a:spcPts val="750"/>
              </a:spcBef>
              <a:defRPr/>
            </a:pPr>
            <a:r>
              <a:rPr lang="fr-FR" altLang="fr-FR" sz="1200">
                <a:solidFill>
                  <a:srgbClr val="5B652B"/>
                </a:solidFill>
                <a:latin typeface="Times New Roman" panose="02020603050405020304" pitchFamily="18" charset="0"/>
                <a:ea typeface="+mn-ea"/>
                <a:cs typeface="Lucida Sans Unicode" panose="020B0602030504020204" pitchFamily="34" charset="0"/>
              </a:rPr>
              <a:t>www.msa.fr</a:t>
            </a:r>
          </a:p>
        </p:txBody>
      </p:sp>
      <p:pic>
        <p:nvPicPr>
          <p:cNvPr id="13316" name="Picture 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618413" y="5983288"/>
            <a:ext cx="1331912"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pic>
      <p:sp>
        <p:nvSpPr>
          <p:cNvPr id="13317" name="Rectangle 4"/>
          <p:cNvSpPr>
            <a:spLocks noGrp="1" noChangeArrowheads="1"/>
          </p:cNvSpPr>
          <p:nvPr>
            <p:ph type="title"/>
          </p:nvPr>
        </p:nvSpPr>
        <p:spPr bwMode="auto">
          <a:xfrm>
            <a:off x="1143000" y="1122363"/>
            <a:ext cx="6856413" cy="2386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txBody>
          <a:bodyPr vert="horz" wrap="square" lIns="0" tIns="0" rIns="0" bIns="0" numCol="1" anchor="b" anchorCtr="1" compatLnSpc="1">
            <a:prstTxWarp prst="textNoShape">
              <a:avLst/>
            </a:prstTxWarp>
          </a:bodyPr>
          <a:lstStyle/>
          <a:p>
            <a:pPr lvl="0"/>
            <a:r>
              <a:rPr lang="en-GB" altLang="fr-FR" smtClean="0"/>
              <a:t>Modifiez le style du titre</a:t>
            </a:r>
          </a:p>
        </p:txBody>
      </p:sp>
      <p:sp>
        <p:nvSpPr>
          <p:cNvPr id="13318" name="Rectangle 5"/>
          <p:cNvSpPr>
            <a:spLocks noGrp="1" noChangeArrowheads="1"/>
          </p:cNvSpPr>
          <p:nvPr/>
        </p:nvSpPr>
        <p:spPr bwMode="auto">
          <a:xfrm>
            <a:off x="1143000" y="3602038"/>
            <a:ext cx="6856413" cy="165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txBody>
          <a:bodyPr lIns="0" tIns="0" rIns="0" bIns="0" anchorCtr="1"/>
          <a:lstStyle/>
          <a:p>
            <a:pPr algn="ctr" eaLnBrk="1">
              <a:lnSpc>
                <a:spcPct val="93000"/>
              </a:lnSpc>
              <a:buClr>
                <a:srgbClr val="000000"/>
              </a:buClr>
              <a:buSzPct val="100000"/>
              <a:buFont typeface="Times New Roman" panose="02020603050405020304" pitchFamily="18" charset="0"/>
              <a:buNone/>
            </a:pPr>
            <a:r>
              <a:rPr lang="en-GB" altLang="fr-FR" sz="3200">
                <a:solidFill>
                  <a:srgbClr val="000000"/>
                </a:solidFill>
              </a:rPr>
              <a:t>Modifiez le style des sous-titres du masque</a:t>
            </a:r>
          </a:p>
        </p:txBody>
      </p:sp>
    </p:spTree>
  </p:cSld>
  <p:clrMap bg1="lt1" tx1="dk1" bg2="lt2" tx2="dk2" accent1="accent1" accent2="accent2" accent3="accent3" accent4="accent4" accent5="accent5" accent6="accent6" hlink="hlink" folHlink="folHlink"/>
  <p:sldLayoutIdLst>
    <p:sldLayoutId id="2147494948" r:id="rId1"/>
    <p:sldLayoutId id="2147494949" r:id="rId2"/>
    <p:sldLayoutId id="2147494950" r:id="rId3"/>
    <p:sldLayoutId id="2147494951" r:id="rId4"/>
    <p:sldLayoutId id="2147494952" r:id="rId5"/>
    <p:sldLayoutId id="2147494953" r:id="rId6"/>
    <p:sldLayoutId id="2147494954" r:id="rId7"/>
    <p:sldLayoutId id="2147494955" r:id="rId8"/>
    <p:sldLayoutId id="2147494956" r:id="rId9"/>
    <p:sldLayoutId id="2147494957" r:id="rId10"/>
    <p:sldLayoutId id="2147494958" r:id="rId11"/>
  </p:sldLayoutIdLst>
  <p:hf hdr="0" ftr="0" dt="0"/>
  <p:txStyles>
    <p:titleStyle>
      <a:lvl1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mj-lt"/>
          <a:ea typeface="+mj-ea"/>
          <a:cs typeface="+mj-cs"/>
        </a:defRPr>
      </a:lvl1pPr>
      <a:lvl2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AR PL SungtiL GB" charset="0"/>
          <a:cs typeface="AR PL SungtiL GB" charset="0"/>
        </a:defRPr>
      </a:lvl2pPr>
      <a:lvl3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AR PL SungtiL GB" charset="0"/>
          <a:cs typeface="AR PL SungtiL GB" charset="0"/>
        </a:defRPr>
      </a:lvl3pPr>
      <a:lvl4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AR PL SungtiL GB" charset="0"/>
          <a:cs typeface="AR PL SungtiL GB" charset="0"/>
        </a:defRPr>
      </a:lvl4pPr>
      <a:lvl5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AR PL SungtiL GB" charset="0"/>
          <a:cs typeface="AR PL SungtiL GB" charset="0"/>
        </a:defRPr>
      </a:lvl5pPr>
      <a:lvl6pPr marL="25146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AR PL SungtiL GB" charset="0"/>
          <a:cs typeface="AR PL SungtiL GB" charset="0"/>
        </a:defRPr>
      </a:lvl6pPr>
      <a:lvl7pPr marL="29718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AR PL SungtiL GB" charset="0"/>
          <a:cs typeface="AR PL SungtiL GB" charset="0"/>
        </a:defRPr>
      </a:lvl7pPr>
      <a:lvl8pPr marL="34290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AR PL SungtiL GB" charset="0"/>
          <a:cs typeface="AR PL SungtiL GB" charset="0"/>
        </a:defRPr>
      </a:lvl8pPr>
      <a:lvl9pPr marL="38862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AR PL SungtiL GB" charset="0"/>
          <a:cs typeface="AR PL SungtiL GB" charset="0"/>
        </a:defRPr>
      </a:lvl9pPr>
    </p:titleStyle>
    <p:bodyStyle>
      <a:lvl1pPr marL="342900" indent="-342900" algn="l" defTabSz="457200" rtl="0" eaLnBrk="0" fontAlgn="base" hangingPunct="0">
        <a:lnSpc>
          <a:spcPct val="93000"/>
        </a:lnSpc>
        <a:spcBef>
          <a:spcPts val="1425"/>
        </a:spcBef>
        <a:spcAft>
          <a:spcPct val="0"/>
        </a:spcAft>
        <a:buClr>
          <a:srgbClr val="000000"/>
        </a:buClr>
        <a:buSzPct val="100000"/>
        <a:buFont typeface="Times New Roman" panose="02020603050405020304" pitchFamily="18" charset="0"/>
        <a:defRPr sz="3200">
          <a:solidFill>
            <a:srgbClr val="000000"/>
          </a:solidFill>
          <a:latin typeface="+mn-lt"/>
          <a:ea typeface="+mn-ea"/>
          <a:cs typeface="+mn-cs"/>
        </a:defRPr>
      </a:lvl1pPr>
      <a:lvl2pPr marL="742950" indent="-285750" algn="l" defTabSz="457200" rtl="0" eaLnBrk="0" fontAlgn="base" hangingPunct="0">
        <a:lnSpc>
          <a:spcPct val="93000"/>
        </a:lnSpc>
        <a:spcBef>
          <a:spcPts val="1138"/>
        </a:spcBef>
        <a:spcAft>
          <a:spcPct val="0"/>
        </a:spcAft>
        <a:buClr>
          <a:srgbClr val="000000"/>
        </a:buClr>
        <a:buSzPct val="100000"/>
        <a:buFont typeface="Times New Roman" panose="02020603050405020304" pitchFamily="18" charset="0"/>
        <a:defRPr sz="2800">
          <a:solidFill>
            <a:srgbClr val="000000"/>
          </a:solidFill>
          <a:latin typeface="+mn-lt"/>
          <a:ea typeface="+mn-ea"/>
          <a:cs typeface="+mn-cs"/>
        </a:defRPr>
      </a:lvl2pPr>
      <a:lvl3pPr marL="1143000" indent="-228600" algn="l" defTabSz="457200" rtl="0" eaLnBrk="0" fontAlgn="base" hangingPunct="0">
        <a:lnSpc>
          <a:spcPct val="93000"/>
        </a:lnSpc>
        <a:spcBef>
          <a:spcPts val="850"/>
        </a:spcBef>
        <a:spcAft>
          <a:spcPct val="0"/>
        </a:spcAft>
        <a:buClr>
          <a:srgbClr val="000000"/>
        </a:buClr>
        <a:buSzPct val="100000"/>
        <a:buFont typeface="Times New Roman" panose="02020603050405020304" pitchFamily="18" charset="0"/>
        <a:defRPr sz="2400">
          <a:solidFill>
            <a:srgbClr val="000000"/>
          </a:solidFill>
          <a:latin typeface="+mn-lt"/>
          <a:ea typeface="+mn-ea"/>
          <a:cs typeface="+mn-cs"/>
        </a:defRPr>
      </a:lvl3pPr>
      <a:lvl4pPr marL="1600200" indent="-228600" algn="l" defTabSz="457200" rtl="0" eaLnBrk="0" fontAlgn="base" hangingPunct="0">
        <a:lnSpc>
          <a:spcPct val="93000"/>
        </a:lnSpc>
        <a:spcBef>
          <a:spcPts val="575"/>
        </a:spcBef>
        <a:spcAft>
          <a:spcPct val="0"/>
        </a:spcAft>
        <a:buClr>
          <a:srgbClr val="000000"/>
        </a:buClr>
        <a:buSzPct val="100000"/>
        <a:buFont typeface="Times New Roman" panose="02020603050405020304" pitchFamily="18" charset="0"/>
        <a:defRPr sz="2000">
          <a:solidFill>
            <a:srgbClr val="000000"/>
          </a:solidFill>
          <a:latin typeface="+mn-lt"/>
          <a:ea typeface="+mn-ea"/>
          <a:cs typeface="+mn-cs"/>
        </a:defRPr>
      </a:lvl4pPr>
      <a:lvl5pPr marL="2057400" indent="-228600" algn="l" defTabSz="457200" rtl="0"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mn-lt"/>
          <a:ea typeface="+mn-ea"/>
          <a:cs typeface="+mn-cs"/>
        </a:defRPr>
      </a:lvl5pPr>
      <a:lvl6pPr marL="2514600" indent="-228600" algn="l" defTabSz="457200" rtl="0" fontAlgn="base" hangingPunct="0">
        <a:lnSpc>
          <a:spcPct val="93000"/>
        </a:lnSpc>
        <a:spcBef>
          <a:spcPts val="288"/>
        </a:spcBef>
        <a:spcAft>
          <a:spcPct val="0"/>
        </a:spcAft>
        <a:buClr>
          <a:srgbClr val="000000"/>
        </a:buClr>
        <a:buSzPct val="100000"/>
        <a:buFont typeface="Times New Roman" pitchFamily="16" charset="0"/>
        <a:defRPr sz="2000">
          <a:solidFill>
            <a:srgbClr val="000000"/>
          </a:solidFill>
          <a:latin typeface="+mn-lt"/>
          <a:ea typeface="+mn-ea"/>
          <a:cs typeface="+mn-cs"/>
        </a:defRPr>
      </a:lvl6pPr>
      <a:lvl7pPr marL="2971800" indent="-228600" algn="l" defTabSz="457200" rtl="0" fontAlgn="base" hangingPunct="0">
        <a:lnSpc>
          <a:spcPct val="93000"/>
        </a:lnSpc>
        <a:spcBef>
          <a:spcPts val="288"/>
        </a:spcBef>
        <a:spcAft>
          <a:spcPct val="0"/>
        </a:spcAft>
        <a:buClr>
          <a:srgbClr val="000000"/>
        </a:buClr>
        <a:buSzPct val="100000"/>
        <a:buFont typeface="Times New Roman" pitchFamily="16" charset="0"/>
        <a:defRPr sz="2000">
          <a:solidFill>
            <a:srgbClr val="000000"/>
          </a:solidFill>
          <a:latin typeface="+mn-lt"/>
          <a:ea typeface="+mn-ea"/>
          <a:cs typeface="+mn-cs"/>
        </a:defRPr>
      </a:lvl7pPr>
      <a:lvl8pPr marL="3429000" indent="-228600" algn="l" defTabSz="457200" rtl="0" fontAlgn="base" hangingPunct="0">
        <a:lnSpc>
          <a:spcPct val="93000"/>
        </a:lnSpc>
        <a:spcBef>
          <a:spcPts val="288"/>
        </a:spcBef>
        <a:spcAft>
          <a:spcPct val="0"/>
        </a:spcAft>
        <a:buClr>
          <a:srgbClr val="000000"/>
        </a:buClr>
        <a:buSzPct val="100000"/>
        <a:buFont typeface="Times New Roman" pitchFamily="16" charset="0"/>
        <a:defRPr sz="2000">
          <a:solidFill>
            <a:srgbClr val="000000"/>
          </a:solidFill>
          <a:latin typeface="+mn-lt"/>
          <a:ea typeface="+mn-ea"/>
          <a:cs typeface="+mn-cs"/>
        </a:defRPr>
      </a:lvl8pPr>
      <a:lvl9pPr marL="3886200" indent="-228600" algn="l" defTabSz="457200" rtl="0" fontAlgn="base" hangingPunct="0">
        <a:lnSpc>
          <a:spcPct val="93000"/>
        </a:lnSpc>
        <a:spcBef>
          <a:spcPts val="288"/>
        </a:spcBef>
        <a:spcAft>
          <a:spcPct val="0"/>
        </a:spcAft>
        <a:buClr>
          <a:srgbClr val="000000"/>
        </a:buClr>
        <a:buSzPct val="100000"/>
        <a:buFont typeface="Times New Roman" pitchFamily="16" charset="0"/>
        <a:defRPr sz="2000">
          <a:solidFill>
            <a:srgbClr val="000000"/>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338" name="Freeform 1"/>
          <p:cNvSpPr>
            <a:spLocks/>
          </p:cNvSpPr>
          <p:nvPr/>
        </p:nvSpPr>
        <p:spPr bwMode="auto">
          <a:xfrm>
            <a:off x="0" y="0"/>
            <a:ext cx="9140825" cy="5649913"/>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w 21600"/>
              <a:gd name="T9" fmla="*/ 0 h 21600"/>
              <a:gd name="T10" fmla="*/ 0 60000 65536"/>
              <a:gd name="T11" fmla="*/ 0 60000 65536"/>
              <a:gd name="T12" fmla="*/ 0 60000 65536"/>
              <a:gd name="T13" fmla="*/ 0 60000 65536"/>
              <a:gd name="T14" fmla="*/ 0 60000 65536"/>
              <a:gd name="T15" fmla="*/ 0 w 21600"/>
              <a:gd name="T16" fmla="*/ 0 h 21600"/>
              <a:gd name="T17" fmla="*/ 21600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21600" y="0"/>
                </a:lnTo>
                <a:lnTo>
                  <a:pt x="21600" y="21600"/>
                </a:lnTo>
                <a:lnTo>
                  <a:pt x="0" y="21600"/>
                </a:lnTo>
                <a:lnTo>
                  <a:pt x="0" y="0"/>
                </a:lnTo>
                <a:close/>
              </a:path>
            </a:pathLst>
          </a:custGeom>
          <a:solidFill>
            <a:srgbClr val="B7B128"/>
          </a:solidFill>
          <a:ln>
            <a:noFill/>
          </a:ln>
          <a:extLst>
            <a:ext uri="{91240B29-F687-4F45-9708-019B960494DF}">
              <a14:hiddenLine xmlns:a14="http://schemas.microsoft.com/office/drawing/2010/main" w="9525" cap="flat">
                <a:solidFill>
                  <a:srgbClr val="000000"/>
                </a:solidFill>
                <a:miter lim="800000"/>
                <a:headEnd/>
                <a:tailEnd/>
              </a14:hiddenLine>
            </a:ext>
          </a:extLst>
        </p:spPr>
        <p:txBody>
          <a:bodyPr wrap="none" anchor="ctr"/>
          <a:lstStyle/>
          <a:p>
            <a:endParaRPr lang="fr-FR"/>
          </a:p>
        </p:txBody>
      </p:sp>
      <p:sp>
        <p:nvSpPr>
          <p:cNvPr id="15363" name="Freeform 2"/>
          <p:cNvSpPr>
            <a:spLocks/>
          </p:cNvSpPr>
          <p:nvPr/>
        </p:nvSpPr>
        <p:spPr bwMode="auto">
          <a:xfrm>
            <a:off x="261938" y="6497638"/>
            <a:ext cx="2519362" cy="182562"/>
          </a:xfrm>
          <a:custGeom>
            <a:avLst/>
            <a:gdLst>
              <a:gd name="T0" fmla="*/ 0 w 21600"/>
              <a:gd name="T1" fmla="*/ 0 h 21600"/>
              <a:gd name="T2" fmla="*/ 21600 w 21600"/>
              <a:gd name="T3" fmla="*/ 0 h 21600"/>
              <a:gd name="T4" fmla="*/ 21600 w 21600"/>
              <a:gd name="T5" fmla="*/ 21600 h 21600"/>
              <a:gd name="T6" fmla="*/ 0 w 21600"/>
              <a:gd name="T7" fmla="*/ 21600 h 21600"/>
              <a:gd name="T8" fmla="*/ 0 w 21600"/>
              <a:gd name="T9" fmla="*/ 0 h 21600"/>
              <a:gd name="T10" fmla="*/ 0 60000 65536"/>
              <a:gd name="T11" fmla="*/ 0 60000 65536"/>
              <a:gd name="T12" fmla="*/ 0 60000 65536"/>
              <a:gd name="T13" fmla="*/ 0 60000 65536"/>
              <a:gd name="T14" fmla="*/ 0 60000 65536"/>
              <a:gd name="T15" fmla="*/ 0 w 21600"/>
              <a:gd name="T16" fmla="*/ 0 h 21600"/>
              <a:gd name="T17" fmla="*/ 21600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21600" y="0"/>
                </a:lnTo>
                <a:lnTo>
                  <a:pt x="21600" y="21600"/>
                </a:lnTo>
                <a:lnTo>
                  <a:pt x="0" y="21600"/>
                </a:lnTo>
                <a:lnTo>
                  <a:pt x="0" y="0"/>
                </a:lnTo>
                <a:close/>
              </a:path>
            </a:pathLst>
          </a:custGeom>
          <a:solidFill>
            <a:srgbClr val="FFFFFF"/>
          </a:solidFill>
          <a:ln>
            <a:noFill/>
          </a:ln>
        </p:spPr>
        <p:txBody>
          <a:bodyPr lIns="0" tIns="10668" rIns="0" bIns="0"/>
          <a:lstStyle>
            <a:lvl1pPr>
              <a:lnSpc>
                <a:spcPct val="93000"/>
              </a:lnSpc>
              <a:buClr>
                <a:srgbClr val="000000"/>
              </a:buClr>
              <a:buSzPct val="100000"/>
              <a:buFont typeface="Times New Roman" panose="02020603050405020304" pitchFamily="18" charset="0"/>
              <a:tabLst>
                <a:tab pos="457200" algn="l"/>
                <a:tab pos="914400" algn="l"/>
                <a:tab pos="1371600" algn="l"/>
                <a:tab pos="1828800" algn="l"/>
                <a:tab pos="2286000" algn="l"/>
              </a:tabLst>
              <a:defRPr>
                <a:solidFill>
                  <a:schemeClr val="tx1"/>
                </a:solidFill>
                <a:latin typeface="Arial" panose="020B0604020202020204" pitchFamily="34" charset="0"/>
                <a:cs typeface="AR PL SungtiL GB" charset="0"/>
              </a:defRPr>
            </a:lvl1pPr>
            <a:lvl2pPr>
              <a:lnSpc>
                <a:spcPct val="93000"/>
              </a:lnSpc>
              <a:buClr>
                <a:srgbClr val="000000"/>
              </a:buClr>
              <a:buSzPct val="100000"/>
              <a:buFont typeface="Times New Roman" panose="02020603050405020304" pitchFamily="18" charset="0"/>
              <a:tabLst>
                <a:tab pos="457200" algn="l"/>
                <a:tab pos="914400" algn="l"/>
                <a:tab pos="1371600" algn="l"/>
                <a:tab pos="1828800" algn="l"/>
                <a:tab pos="2286000" algn="l"/>
              </a:tabLst>
              <a:defRPr>
                <a:solidFill>
                  <a:schemeClr val="tx1"/>
                </a:solidFill>
                <a:latin typeface="Arial" panose="020B0604020202020204" pitchFamily="34" charset="0"/>
                <a:cs typeface="AR PL SungtiL GB" charset="0"/>
              </a:defRPr>
            </a:lvl2pPr>
            <a:lvl3pPr>
              <a:lnSpc>
                <a:spcPct val="93000"/>
              </a:lnSpc>
              <a:buClr>
                <a:srgbClr val="000000"/>
              </a:buClr>
              <a:buSzPct val="100000"/>
              <a:buFont typeface="Times New Roman" panose="02020603050405020304" pitchFamily="18" charset="0"/>
              <a:tabLst>
                <a:tab pos="457200" algn="l"/>
                <a:tab pos="914400" algn="l"/>
                <a:tab pos="1371600" algn="l"/>
                <a:tab pos="1828800" algn="l"/>
                <a:tab pos="2286000" algn="l"/>
              </a:tabLst>
              <a:defRPr>
                <a:solidFill>
                  <a:schemeClr val="tx1"/>
                </a:solidFill>
                <a:latin typeface="Arial" panose="020B0604020202020204" pitchFamily="34" charset="0"/>
                <a:cs typeface="AR PL SungtiL GB" charset="0"/>
              </a:defRPr>
            </a:lvl3pPr>
            <a:lvl4pPr>
              <a:lnSpc>
                <a:spcPct val="93000"/>
              </a:lnSpc>
              <a:buClr>
                <a:srgbClr val="000000"/>
              </a:buClr>
              <a:buSzPct val="100000"/>
              <a:buFont typeface="Times New Roman" panose="02020603050405020304" pitchFamily="18" charset="0"/>
              <a:tabLst>
                <a:tab pos="457200" algn="l"/>
                <a:tab pos="914400" algn="l"/>
                <a:tab pos="1371600" algn="l"/>
                <a:tab pos="1828800" algn="l"/>
                <a:tab pos="2286000" algn="l"/>
              </a:tabLst>
              <a:defRPr>
                <a:solidFill>
                  <a:schemeClr val="tx1"/>
                </a:solidFill>
                <a:latin typeface="Arial" panose="020B0604020202020204" pitchFamily="34" charset="0"/>
                <a:cs typeface="AR PL SungtiL GB" charset="0"/>
              </a:defRPr>
            </a:lvl4pPr>
            <a:lvl5pPr>
              <a:lnSpc>
                <a:spcPct val="93000"/>
              </a:lnSpc>
              <a:buClr>
                <a:srgbClr val="000000"/>
              </a:buClr>
              <a:buSzPct val="100000"/>
              <a:buFont typeface="Times New Roman" panose="02020603050405020304" pitchFamily="18" charset="0"/>
              <a:tabLst>
                <a:tab pos="457200" algn="l"/>
                <a:tab pos="914400" algn="l"/>
                <a:tab pos="1371600" algn="l"/>
                <a:tab pos="1828800" algn="l"/>
                <a:tab pos="2286000" algn="l"/>
              </a:tabLst>
              <a:defRPr>
                <a:solidFill>
                  <a:schemeClr val="tx1"/>
                </a:solidFill>
                <a:latin typeface="Arial" panose="020B0604020202020204" pitchFamily="34" charset="0"/>
                <a:cs typeface="AR PL SungtiL GB"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Lst>
              <a:defRPr>
                <a:solidFill>
                  <a:schemeClr val="tx1"/>
                </a:solidFill>
                <a:latin typeface="Arial" panose="020B0604020202020204" pitchFamily="34" charset="0"/>
                <a:cs typeface="AR PL SungtiL GB"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Lst>
              <a:defRPr>
                <a:solidFill>
                  <a:schemeClr val="tx1"/>
                </a:solidFill>
                <a:latin typeface="Arial" panose="020B0604020202020204" pitchFamily="34" charset="0"/>
                <a:cs typeface="AR PL SungtiL GB"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Lst>
              <a:defRPr>
                <a:solidFill>
                  <a:schemeClr val="tx1"/>
                </a:solidFill>
                <a:latin typeface="Arial" panose="020B0604020202020204" pitchFamily="34" charset="0"/>
                <a:cs typeface="AR PL SungtiL GB"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Lst>
              <a:defRPr>
                <a:solidFill>
                  <a:schemeClr val="tx1"/>
                </a:solidFill>
                <a:latin typeface="Arial" panose="020B0604020202020204" pitchFamily="34" charset="0"/>
                <a:cs typeface="AR PL SungtiL GB" charset="0"/>
              </a:defRPr>
            </a:lvl9pPr>
          </a:lstStyle>
          <a:p>
            <a:pPr eaLnBrk="1">
              <a:spcBef>
                <a:spcPts val="750"/>
              </a:spcBef>
              <a:defRPr/>
            </a:pPr>
            <a:r>
              <a:rPr lang="fr-FR" altLang="fr-FR" sz="1200">
                <a:solidFill>
                  <a:srgbClr val="5B652B"/>
                </a:solidFill>
                <a:latin typeface="Times New Roman" panose="02020603050405020304" pitchFamily="18" charset="0"/>
                <a:ea typeface="+mn-ea"/>
                <a:cs typeface="Lucida Sans Unicode" panose="020B0602030504020204" pitchFamily="34" charset="0"/>
              </a:rPr>
              <a:t>www.msa.fr</a:t>
            </a:r>
          </a:p>
        </p:txBody>
      </p:sp>
      <p:pic>
        <p:nvPicPr>
          <p:cNvPr id="14340" name="Picture 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618413" y="5983288"/>
            <a:ext cx="1331912"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pic>
      <p:sp>
        <p:nvSpPr>
          <p:cNvPr id="14341" name="Rectangle 4"/>
          <p:cNvSpPr>
            <a:spLocks noGrp="1" noChangeArrowheads="1"/>
          </p:cNvSpPr>
          <p:nvPr>
            <p:ph type="title"/>
          </p:nvPr>
        </p:nvSpPr>
        <p:spPr bwMode="auto">
          <a:xfrm>
            <a:off x="685800" y="204788"/>
            <a:ext cx="7772400" cy="1185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GB" altLang="fr-FR" smtClean="0"/>
              <a:t>Modifiez le style du titre</a:t>
            </a:r>
          </a:p>
        </p:txBody>
      </p:sp>
      <p:sp>
        <p:nvSpPr>
          <p:cNvPr id="15366" name="Text Box 5"/>
          <p:cNvSpPr txBox="1">
            <a:spLocks noChangeArrowheads="1"/>
          </p:cNvSpPr>
          <p:nvPr/>
        </p:nvSpPr>
        <p:spPr bwMode="auto">
          <a:xfrm>
            <a:off x="457200" y="1604963"/>
            <a:ext cx="8229600" cy="4525962"/>
          </a:xfrm>
          <a:prstGeom prst="rect">
            <a:avLst/>
          </a:prstGeom>
          <a:noFill/>
          <a:ln>
            <a:noFill/>
          </a:ln>
        </p:spPr>
        <p:txBody>
          <a:bodyPr lIns="0" tIns="0" rIns="0" bIns="0"/>
          <a:lstStyle>
            <a:lvl1pPr>
              <a:lnSpc>
                <a:spcPct val="93000"/>
              </a:lnSpc>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cs typeface="AR PL SungtiL GB" charset="0"/>
              </a:defRPr>
            </a:lvl1pPr>
            <a:lvl2pPr>
              <a:lnSpc>
                <a:spcPct val="93000"/>
              </a:lnSpc>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cs typeface="AR PL SungtiL GB" charset="0"/>
              </a:defRPr>
            </a:lvl2pPr>
            <a:lvl3pPr>
              <a:lnSpc>
                <a:spcPct val="93000"/>
              </a:lnSpc>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cs typeface="AR PL SungtiL GB" charset="0"/>
              </a:defRPr>
            </a:lvl3pPr>
            <a:lvl4pPr>
              <a:lnSpc>
                <a:spcPct val="93000"/>
              </a:lnSpc>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cs typeface="AR PL SungtiL GB" charset="0"/>
              </a:defRPr>
            </a:lvl4pPr>
            <a:lvl5pPr>
              <a:lnSpc>
                <a:spcPct val="93000"/>
              </a:lnSpc>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cs typeface="AR PL SungtiL GB"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cs typeface="AR PL SungtiL GB"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cs typeface="AR PL SungtiL GB"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cs typeface="AR PL SungtiL GB"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cs typeface="AR PL SungtiL GB" charset="0"/>
              </a:defRPr>
            </a:lvl9pPr>
          </a:lstStyle>
          <a:p>
            <a:pPr eaLnBrk="1" hangingPunct="1">
              <a:lnSpc>
                <a:spcPct val="100000"/>
              </a:lnSpc>
              <a:spcBef>
                <a:spcPts val="2438"/>
              </a:spcBef>
              <a:defRPr/>
            </a:pPr>
            <a:r>
              <a:rPr lang="fr-FR" altLang="fr-FR" sz="2600">
                <a:solidFill>
                  <a:srgbClr val="000000"/>
                </a:solidFill>
                <a:ea typeface="+mn-ea"/>
              </a:rPr>
              <a:t>Modifier les styles du texte du masque</a:t>
            </a:r>
            <a:br>
              <a:rPr lang="fr-FR" altLang="fr-FR" sz="2600">
                <a:solidFill>
                  <a:srgbClr val="000000"/>
                </a:solidFill>
                <a:ea typeface="+mn-ea"/>
              </a:rPr>
            </a:br>
            <a:r>
              <a:rPr lang="fr-FR" altLang="fr-FR" sz="2400">
                <a:solidFill>
                  <a:srgbClr val="000000"/>
                </a:solidFill>
                <a:latin typeface="Calibri" panose="020F0502020204030204" pitchFamily="34" charset="0"/>
                <a:ea typeface="+mn-ea"/>
              </a:rPr>
              <a:t>Deuxième niveau</a:t>
            </a:r>
            <a:br>
              <a:rPr lang="fr-FR" altLang="fr-FR" sz="2400">
                <a:solidFill>
                  <a:srgbClr val="000000"/>
                </a:solidFill>
                <a:latin typeface="Calibri" panose="020F0502020204030204" pitchFamily="34" charset="0"/>
                <a:ea typeface="+mn-ea"/>
              </a:rPr>
            </a:br>
            <a:r>
              <a:rPr lang="fr-FR" altLang="fr-FR" sz="2000">
                <a:solidFill>
                  <a:srgbClr val="000000"/>
                </a:solidFill>
                <a:latin typeface="Calibri" panose="020F0502020204030204" pitchFamily="34" charset="0"/>
                <a:ea typeface="+mn-ea"/>
              </a:rPr>
              <a:t>Troisième niveau</a:t>
            </a:r>
            <a:br>
              <a:rPr lang="fr-FR" altLang="fr-FR" sz="2000">
                <a:solidFill>
                  <a:srgbClr val="000000"/>
                </a:solidFill>
                <a:latin typeface="Calibri" panose="020F0502020204030204" pitchFamily="34" charset="0"/>
                <a:ea typeface="+mn-ea"/>
              </a:rPr>
            </a:br>
            <a:r>
              <a:rPr lang="fr-FR" altLang="fr-FR">
                <a:solidFill>
                  <a:srgbClr val="000000"/>
                </a:solidFill>
                <a:latin typeface="Calibri" panose="020F0502020204030204" pitchFamily="34" charset="0"/>
                <a:ea typeface="+mn-ea"/>
              </a:rPr>
              <a:t>Quatrième niveau</a:t>
            </a:r>
            <a:br>
              <a:rPr lang="fr-FR" altLang="fr-FR">
                <a:solidFill>
                  <a:srgbClr val="000000"/>
                </a:solidFill>
                <a:latin typeface="Calibri" panose="020F0502020204030204" pitchFamily="34" charset="0"/>
                <a:ea typeface="+mn-ea"/>
              </a:rPr>
            </a:br>
            <a:r>
              <a:rPr lang="fr-FR" altLang="fr-FR">
                <a:solidFill>
                  <a:srgbClr val="000000"/>
                </a:solidFill>
                <a:latin typeface="Calibri" panose="020F0502020204030204" pitchFamily="34" charset="0"/>
                <a:ea typeface="+mn-ea"/>
              </a:rPr>
              <a:t>Cinquième niveau</a:t>
            </a:r>
          </a:p>
        </p:txBody>
      </p:sp>
    </p:spTree>
  </p:cSld>
  <p:clrMap bg1="lt1" tx1="dk1" bg2="lt2" tx2="dk2" accent1="accent1" accent2="accent2" accent3="accent3" accent4="accent4" accent5="accent5" accent6="accent6" hlink="hlink" folHlink="folHlink"/>
  <p:sldLayoutIdLst>
    <p:sldLayoutId id="2147494959" r:id="rId1"/>
    <p:sldLayoutId id="2147494960" r:id="rId2"/>
    <p:sldLayoutId id="2147494961" r:id="rId3"/>
    <p:sldLayoutId id="2147494962" r:id="rId4"/>
    <p:sldLayoutId id="2147494963" r:id="rId5"/>
    <p:sldLayoutId id="2147494964" r:id="rId6"/>
    <p:sldLayoutId id="2147494965" r:id="rId7"/>
    <p:sldLayoutId id="2147494966" r:id="rId8"/>
    <p:sldLayoutId id="2147494967" r:id="rId9"/>
    <p:sldLayoutId id="2147494968" r:id="rId10"/>
    <p:sldLayoutId id="2147494969" r:id="rId11"/>
  </p:sldLayoutIdLst>
  <p:hf hdr="0" ftr="0" dt="0"/>
  <p:txStyles>
    <p:titleStyle>
      <a:lvl1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mj-lt"/>
          <a:ea typeface="+mj-ea"/>
          <a:cs typeface="+mj-cs"/>
        </a:defRPr>
      </a:lvl1pPr>
      <a:lvl2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AR PL SungtiL GB" charset="0"/>
          <a:cs typeface="AR PL SungtiL GB" charset="0"/>
        </a:defRPr>
      </a:lvl2pPr>
      <a:lvl3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AR PL SungtiL GB" charset="0"/>
          <a:cs typeface="AR PL SungtiL GB" charset="0"/>
        </a:defRPr>
      </a:lvl3pPr>
      <a:lvl4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AR PL SungtiL GB" charset="0"/>
          <a:cs typeface="AR PL SungtiL GB" charset="0"/>
        </a:defRPr>
      </a:lvl4pPr>
      <a:lvl5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AR PL SungtiL GB" charset="0"/>
          <a:cs typeface="AR PL SungtiL GB" charset="0"/>
        </a:defRPr>
      </a:lvl5pPr>
      <a:lvl6pPr marL="25146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AR PL SungtiL GB" charset="0"/>
          <a:cs typeface="AR PL SungtiL GB" charset="0"/>
        </a:defRPr>
      </a:lvl6pPr>
      <a:lvl7pPr marL="29718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AR PL SungtiL GB" charset="0"/>
          <a:cs typeface="AR PL SungtiL GB" charset="0"/>
        </a:defRPr>
      </a:lvl7pPr>
      <a:lvl8pPr marL="34290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AR PL SungtiL GB" charset="0"/>
          <a:cs typeface="AR PL SungtiL GB" charset="0"/>
        </a:defRPr>
      </a:lvl8pPr>
      <a:lvl9pPr marL="38862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AR PL SungtiL GB" charset="0"/>
          <a:cs typeface="AR PL SungtiL GB" charset="0"/>
        </a:defRPr>
      </a:lvl9pPr>
    </p:titleStyle>
    <p:bodyStyle>
      <a:lvl1pPr marL="342900" indent="-342900" algn="l" defTabSz="457200" rtl="0" eaLnBrk="0" fontAlgn="base" hangingPunct="0">
        <a:lnSpc>
          <a:spcPct val="93000"/>
        </a:lnSpc>
        <a:spcBef>
          <a:spcPts val="1425"/>
        </a:spcBef>
        <a:spcAft>
          <a:spcPct val="0"/>
        </a:spcAft>
        <a:buClr>
          <a:srgbClr val="000000"/>
        </a:buClr>
        <a:buSzPct val="100000"/>
        <a:buFont typeface="Times New Roman" panose="02020603050405020304" pitchFamily="18" charset="0"/>
        <a:defRPr sz="3200">
          <a:solidFill>
            <a:srgbClr val="000000"/>
          </a:solidFill>
          <a:latin typeface="+mn-lt"/>
          <a:ea typeface="+mn-ea"/>
          <a:cs typeface="+mn-cs"/>
        </a:defRPr>
      </a:lvl1pPr>
      <a:lvl2pPr marL="742950" indent="-285750" algn="l" defTabSz="457200" rtl="0" eaLnBrk="0" fontAlgn="base" hangingPunct="0">
        <a:lnSpc>
          <a:spcPct val="93000"/>
        </a:lnSpc>
        <a:spcBef>
          <a:spcPts val="1138"/>
        </a:spcBef>
        <a:spcAft>
          <a:spcPct val="0"/>
        </a:spcAft>
        <a:buClr>
          <a:srgbClr val="000000"/>
        </a:buClr>
        <a:buSzPct val="100000"/>
        <a:buFont typeface="Times New Roman" panose="02020603050405020304" pitchFamily="18" charset="0"/>
        <a:defRPr sz="2800">
          <a:solidFill>
            <a:srgbClr val="000000"/>
          </a:solidFill>
          <a:latin typeface="+mn-lt"/>
          <a:ea typeface="+mn-ea"/>
          <a:cs typeface="+mn-cs"/>
        </a:defRPr>
      </a:lvl2pPr>
      <a:lvl3pPr marL="1143000" indent="-228600" algn="l" defTabSz="457200" rtl="0" eaLnBrk="0" fontAlgn="base" hangingPunct="0">
        <a:lnSpc>
          <a:spcPct val="93000"/>
        </a:lnSpc>
        <a:spcBef>
          <a:spcPts val="850"/>
        </a:spcBef>
        <a:spcAft>
          <a:spcPct val="0"/>
        </a:spcAft>
        <a:buClr>
          <a:srgbClr val="000000"/>
        </a:buClr>
        <a:buSzPct val="100000"/>
        <a:buFont typeface="Times New Roman" panose="02020603050405020304" pitchFamily="18" charset="0"/>
        <a:defRPr sz="2400">
          <a:solidFill>
            <a:srgbClr val="000000"/>
          </a:solidFill>
          <a:latin typeface="+mn-lt"/>
          <a:ea typeface="+mn-ea"/>
          <a:cs typeface="+mn-cs"/>
        </a:defRPr>
      </a:lvl3pPr>
      <a:lvl4pPr marL="1600200" indent="-228600" algn="l" defTabSz="457200" rtl="0" eaLnBrk="0" fontAlgn="base" hangingPunct="0">
        <a:lnSpc>
          <a:spcPct val="93000"/>
        </a:lnSpc>
        <a:spcBef>
          <a:spcPts val="575"/>
        </a:spcBef>
        <a:spcAft>
          <a:spcPct val="0"/>
        </a:spcAft>
        <a:buClr>
          <a:srgbClr val="000000"/>
        </a:buClr>
        <a:buSzPct val="100000"/>
        <a:buFont typeface="Times New Roman" panose="02020603050405020304" pitchFamily="18" charset="0"/>
        <a:defRPr sz="2000">
          <a:solidFill>
            <a:srgbClr val="000000"/>
          </a:solidFill>
          <a:latin typeface="+mn-lt"/>
          <a:ea typeface="+mn-ea"/>
          <a:cs typeface="+mn-cs"/>
        </a:defRPr>
      </a:lvl4pPr>
      <a:lvl5pPr marL="2057400" indent="-228600" algn="l" defTabSz="457200" rtl="0"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mn-lt"/>
          <a:ea typeface="+mn-ea"/>
          <a:cs typeface="+mn-cs"/>
        </a:defRPr>
      </a:lvl5pPr>
      <a:lvl6pPr marL="2514600" indent="-228600" algn="l" defTabSz="457200" rtl="0" fontAlgn="base" hangingPunct="0">
        <a:lnSpc>
          <a:spcPct val="93000"/>
        </a:lnSpc>
        <a:spcBef>
          <a:spcPts val="288"/>
        </a:spcBef>
        <a:spcAft>
          <a:spcPct val="0"/>
        </a:spcAft>
        <a:buClr>
          <a:srgbClr val="000000"/>
        </a:buClr>
        <a:buSzPct val="100000"/>
        <a:buFont typeface="Times New Roman" pitchFamily="16" charset="0"/>
        <a:defRPr sz="2000">
          <a:solidFill>
            <a:srgbClr val="000000"/>
          </a:solidFill>
          <a:latin typeface="+mn-lt"/>
          <a:ea typeface="+mn-ea"/>
          <a:cs typeface="+mn-cs"/>
        </a:defRPr>
      </a:lvl6pPr>
      <a:lvl7pPr marL="2971800" indent="-228600" algn="l" defTabSz="457200" rtl="0" fontAlgn="base" hangingPunct="0">
        <a:lnSpc>
          <a:spcPct val="93000"/>
        </a:lnSpc>
        <a:spcBef>
          <a:spcPts val="288"/>
        </a:spcBef>
        <a:spcAft>
          <a:spcPct val="0"/>
        </a:spcAft>
        <a:buClr>
          <a:srgbClr val="000000"/>
        </a:buClr>
        <a:buSzPct val="100000"/>
        <a:buFont typeface="Times New Roman" pitchFamily="16" charset="0"/>
        <a:defRPr sz="2000">
          <a:solidFill>
            <a:srgbClr val="000000"/>
          </a:solidFill>
          <a:latin typeface="+mn-lt"/>
          <a:ea typeface="+mn-ea"/>
          <a:cs typeface="+mn-cs"/>
        </a:defRPr>
      </a:lvl7pPr>
      <a:lvl8pPr marL="3429000" indent="-228600" algn="l" defTabSz="457200" rtl="0" fontAlgn="base" hangingPunct="0">
        <a:lnSpc>
          <a:spcPct val="93000"/>
        </a:lnSpc>
        <a:spcBef>
          <a:spcPts val="288"/>
        </a:spcBef>
        <a:spcAft>
          <a:spcPct val="0"/>
        </a:spcAft>
        <a:buClr>
          <a:srgbClr val="000000"/>
        </a:buClr>
        <a:buSzPct val="100000"/>
        <a:buFont typeface="Times New Roman" pitchFamily="16" charset="0"/>
        <a:defRPr sz="2000">
          <a:solidFill>
            <a:srgbClr val="000000"/>
          </a:solidFill>
          <a:latin typeface="+mn-lt"/>
          <a:ea typeface="+mn-ea"/>
          <a:cs typeface="+mn-cs"/>
        </a:defRPr>
      </a:lvl8pPr>
      <a:lvl9pPr marL="3886200" indent="-228600" algn="l" defTabSz="457200" rtl="0" fontAlgn="base" hangingPunct="0">
        <a:lnSpc>
          <a:spcPct val="93000"/>
        </a:lnSpc>
        <a:spcBef>
          <a:spcPts val="288"/>
        </a:spcBef>
        <a:spcAft>
          <a:spcPct val="0"/>
        </a:spcAft>
        <a:buClr>
          <a:srgbClr val="000000"/>
        </a:buClr>
        <a:buSzPct val="100000"/>
        <a:buFont typeface="Times New Roman" pitchFamily="16" charset="0"/>
        <a:defRPr sz="2000">
          <a:solidFill>
            <a:srgbClr val="000000"/>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2" name="Freeform 1"/>
          <p:cNvSpPr>
            <a:spLocks/>
          </p:cNvSpPr>
          <p:nvPr/>
        </p:nvSpPr>
        <p:spPr bwMode="auto">
          <a:xfrm>
            <a:off x="0" y="0"/>
            <a:ext cx="9140825" cy="5649913"/>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w 21600"/>
              <a:gd name="T9" fmla="*/ 0 h 21600"/>
              <a:gd name="T10" fmla="*/ 0 60000 65536"/>
              <a:gd name="T11" fmla="*/ 0 60000 65536"/>
              <a:gd name="T12" fmla="*/ 0 60000 65536"/>
              <a:gd name="T13" fmla="*/ 0 60000 65536"/>
              <a:gd name="T14" fmla="*/ 0 60000 65536"/>
              <a:gd name="T15" fmla="*/ 0 w 21600"/>
              <a:gd name="T16" fmla="*/ 0 h 21600"/>
              <a:gd name="T17" fmla="*/ 21600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21600" y="0"/>
                </a:lnTo>
                <a:lnTo>
                  <a:pt x="21600" y="21600"/>
                </a:lnTo>
                <a:lnTo>
                  <a:pt x="0" y="21600"/>
                </a:lnTo>
                <a:lnTo>
                  <a:pt x="0" y="0"/>
                </a:lnTo>
                <a:close/>
              </a:path>
            </a:pathLst>
          </a:custGeom>
          <a:solidFill>
            <a:srgbClr val="B7B128"/>
          </a:solidFill>
          <a:ln>
            <a:noFill/>
          </a:ln>
          <a:extLst>
            <a:ext uri="{91240B29-F687-4F45-9708-019B960494DF}">
              <a14:hiddenLine xmlns:a14="http://schemas.microsoft.com/office/drawing/2010/main" w="9525" cap="flat">
                <a:solidFill>
                  <a:srgbClr val="000000"/>
                </a:solidFill>
                <a:miter lim="800000"/>
                <a:headEnd/>
                <a:tailEnd/>
              </a14:hiddenLine>
            </a:ext>
          </a:extLst>
        </p:spPr>
        <p:txBody>
          <a:bodyPr wrap="none" anchor="ctr"/>
          <a:lstStyle/>
          <a:p>
            <a:endParaRPr lang="fr-FR"/>
          </a:p>
        </p:txBody>
      </p:sp>
      <p:sp>
        <p:nvSpPr>
          <p:cNvPr id="16387" name="Freeform 2"/>
          <p:cNvSpPr>
            <a:spLocks/>
          </p:cNvSpPr>
          <p:nvPr/>
        </p:nvSpPr>
        <p:spPr bwMode="auto">
          <a:xfrm>
            <a:off x="261938" y="6497638"/>
            <a:ext cx="2519362" cy="182562"/>
          </a:xfrm>
          <a:custGeom>
            <a:avLst/>
            <a:gdLst>
              <a:gd name="T0" fmla="*/ 0 w 21600"/>
              <a:gd name="T1" fmla="*/ 0 h 21600"/>
              <a:gd name="T2" fmla="*/ 21600 w 21600"/>
              <a:gd name="T3" fmla="*/ 0 h 21600"/>
              <a:gd name="T4" fmla="*/ 21600 w 21600"/>
              <a:gd name="T5" fmla="*/ 21600 h 21600"/>
              <a:gd name="T6" fmla="*/ 0 w 21600"/>
              <a:gd name="T7" fmla="*/ 21600 h 21600"/>
              <a:gd name="T8" fmla="*/ 0 w 21600"/>
              <a:gd name="T9" fmla="*/ 0 h 21600"/>
              <a:gd name="T10" fmla="*/ 0 60000 65536"/>
              <a:gd name="T11" fmla="*/ 0 60000 65536"/>
              <a:gd name="T12" fmla="*/ 0 60000 65536"/>
              <a:gd name="T13" fmla="*/ 0 60000 65536"/>
              <a:gd name="T14" fmla="*/ 0 60000 65536"/>
              <a:gd name="T15" fmla="*/ 0 w 21600"/>
              <a:gd name="T16" fmla="*/ 0 h 21600"/>
              <a:gd name="T17" fmla="*/ 21600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21600" y="0"/>
                </a:lnTo>
                <a:lnTo>
                  <a:pt x="21600" y="21600"/>
                </a:lnTo>
                <a:lnTo>
                  <a:pt x="0" y="21600"/>
                </a:lnTo>
                <a:lnTo>
                  <a:pt x="0" y="0"/>
                </a:lnTo>
                <a:close/>
              </a:path>
            </a:pathLst>
          </a:custGeom>
          <a:solidFill>
            <a:srgbClr val="FFFFFF"/>
          </a:solidFill>
          <a:ln>
            <a:noFill/>
          </a:ln>
        </p:spPr>
        <p:txBody>
          <a:bodyPr lIns="0" tIns="10668" rIns="0" bIns="0"/>
          <a:lstStyle>
            <a:lvl1pPr>
              <a:lnSpc>
                <a:spcPct val="93000"/>
              </a:lnSpc>
              <a:buClr>
                <a:srgbClr val="000000"/>
              </a:buClr>
              <a:buSzPct val="100000"/>
              <a:buFont typeface="Times New Roman" panose="02020603050405020304" pitchFamily="18" charset="0"/>
              <a:tabLst>
                <a:tab pos="457200" algn="l"/>
                <a:tab pos="914400" algn="l"/>
                <a:tab pos="1371600" algn="l"/>
                <a:tab pos="1828800" algn="l"/>
                <a:tab pos="2286000" algn="l"/>
              </a:tabLst>
              <a:defRPr>
                <a:solidFill>
                  <a:schemeClr val="tx1"/>
                </a:solidFill>
                <a:latin typeface="Arial" panose="020B0604020202020204" pitchFamily="34" charset="0"/>
                <a:cs typeface="AR PL SungtiL GB" charset="0"/>
              </a:defRPr>
            </a:lvl1pPr>
            <a:lvl2pPr>
              <a:lnSpc>
                <a:spcPct val="93000"/>
              </a:lnSpc>
              <a:buClr>
                <a:srgbClr val="000000"/>
              </a:buClr>
              <a:buSzPct val="100000"/>
              <a:buFont typeface="Times New Roman" panose="02020603050405020304" pitchFamily="18" charset="0"/>
              <a:tabLst>
                <a:tab pos="457200" algn="l"/>
                <a:tab pos="914400" algn="l"/>
                <a:tab pos="1371600" algn="l"/>
                <a:tab pos="1828800" algn="l"/>
                <a:tab pos="2286000" algn="l"/>
              </a:tabLst>
              <a:defRPr>
                <a:solidFill>
                  <a:schemeClr val="tx1"/>
                </a:solidFill>
                <a:latin typeface="Arial" panose="020B0604020202020204" pitchFamily="34" charset="0"/>
                <a:cs typeface="AR PL SungtiL GB" charset="0"/>
              </a:defRPr>
            </a:lvl2pPr>
            <a:lvl3pPr>
              <a:lnSpc>
                <a:spcPct val="93000"/>
              </a:lnSpc>
              <a:buClr>
                <a:srgbClr val="000000"/>
              </a:buClr>
              <a:buSzPct val="100000"/>
              <a:buFont typeface="Times New Roman" panose="02020603050405020304" pitchFamily="18" charset="0"/>
              <a:tabLst>
                <a:tab pos="457200" algn="l"/>
                <a:tab pos="914400" algn="l"/>
                <a:tab pos="1371600" algn="l"/>
                <a:tab pos="1828800" algn="l"/>
                <a:tab pos="2286000" algn="l"/>
              </a:tabLst>
              <a:defRPr>
                <a:solidFill>
                  <a:schemeClr val="tx1"/>
                </a:solidFill>
                <a:latin typeface="Arial" panose="020B0604020202020204" pitchFamily="34" charset="0"/>
                <a:cs typeface="AR PL SungtiL GB" charset="0"/>
              </a:defRPr>
            </a:lvl3pPr>
            <a:lvl4pPr>
              <a:lnSpc>
                <a:spcPct val="93000"/>
              </a:lnSpc>
              <a:buClr>
                <a:srgbClr val="000000"/>
              </a:buClr>
              <a:buSzPct val="100000"/>
              <a:buFont typeface="Times New Roman" panose="02020603050405020304" pitchFamily="18" charset="0"/>
              <a:tabLst>
                <a:tab pos="457200" algn="l"/>
                <a:tab pos="914400" algn="l"/>
                <a:tab pos="1371600" algn="l"/>
                <a:tab pos="1828800" algn="l"/>
                <a:tab pos="2286000" algn="l"/>
              </a:tabLst>
              <a:defRPr>
                <a:solidFill>
                  <a:schemeClr val="tx1"/>
                </a:solidFill>
                <a:latin typeface="Arial" panose="020B0604020202020204" pitchFamily="34" charset="0"/>
                <a:cs typeface="AR PL SungtiL GB" charset="0"/>
              </a:defRPr>
            </a:lvl4pPr>
            <a:lvl5pPr>
              <a:lnSpc>
                <a:spcPct val="93000"/>
              </a:lnSpc>
              <a:buClr>
                <a:srgbClr val="000000"/>
              </a:buClr>
              <a:buSzPct val="100000"/>
              <a:buFont typeface="Times New Roman" panose="02020603050405020304" pitchFamily="18" charset="0"/>
              <a:tabLst>
                <a:tab pos="457200" algn="l"/>
                <a:tab pos="914400" algn="l"/>
                <a:tab pos="1371600" algn="l"/>
                <a:tab pos="1828800" algn="l"/>
                <a:tab pos="2286000" algn="l"/>
              </a:tabLst>
              <a:defRPr>
                <a:solidFill>
                  <a:schemeClr val="tx1"/>
                </a:solidFill>
                <a:latin typeface="Arial" panose="020B0604020202020204" pitchFamily="34" charset="0"/>
                <a:cs typeface="AR PL SungtiL GB"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Lst>
              <a:defRPr>
                <a:solidFill>
                  <a:schemeClr val="tx1"/>
                </a:solidFill>
                <a:latin typeface="Arial" panose="020B0604020202020204" pitchFamily="34" charset="0"/>
                <a:cs typeface="AR PL SungtiL GB"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Lst>
              <a:defRPr>
                <a:solidFill>
                  <a:schemeClr val="tx1"/>
                </a:solidFill>
                <a:latin typeface="Arial" panose="020B0604020202020204" pitchFamily="34" charset="0"/>
                <a:cs typeface="AR PL SungtiL GB"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Lst>
              <a:defRPr>
                <a:solidFill>
                  <a:schemeClr val="tx1"/>
                </a:solidFill>
                <a:latin typeface="Arial" panose="020B0604020202020204" pitchFamily="34" charset="0"/>
                <a:cs typeface="AR PL SungtiL GB"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Lst>
              <a:defRPr>
                <a:solidFill>
                  <a:schemeClr val="tx1"/>
                </a:solidFill>
                <a:latin typeface="Arial" panose="020B0604020202020204" pitchFamily="34" charset="0"/>
                <a:cs typeface="AR PL SungtiL GB" charset="0"/>
              </a:defRPr>
            </a:lvl9pPr>
          </a:lstStyle>
          <a:p>
            <a:pPr eaLnBrk="1">
              <a:spcBef>
                <a:spcPts val="750"/>
              </a:spcBef>
              <a:defRPr/>
            </a:pPr>
            <a:r>
              <a:rPr lang="fr-FR" altLang="fr-FR" sz="1200">
                <a:solidFill>
                  <a:srgbClr val="5B652B"/>
                </a:solidFill>
                <a:latin typeface="Times New Roman" panose="02020603050405020304" pitchFamily="18" charset="0"/>
                <a:ea typeface="+mn-ea"/>
                <a:cs typeface="Lucida Sans Unicode" panose="020B0602030504020204" pitchFamily="34" charset="0"/>
              </a:rPr>
              <a:t>www.msa.fr</a:t>
            </a:r>
          </a:p>
        </p:txBody>
      </p:sp>
      <p:pic>
        <p:nvPicPr>
          <p:cNvPr id="15364" name="Picture 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618413" y="5983288"/>
            <a:ext cx="1331912"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pic>
      <p:sp>
        <p:nvSpPr>
          <p:cNvPr id="15365" name="Rectangle 4"/>
          <p:cNvSpPr>
            <a:spLocks noGrp="1" noChangeArrowheads="1"/>
          </p:cNvSpPr>
          <p:nvPr>
            <p:ph type="title"/>
          </p:nvPr>
        </p:nvSpPr>
        <p:spPr bwMode="auto">
          <a:xfrm>
            <a:off x="623888" y="1709738"/>
            <a:ext cx="7885112" cy="285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GB" altLang="fr-FR" smtClean="0"/>
              <a:t>Modifiez le style du titre</a:t>
            </a:r>
          </a:p>
        </p:txBody>
      </p:sp>
      <p:sp>
        <p:nvSpPr>
          <p:cNvPr id="15366" name="Rectangle 5"/>
          <p:cNvSpPr>
            <a:spLocks noGrp="1" noChangeArrowheads="1"/>
          </p:cNvSpPr>
          <p:nvPr>
            <p:ph type="body" idx="1"/>
          </p:nvPr>
        </p:nvSpPr>
        <p:spPr bwMode="auto">
          <a:xfrm>
            <a:off x="623888" y="4589463"/>
            <a:ext cx="7885112" cy="149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fr-FR" smtClean="0"/>
              <a:t>Modifier les styles du texte du masque</a:t>
            </a:r>
          </a:p>
        </p:txBody>
      </p:sp>
    </p:spTree>
  </p:cSld>
  <p:clrMap bg1="lt1" tx1="dk1" bg2="lt2" tx2="dk2" accent1="accent1" accent2="accent2" accent3="accent3" accent4="accent4" accent5="accent5" accent6="accent6" hlink="hlink" folHlink="folHlink"/>
  <p:sldLayoutIdLst>
    <p:sldLayoutId id="2147494970" r:id="rId1"/>
    <p:sldLayoutId id="2147494971" r:id="rId2"/>
    <p:sldLayoutId id="2147494972" r:id="rId3"/>
    <p:sldLayoutId id="2147494973" r:id="rId4"/>
    <p:sldLayoutId id="2147494974" r:id="rId5"/>
    <p:sldLayoutId id="2147494975" r:id="rId6"/>
    <p:sldLayoutId id="2147494976" r:id="rId7"/>
    <p:sldLayoutId id="2147494977" r:id="rId8"/>
    <p:sldLayoutId id="2147494978" r:id="rId9"/>
    <p:sldLayoutId id="2147494979" r:id="rId10"/>
    <p:sldLayoutId id="2147494980" r:id="rId11"/>
  </p:sldLayoutIdLst>
  <p:hf hdr="0" ftr="0" dt="0"/>
  <p:txStyles>
    <p:titleStyle>
      <a:lvl1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mj-lt"/>
          <a:ea typeface="+mj-ea"/>
          <a:cs typeface="+mj-cs"/>
        </a:defRPr>
      </a:lvl1pPr>
      <a:lvl2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AR PL SungtiL GB" charset="0"/>
          <a:cs typeface="AR PL SungtiL GB" charset="0"/>
        </a:defRPr>
      </a:lvl2pPr>
      <a:lvl3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AR PL SungtiL GB" charset="0"/>
          <a:cs typeface="AR PL SungtiL GB" charset="0"/>
        </a:defRPr>
      </a:lvl3pPr>
      <a:lvl4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AR PL SungtiL GB" charset="0"/>
          <a:cs typeface="AR PL SungtiL GB" charset="0"/>
        </a:defRPr>
      </a:lvl4pPr>
      <a:lvl5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AR PL SungtiL GB" charset="0"/>
          <a:cs typeface="AR PL SungtiL GB" charset="0"/>
        </a:defRPr>
      </a:lvl5pPr>
      <a:lvl6pPr marL="25146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AR PL SungtiL GB" charset="0"/>
          <a:cs typeface="AR PL SungtiL GB" charset="0"/>
        </a:defRPr>
      </a:lvl6pPr>
      <a:lvl7pPr marL="29718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AR PL SungtiL GB" charset="0"/>
          <a:cs typeface="AR PL SungtiL GB" charset="0"/>
        </a:defRPr>
      </a:lvl7pPr>
      <a:lvl8pPr marL="34290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AR PL SungtiL GB" charset="0"/>
          <a:cs typeface="AR PL SungtiL GB" charset="0"/>
        </a:defRPr>
      </a:lvl8pPr>
      <a:lvl9pPr marL="38862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AR PL SungtiL GB" charset="0"/>
          <a:cs typeface="AR PL SungtiL GB" charset="0"/>
        </a:defRPr>
      </a:lvl9pPr>
    </p:titleStyle>
    <p:bodyStyle>
      <a:lvl1pPr marL="342900" indent="-342900" algn="l" defTabSz="457200" rtl="0" eaLnBrk="0" fontAlgn="base" hangingPunct="0">
        <a:lnSpc>
          <a:spcPct val="93000"/>
        </a:lnSpc>
        <a:spcBef>
          <a:spcPts val="1425"/>
        </a:spcBef>
        <a:spcAft>
          <a:spcPct val="0"/>
        </a:spcAft>
        <a:buClr>
          <a:srgbClr val="000000"/>
        </a:buClr>
        <a:buSzPct val="100000"/>
        <a:buFont typeface="Times New Roman" panose="02020603050405020304" pitchFamily="18" charset="0"/>
        <a:defRPr sz="3200">
          <a:solidFill>
            <a:srgbClr val="000000"/>
          </a:solidFill>
          <a:latin typeface="+mn-lt"/>
          <a:ea typeface="+mn-ea"/>
          <a:cs typeface="+mn-cs"/>
        </a:defRPr>
      </a:lvl1pPr>
      <a:lvl2pPr marL="742950" indent="-285750" algn="l" defTabSz="457200" rtl="0" eaLnBrk="0" fontAlgn="base" hangingPunct="0">
        <a:lnSpc>
          <a:spcPct val="93000"/>
        </a:lnSpc>
        <a:spcBef>
          <a:spcPts val="1138"/>
        </a:spcBef>
        <a:spcAft>
          <a:spcPct val="0"/>
        </a:spcAft>
        <a:buClr>
          <a:srgbClr val="000000"/>
        </a:buClr>
        <a:buSzPct val="100000"/>
        <a:buFont typeface="Times New Roman" panose="02020603050405020304" pitchFamily="18" charset="0"/>
        <a:defRPr sz="2800">
          <a:solidFill>
            <a:srgbClr val="000000"/>
          </a:solidFill>
          <a:latin typeface="+mn-lt"/>
          <a:ea typeface="+mn-ea"/>
          <a:cs typeface="+mn-cs"/>
        </a:defRPr>
      </a:lvl2pPr>
      <a:lvl3pPr marL="1143000" indent="-228600" algn="l" defTabSz="457200" rtl="0" eaLnBrk="0" fontAlgn="base" hangingPunct="0">
        <a:lnSpc>
          <a:spcPct val="93000"/>
        </a:lnSpc>
        <a:spcBef>
          <a:spcPts val="850"/>
        </a:spcBef>
        <a:spcAft>
          <a:spcPct val="0"/>
        </a:spcAft>
        <a:buClr>
          <a:srgbClr val="000000"/>
        </a:buClr>
        <a:buSzPct val="100000"/>
        <a:buFont typeface="Times New Roman" panose="02020603050405020304" pitchFamily="18" charset="0"/>
        <a:defRPr sz="2400">
          <a:solidFill>
            <a:srgbClr val="000000"/>
          </a:solidFill>
          <a:latin typeface="+mn-lt"/>
          <a:ea typeface="+mn-ea"/>
          <a:cs typeface="+mn-cs"/>
        </a:defRPr>
      </a:lvl3pPr>
      <a:lvl4pPr marL="1600200" indent="-228600" algn="l" defTabSz="457200" rtl="0" eaLnBrk="0" fontAlgn="base" hangingPunct="0">
        <a:lnSpc>
          <a:spcPct val="93000"/>
        </a:lnSpc>
        <a:spcBef>
          <a:spcPts val="575"/>
        </a:spcBef>
        <a:spcAft>
          <a:spcPct val="0"/>
        </a:spcAft>
        <a:buClr>
          <a:srgbClr val="000000"/>
        </a:buClr>
        <a:buSzPct val="100000"/>
        <a:buFont typeface="Times New Roman" panose="02020603050405020304" pitchFamily="18" charset="0"/>
        <a:defRPr sz="2000">
          <a:solidFill>
            <a:srgbClr val="000000"/>
          </a:solidFill>
          <a:latin typeface="+mn-lt"/>
          <a:ea typeface="+mn-ea"/>
          <a:cs typeface="+mn-cs"/>
        </a:defRPr>
      </a:lvl4pPr>
      <a:lvl5pPr marL="2057400" indent="-228600" algn="l" defTabSz="457200" rtl="0"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mn-lt"/>
          <a:ea typeface="+mn-ea"/>
          <a:cs typeface="+mn-cs"/>
        </a:defRPr>
      </a:lvl5pPr>
      <a:lvl6pPr marL="2514600" indent="-228600" algn="l" defTabSz="457200" rtl="0" fontAlgn="base" hangingPunct="0">
        <a:lnSpc>
          <a:spcPct val="93000"/>
        </a:lnSpc>
        <a:spcBef>
          <a:spcPts val="288"/>
        </a:spcBef>
        <a:spcAft>
          <a:spcPct val="0"/>
        </a:spcAft>
        <a:buClr>
          <a:srgbClr val="000000"/>
        </a:buClr>
        <a:buSzPct val="100000"/>
        <a:buFont typeface="Times New Roman" pitchFamily="16" charset="0"/>
        <a:defRPr sz="2000">
          <a:solidFill>
            <a:srgbClr val="000000"/>
          </a:solidFill>
          <a:latin typeface="+mn-lt"/>
          <a:ea typeface="+mn-ea"/>
          <a:cs typeface="+mn-cs"/>
        </a:defRPr>
      </a:lvl6pPr>
      <a:lvl7pPr marL="2971800" indent="-228600" algn="l" defTabSz="457200" rtl="0" fontAlgn="base" hangingPunct="0">
        <a:lnSpc>
          <a:spcPct val="93000"/>
        </a:lnSpc>
        <a:spcBef>
          <a:spcPts val="288"/>
        </a:spcBef>
        <a:spcAft>
          <a:spcPct val="0"/>
        </a:spcAft>
        <a:buClr>
          <a:srgbClr val="000000"/>
        </a:buClr>
        <a:buSzPct val="100000"/>
        <a:buFont typeface="Times New Roman" pitchFamily="16" charset="0"/>
        <a:defRPr sz="2000">
          <a:solidFill>
            <a:srgbClr val="000000"/>
          </a:solidFill>
          <a:latin typeface="+mn-lt"/>
          <a:ea typeface="+mn-ea"/>
          <a:cs typeface="+mn-cs"/>
        </a:defRPr>
      </a:lvl7pPr>
      <a:lvl8pPr marL="3429000" indent="-228600" algn="l" defTabSz="457200" rtl="0" fontAlgn="base" hangingPunct="0">
        <a:lnSpc>
          <a:spcPct val="93000"/>
        </a:lnSpc>
        <a:spcBef>
          <a:spcPts val="288"/>
        </a:spcBef>
        <a:spcAft>
          <a:spcPct val="0"/>
        </a:spcAft>
        <a:buClr>
          <a:srgbClr val="000000"/>
        </a:buClr>
        <a:buSzPct val="100000"/>
        <a:buFont typeface="Times New Roman" pitchFamily="16" charset="0"/>
        <a:defRPr sz="2000">
          <a:solidFill>
            <a:srgbClr val="000000"/>
          </a:solidFill>
          <a:latin typeface="+mn-lt"/>
          <a:ea typeface="+mn-ea"/>
          <a:cs typeface="+mn-cs"/>
        </a:defRPr>
      </a:lvl8pPr>
      <a:lvl9pPr marL="3886200" indent="-228600" algn="l" defTabSz="457200" rtl="0" fontAlgn="base" hangingPunct="0">
        <a:lnSpc>
          <a:spcPct val="93000"/>
        </a:lnSpc>
        <a:spcBef>
          <a:spcPts val="288"/>
        </a:spcBef>
        <a:spcAft>
          <a:spcPct val="0"/>
        </a:spcAft>
        <a:buClr>
          <a:srgbClr val="000000"/>
        </a:buClr>
        <a:buSzPct val="100000"/>
        <a:buFont typeface="Times New Roman" pitchFamily="16" charset="0"/>
        <a:defRPr sz="2000">
          <a:solidFill>
            <a:srgbClr val="000000"/>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Freeform 1"/>
          <p:cNvSpPr>
            <a:spLocks/>
          </p:cNvSpPr>
          <p:nvPr/>
        </p:nvSpPr>
        <p:spPr bwMode="auto">
          <a:xfrm>
            <a:off x="0" y="0"/>
            <a:ext cx="9140825" cy="5649913"/>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w 21600"/>
              <a:gd name="T9" fmla="*/ 0 h 21600"/>
              <a:gd name="T10" fmla="*/ 0 60000 65536"/>
              <a:gd name="T11" fmla="*/ 0 60000 65536"/>
              <a:gd name="T12" fmla="*/ 0 60000 65536"/>
              <a:gd name="T13" fmla="*/ 0 60000 65536"/>
              <a:gd name="T14" fmla="*/ 0 60000 65536"/>
              <a:gd name="T15" fmla="*/ 0 w 21600"/>
              <a:gd name="T16" fmla="*/ 0 h 21600"/>
              <a:gd name="T17" fmla="*/ 21600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21600" y="0"/>
                </a:lnTo>
                <a:lnTo>
                  <a:pt x="21600" y="21600"/>
                </a:lnTo>
                <a:lnTo>
                  <a:pt x="0" y="21600"/>
                </a:lnTo>
                <a:lnTo>
                  <a:pt x="0" y="0"/>
                </a:lnTo>
                <a:close/>
              </a:path>
            </a:pathLst>
          </a:custGeom>
          <a:solidFill>
            <a:srgbClr val="B7B128"/>
          </a:solidFill>
          <a:ln>
            <a:noFill/>
          </a:ln>
          <a:extLst>
            <a:ext uri="{91240B29-F687-4F45-9708-019B960494DF}">
              <a14:hiddenLine xmlns:a14="http://schemas.microsoft.com/office/drawing/2010/main" w="9525" cap="flat">
                <a:solidFill>
                  <a:srgbClr val="000000"/>
                </a:solidFill>
                <a:miter lim="800000"/>
                <a:headEnd/>
                <a:tailEnd/>
              </a14:hiddenLine>
            </a:ext>
          </a:extLst>
        </p:spPr>
        <p:txBody>
          <a:bodyPr wrap="none" anchor="ctr"/>
          <a:lstStyle/>
          <a:p>
            <a:endParaRPr lang="fr-FR"/>
          </a:p>
        </p:txBody>
      </p:sp>
      <p:sp>
        <p:nvSpPr>
          <p:cNvPr id="17411" name="Freeform 2"/>
          <p:cNvSpPr>
            <a:spLocks/>
          </p:cNvSpPr>
          <p:nvPr/>
        </p:nvSpPr>
        <p:spPr bwMode="auto">
          <a:xfrm>
            <a:off x="261938" y="6497638"/>
            <a:ext cx="2519362" cy="182562"/>
          </a:xfrm>
          <a:custGeom>
            <a:avLst/>
            <a:gdLst>
              <a:gd name="T0" fmla="*/ 0 w 21600"/>
              <a:gd name="T1" fmla="*/ 0 h 21600"/>
              <a:gd name="T2" fmla="*/ 21600 w 21600"/>
              <a:gd name="T3" fmla="*/ 0 h 21600"/>
              <a:gd name="T4" fmla="*/ 21600 w 21600"/>
              <a:gd name="T5" fmla="*/ 21600 h 21600"/>
              <a:gd name="T6" fmla="*/ 0 w 21600"/>
              <a:gd name="T7" fmla="*/ 21600 h 21600"/>
              <a:gd name="T8" fmla="*/ 0 w 21600"/>
              <a:gd name="T9" fmla="*/ 0 h 21600"/>
              <a:gd name="T10" fmla="*/ 0 60000 65536"/>
              <a:gd name="T11" fmla="*/ 0 60000 65536"/>
              <a:gd name="T12" fmla="*/ 0 60000 65536"/>
              <a:gd name="T13" fmla="*/ 0 60000 65536"/>
              <a:gd name="T14" fmla="*/ 0 60000 65536"/>
              <a:gd name="T15" fmla="*/ 0 w 21600"/>
              <a:gd name="T16" fmla="*/ 0 h 21600"/>
              <a:gd name="T17" fmla="*/ 21600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21600" y="0"/>
                </a:lnTo>
                <a:lnTo>
                  <a:pt x="21600" y="21600"/>
                </a:lnTo>
                <a:lnTo>
                  <a:pt x="0" y="21600"/>
                </a:lnTo>
                <a:lnTo>
                  <a:pt x="0" y="0"/>
                </a:lnTo>
                <a:close/>
              </a:path>
            </a:pathLst>
          </a:custGeom>
          <a:solidFill>
            <a:srgbClr val="FFFFFF"/>
          </a:solidFill>
          <a:ln>
            <a:noFill/>
          </a:ln>
        </p:spPr>
        <p:txBody>
          <a:bodyPr lIns="0" tIns="10668" rIns="0" bIns="0"/>
          <a:lstStyle>
            <a:lvl1pPr>
              <a:lnSpc>
                <a:spcPct val="93000"/>
              </a:lnSpc>
              <a:buClr>
                <a:srgbClr val="000000"/>
              </a:buClr>
              <a:buSzPct val="100000"/>
              <a:buFont typeface="Times New Roman" panose="02020603050405020304" pitchFamily="18" charset="0"/>
              <a:tabLst>
                <a:tab pos="457200" algn="l"/>
                <a:tab pos="914400" algn="l"/>
                <a:tab pos="1371600" algn="l"/>
                <a:tab pos="1828800" algn="l"/>
                <a:tab pos="2286000" algn="l"/>
              </a:tabLst>
              <a:defRPr>
                <a:solidFill>
                  <a:schemeClr val="tx1"/>
                </a:solidFill>
                <a:latin typeface="Arial" panose="020B0604020202020204" pitchFamily="34" charset="0"/>
                <a:cs typeface="AR PL SungtiL GB" charset="0"/>
              </a:defRPr>
            </a:lvl1pPr>
            <a:lvl2pPr>
              <a:lnSpc>
                <a:spcPct val="93000"/>
              </a:lnSpc>
              <a:buClr>
                <a:srgbClr val="000000"/>
              </a:buClr>
              <a:buSzPct val="100000"/>
              <a:buFont typeface="Times New Roman" panose="02020603050405020304" pitchFamily="18" charset="0"/>
              <a:tabLst>
                <a:tab pos="457200" algn="l"/>
                <a:tab pos="914400" algn="l"/>
                <a:tab pos="1371600" algn="l"/>
                <a:tab pos="1828800" algn="l"/>
                <a:tab pos="2286000" algn="l"/>
              </a:tabLst>
              <a:defRPr>
                <a:solidFill>
                  <a:schemeClr val="tx1"/>
                </a:solidFill>
                <a:latin typeface="Arial" panose="020B0604020202020204" pitchFamily="34" charset="0"/>
                <a:cs typeface="AR PL SungtiL GB" charset="0"/>
              </a:defRPr>
            </a:lvl2pPr>
            <a:lvl3pPr>
              <a:lnSpc>
                <a:spcPct val="93000"/>
              </a:lnSpc>
              <a:buClr>
                <a:srgbClr val="000000"/>
              </a:buClr>
              <a:buSzPct val="100000"/>
              <a:buFont typeface="Times New Roman" panose="02020603050405020304" pitchFamily="18" charset="0"/>
              <a:tabLst>
                <a:tab pos="457200" algn="l"/>
                <a:tab pos="914400" algn="l"/>
                <a:tab pos="1371600" algn="l"/>
                <a:tab pos="1828800" algn="l"/>
                <a:tab pos="2286000" algn="l"/>
              </a:tabLst>
              <a:defRPr>
                <a:solidFill>
                  <a:schemeClr val="tx1"/>
                </a:solidFill>
                <a:latin typeface="Arial" panose="020B0604020202020204" pitchFamily="34" charset="0"/>
                <a:cs typeface="AR PL SungtiL GB" charset="0"/>
              </a:defRPr>
            </a:lvl3pPr>
            <a:lvl4pPr>
              <a:lnSpc>
                <a:spcPct val="93000"/>
              </a:lnSpc>
              <a:buClr>
                <a:srgbClr val="000000"/>
              </a:buClr>
              <a:buSzPct val="100000"/>
              <a:buFont typeface="Times New Roman" panose="02020603050405020304" pitchFamily="18" charset="0"/>
              <a:tabLst>
                <a:tab pos="457200" algn="l"/>
                <a:tab pos="914400" algn="l"/>
                <a:tab pos="1371600" algn="l"/>
                <a:tab pos="1828800" algn="l"/>
                <a:tab pos="2286000" algn="l"/>
              </a:tabLst>
              <a:defRPr>
                <a:solidFill>
                  <a:schemeClr val="tx1"/>
                </a:solidFill>
                <a:latin typeface="Arial" panose="020B0604020202020204" pitchFamily="34" charset="0"/>
                <a:cs typeface="AR PL SungtiL GB" charset="0"/>
              </a:defRPr>
            </a:lvl4pPr>
            <a:lvl5pPr>
              <a:lnSpc>
                <a:spcPct val="93000"/>
              </a:lnSpc>
              <a:buClr>
                <a:srgbClr val="000000"/>
              </a:buClr>
              <a:buSzPct val="100000"/>
              <a:buFont typeface="Times New Roman" panose="02020603050405020304" pitchFamily="18" charset="0"/>
              <a:tabLst>
                <a:tab pos="457200" algn="l"/>
                <a:tab pos="914400" algn="l"/>
                <a:tab pos="1371600" algn="l"/>
                <a:tab pos="1828800" algn="l"/>
                <a:tab pos="2286000" algn="l"/>
              </a:tabLst>
              <a:defRPr>
                <a:solidFill>
                  <a:schemeClr val="tx1"/>
                </a:solidFill>
                <a:latin typeface="Arial" panose="020B0604020202020204" pitchFamily="34" charset="0"/>
                <a:cs typeface="AR PL SungtiL GB"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Lst>
              <a:defRPr>
                <a:solidFill>
                  <a:schemeClr val="tx1"/>
                </a:solidFill>
                <a:latin typeface="Arial" panose="020B0604020202020204" pitchFamily="34" charset="0"/>
                <a:cs typeface="AR PL SungtiL GB"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Lst>
              <a:defRPr>
                <a:solidFill>
                  <a:schemeClr val="tx1"/>
                </a:solidFill>
                <a:latin typeface="Arial" panose="020B0604020202020204" pitchFamily="34" charset="0"/>
                <a:cs typeface="AR PL SungtiL GB"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Lst>
              <a:defRPr>
                <a:solidFill>
                  <a:schemeClr val="tx1"/>
                </a:solidFill>
                <a:latin typeface="Arial" panose="020B0604020202020204" pitchFamily="34" charset="0"/>
                <a:cs typeface="AR PL SungtiL GB"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Lst>
              <a:defRPr>
                <a:solidFill>
                  <a:schemeClr val="tx1"/>
                </a:solidFill>
                <a:latin typeface="Arial" panose="020B0604020202020204" pitchFamily="34" charset="0"/>
                <a:cs typeface="AR PL SungtiL GB" charset="0"/>
              </a:defRPr>
            </a:lvl9pPr>
          </a:lstStyle>
          <a:p>
            <a:pPr eaLnBrk="1">
              <a:spcBef>
                <a:spcPts val="750"/>
              </a:spcBef>
              <a:defRPr/>
            </a:pPr>
            <a:r>
              <a:rPr lang="fr-FR" altLang="fr-FR" sz="1200">
                <a:solidFill>
                  <a:srgbClr val="5B652B"/>
                </a:solidFill>
                <a:latin typeface="Times New Roman" panose="02020603050405020304" pitchFamily="18" charset="0"/>
                <a:ea typeface="+mn-ea"/>
                <a:cs typeface="Lucida Sans Unicode" panose="020B0602030504020204" pitchFamily="34" charset="0"/>
              </a:rPr>
              <a:t>www.msa.fr</a:t>
            </a:r>
          </a:p>
        </p:txBody>
      </p:sp>
      <p:pic>
        <p:nvPicPr>
          <p:cNvPr id="16388" name="Picture 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618413" y="5983288"/>
            <a:ext cx="1331912"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pic>
      <p:sp>
        <p:nvSpPr>
          <p:cNvPr id="16389" name="Rectangle 4"/>
          <p:cNvSpPr>
            <a:spLocks noGrp="1" noChangeArrowheads="1"/>
          </p:cNvSpPr>
          <p:nvPr>
            <p:ph type="title"/>
          </p:nvPr>
        </p:nvSpPr>
        <p:spPr bwMode="auto">
          <a:xfrm>
            <a:off x="685800" y="204788"/>
            <a:ext cx="7772400" cy="1185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GB" altLang="fr-FR" smtClean="0"/>
              <a:t>Modifiez le style du titre</a:t>
            </a:r>
          </a:p>
        </p:txBody>
      </p:sp>
      <p:sp>
        <p:nvSpPr>
          <p:cNvPr id="17414" name="Text Box 5"/>
          <p:cNvSpPr txBox="1">
            <a:spLocks noChangeArrowheads="1"/>
          </p:cNvSpPr>
          <p:nvPr/>
        </p:nvSpPr>
        <p:spPr bwMode="auto">
          <a:xfrm>
            <a:off x="457200" y="1604963"/>
            <a:ext cx="4038600" cy="4525962"/>
          </a:xfrm>
          <a:prstGeom prst="rect">
            <a:avLst/>
          </a:prstGeom>
          <a:noFill/>
          <a:ln>
            <a:noFill/>
          </a:ln>
        </p:spPr>
        <p:txBody>
          <a:bodyPr lIns="0" tIns="0" rIns="0" bIns="0"/>
          <a:lstStyle>
            <a:lvl1pPr>
              <a:lnSpc>
                <a:spcPct val="93000"/>
              </a:lnSpc>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cs typeface="AR PL SungtiL GB" charset="0"/>
              </a:defRPr>
            </a:lvl1pPr>
            <a:lvl2pPr>
              <a:lnSpc>
                <a:spcPct val="93000"/>
              </a:lnSpc>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cs typeface="AR PL SungtiL GB" charset="0"/>
              </a:defRPr>
            </a:lvl2pPr>
            <a:lvl3pPr>
              <a:lnSpc>
                <a:spcPct val="93000"/>
              </a:lnSpc>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cs typeface="AR PL SungtiL GB" charset="0"/>
              </a:defRPr>
            </a:lvl3pPr>
            <a:lvl4pPr>
              <a:lnSpc>
                <a:spcPct val="93000"/>
              </a:lnSpc>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cs typeface="AR PL SungtiL GB" charset="0"/>
              </a:defRPr>
            </a:lvl4pPr>
            <a:lvl5pPr>
              <a:lnSpc>
                <a:spcPct val="93000"/>
              </a:lnSpc>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cs typeface="AR PL SungtiL GB"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cs typeface="AR PL SungtiL GB"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cs typeface="AR PL SungtiL GB"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cs typeface="AR PL SungtiL GB"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cs typeface="AR PL SungtiL GB" charset="0"/>
              </a:defRPr>
            </a:lvl9pPr>
          </a:lstStyle>
          <a:p>
            <a:pPr eaLnBrk="1" hangingPunct="1">
              <a:lnSpc>
                <a:spcPct val="100000"/>
              </a:lnSpc>
              <a:spcBef>
                <a:spcPts val="2438"/>
              </a:spcBef>
              <a:defRPr/>
            </a:pPr>
            <a:r>
              <a:rPr lang="fr-FR" altLang="fr-FR" sz="2600">
                <a:solidFill>
                  <a:srgbClr val="000000"/>
                </a:solidFill>
                <a:ea typeface="+mn-ea"/>
              </a:rPr>
              <a:t>Modifier les styles du texte du masque</a:t>
            </a:r>
            <a:br>
              <a:rPr lang="fr-FR" altLang="fr-FR" sz="2600">
                <a:solidFill>
                  <a:srgbClr val="000000"/>
                </a:solidFill>
                <a:ea typeface="+mn-ea"/>
              </a:rPr>
            </a:br>
            <a:r>
              <a:rPr lang="fr-FR" altLang="fr-FR" sz="2400">
                <a:solidFill>
                  <a:srgbClr val="000000"/>
                </a:solidFill>
                <a:latin typeface="Calibri" panose="020F0502020204030204" pitchFamily="34" charset="0"/>
                <a:ea typeface="+mn-ea"/>
              </a:rPr>
              <a:t>Deuxième niveau</a:t>
            </a:r>
            <a:br>
              <a:rPr lang="fr-FR" altLang="fr-FR" sz="2400">
                <a:solidFill>
                  <a:srgbClr val="000000"/>
                </a:solidFill>
                <a:latin typeface="Calibri" panose="020F0502020204030204" pitchFamily="34" charset="0"/>
                <a:ea typeface="+mn-ea"/>
              </a:rPr>
            </a:br>
            <a:r>
              <a:rPr lang="fr-FR" altLang="fr-FR" sz="2000">
                <a:solidFill>
                  <a:srgbClr val="000000"/>
                </a:solidFill>
                <a:latin typeface="Calibri" panose="020F0502020204030204" pitchFamily="34" charset="0"/>
                <a:ea typeface="+mn-ea"/>
              </a:rPr>
              <a:t>Troisième niveau</a:t>
            </a:r>
            <a:br>
              <a:rPr lang="fr-FR" altLang="fr-FR" sz="2000">
                <a:solidFill>
                  <a:srgbClr val="000000"/>
                </a:solidFill>
                <a:latin typeface="Calibri" panose="020F0502020204030204" pitchFamily="34" charset="0"/>
                <a:ea typeface="+mn-ea"/>
              </a:rPr>
            </a:br>
            <a:r>
              <a:rPr lang="fr-FR" altLang="fr-FR">
                <a:solidFill>
                  <a:srgbClr val="000000"/>
                </a:solidFill>
                <a:latin typeface="Calibri" panose="020F0502020204030204" pitchFamily="34" charset="0"/>
                <a:ea typeface="+mn-ea"/>
              </a:rPr>
              <a:t>Quatrième niveau</a:t>
            </a:r>
            <a:br>
              <a:rPr lang="fr-FR" altLang="fr-FR">
                <a:solidFill>
                  <a:srgbClr val="000000"/>
                </a:solidFill>
                <a:latin typeface="Calibri" panose="020F0502020204030204" pitchFamily="34" charset="0"/>
                <a:ea typeface="+mn-ea"/>
              </a:rPr>
            </a:br>
            <a:r>
              <a:rPr lang="fr-FR" altLang="fr-FR">
                <a:solidFill>
                  <a:srgbClr val="000000"/>
                </a:solidFill>
                <a:latin typeface="Calibri" panose="020F0502020204030204" pitchFamily="34" charset="0"/>
                <a:ea typeface="+mn-ea"/>
              </a:rPr>
              <a:t>Cinquième niveau</a:t>
            </a:r>
          </a:p>
        </p:txBody>
      </p:sp>
      <p:sp>
        <p:nvSpPr>
          <p:cNvPr id="17415" name="Text Box 6"/>
          <p:cNvSpPr txBox="1">
            <a:spLocks noChangeArrowheads="1"/>
          </p:cNvSpPr>
          <p:nvPr/>
        </p:nvSpPr>
        <p:spPr bwMode="auto">
          <a:xfrm>
            <a:off x="4648200" y="1604963"/>
            <a:ext cx="4038600" cy="4525962"/>
          </a:xfrm>
          <a:prstGeom prst="rect">
            <a:avLst/>
          </a:prstGeom>
          <a:noFill/>
          <a:ln>
            <a:noFill/>
          </a:ln>
        </p:spPr>
        <p:txBody>
          <a:bodyPr lIns="0" tIns="0" rIns="0" bIns="0"/>
          <a:lstStyle>
            <a:lvl1pPr>
              <a:lnSpc>
                <a:spcPct val="93000"/>
              </a:lnSpc>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cs typeface="AR PL SungtiL GB" charset="0"/>
              </a:defRPr>
            </a:lvl1pPr>
            <a:lvl2pPr>
              <a:lnSpc>
                <a:spcPct val="93000"/>
              </a:lnSpc>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cs typeface="AR PL SungtiL GB" charset="0"/>
              </a:defRPr>
            </a:lvl2pPr>
            <a:lvl3pPr>
              <a:lnSpc>
                <a:spcPct val="93000"/>
              </a:lnSpc>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cs typeface="AR PL SungtiL GB" charset="0"/>
              </a:defRPr>
            </a:lvl3pPr>
            <a:lvl4pPr>
              <a:lnSpc>
                <a:spcPct val="93000"/>
              </a:lnSpc>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cs typeface="AR PL SungtiL GB" charset="0"/>
              </a:defRPr>
            </a:lvl4pPr>
            <a:lvl5pPr>
              <a:lnSpc>
                <a:spcPct val="93000"/>
              </a:lnSpc>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cs typeface="AR PL SungtiL GB"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cs typeface="AR PL SungtiL GB"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cs typeface="AR PL SungtiL GB"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cs typeface="AR PL SungtiL GB"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cs typeface="AR PL SungtiL GB" charset="0"/>
              </a:defRPr>
            </a:lvl9pPr>
          </a:lstStyle>
          <a:p>
            <a:pPr eaLnBrk="1" hangingPunct="1">
              <a:lnSpc>
                <a:spcPct val="100000"/>
              </a:lnSpc>
              <a:spcBef>
                <a:spcPts val="2438"/>
              </a:spcBef>
              <a:defRPr/>
            </a:pPr>
            <a:r>
              <a:rPr lang="fr-FR" altLang="fr-FR" sz="2600">
                <a:solidFill>
                  <a:srgbClr val="000000"/>
                </a:solidFill>
                <a:ea typeface="+mn-ea"/>
              </a:rPr>
              <a:t>Modifier les styles du texte du masque</a:t>
            </a:r>
            <a:br>
              <a:rPr lang="fr-FR" altLang="fr-FR" sz="2600">
                <a:solidFill>
                  <a:srgbClr val="000000"/>
                </a:solidFill>
                <a:ea typeface="+mn-ea"/>
              </a:rPr>
            </a:br>
            <a:r>
              <a:rPr lang="fr-FR" altLang="fr-FR" sz="2400">
                <a:solidFill>
                  <a:srgbClr val="000000"/>
                </a:solidFill>
                <a:latin typeface="Calibri" panose="020F0502020204030204" pitchFamily="34" charset="0"/>
                <a:ea typeface="+mn-ea"/>
              </a:rPr>
              <a:t>Deuxième niveau</a:t>
            </a:r>
            <a:br>
              <a:rPr lang="fr-FR" altLang="fr-FR" sz="2400">
                <a:solidFill>
                  <a:srgbClr val="000000"/>
                </a:solidFill>
                <a:latin typeface="Calibri" panose="020F0502020204030204" pitchFamily="34" charset="0"/>
                <a:ea typeface="+mn-ea"/>
              </a:rPr>
            </a:br>
            <a:r>
              <a:rPr lang="fr-FR" altLang="fr-FR" sz="2000">
                <a:solidFill>
                  <a:srgbClr val="000000"/>
                </a:solidFill>
                <a:latin typeface="Calibri" panose="020F0502020204030204" pitchFamily="34" charset="0"/>
                <a:ea typeface="+mn-ea"/>
              </a:rPr>
              <a:t>Troisième niveau</a:t>
            </a:r>
            <a:br>
              <a:rPr lang="fr-FR" altLang="fr-FR" sz="2000">
                <a:solidFill>
                  <a:srgbClr val="000000"/>
                </a:solidFill>
                <a:latin typeface="Calibri" panose="020F0502020204030204" pitchFamily="34" charset="0"/>
                <a:ea typeface="+mn-ea"/>
              </a:rPr>
            </a:br>
            <a:r>
              <a:rPr lang="fr-FR" altLang="fr-FR">
                <a:solidFill>
                  <a:srgbClr val="000000"/>
                </a:solidFill>
                <a:latin typeface="Calibri" panose="020F0502020204030204" pitchFamily="34" charset="0"/>
                <a:ea typeface="+mn-ea"/>
              </a:rPr>
              <a:t>Quatrième niveau</a:t>
            </a:r>
            <a:br>
              <a:rPr lang="fr-FR" altLang="fr-FR">
                <a:solidFill>
                  <a:srgbClr val="000000"/>
                </a:solidFill>
                <a:latin typeface="Calibri" panose="020F0502020204030204" pitchFamily="34" charset="0"/>
                <a:ea typeface="+mn-ea"/>
              </a:rPr>
            </a:br>
            <a:r>
              <a:rPr lang="fr-FR" altLang="fr-FR">
                <a:solidFill>
                  <a:srgbClr val="000000"/>
                </a:solidFill>
                <a:latin typeface="Calibri" panose="020F0502020204030204" pitchFamily="34" charset="0"/>
                <a:ea typeface="+mn-ea"/>
              </a:rPr>
              <a:t>Cinquième niveau</a:t>
            </a:r>
          </a:p>
        </p:txBody>
      </p:sp>
    </p:spTree>
  </p:cSld>
  <p:clrMap bg1="lt1" tx1="dk1" bg2="lt2" tx2="dk2" accent1="accent1" accent2="accent2" accent3="accent3" accent4="accent4" accent5="accent5" accent6="accent6" hlink="hlink" folHlink="folHlink"/>
  <p:sldLayoutIdLst>
    <p:sldLayoutId id="2147494981" r:id="rId1"/>
    <p:sldLayoutId id="2147494982" r:id="rId2"/>
    <p:sldLayoutId id="2147494983" r:id="rId3"/>
    <p:sldLayoutId id="2147494984" r:id="rId4"/>
    <p:sldLayoutId id="2147494985" r:id="rId5"/>
    <p:sldLayoutId id="2147494986" r:id="rId6"/>
    <p:sldLayoutId id="2147494987" r:id="rId7"/>
    <p:sldLayoutId id="2147494988" r:id="rId8"/>
    <p:sldLayoutId id="2147494989" r:id="rId9"/>
    <p:sldLayoutId id="2147494990" r:id="rId10"/>
    <p:sldLayoutId id="2147494991" r:id="rId11"/>
  </p:sldLayoutIdLst>
  <p:hf hdr="0" ftr="0" dt="0"/>
  <p:txStyles>
    <p:titleStyle>
      <a:lvl1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mj-lt"/>
          <a:ea typeface="+mj-ea"/>
          <a:cs typeface="+mj-cs"/>
        </a:defRPr>
      </a:lvl1pPr>
      <a:lvl2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AR PL SungtiL GB" charset="0"/>
          <a:cs typeface="AR PL SungtiL GB" charset="0"/>
        </a:defRPr>
      </a:lvl2pPr>
      <a:lvl3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AR PL SungtiL GB" charset="0"/>
          <a:cs typeface="AR PL SungtiL GB" charset="0"/>
        </a:defRPr>
      </a:lvl3pPr>
      <a:lvl4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AR PL SungtiL GB" charset="0"/>
          <a:cs typeface="AR PL SungtiL GB" charset="0"/>
        </a:defRPr>
      </a:lvl4pPr>
      <a:lvl5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AR PL SungtiL GB" charset="0"/>
          <a:cs typeface="AR PL SungtiL GB" charset="0"/>
        </a:defRPr>
      </a:lvl5pPr>
      <a:lvl6pPr marL="25146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AR PL SungtiL GB" charset="0"/>
          <a:cs typeface="AR PL SungtiL GB" charset="0"/>
        </a:defRPr>
      </a:lvl6pPr>
      <a:lvl7pPr marL="29718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AR PL SungtiL GB" charset="0"/>
          <a:cs typeface="AR PL SungtiL GB" charset="0"/>
        </a:defRPr>
      </a:lvl7pPr>
      <a:lvl8pPr marL="34290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AR PL SungtiL GB" charset="0"/>
          <a:cs typeface="AR PL SungtiL GB" charset="0"/>
        </a:defRPr>
      </a:lvl8pPr>
      <a:lvl9pPr marL="38862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AR PL SungtiL GB" charset="0"/>
          <a:cs typeface="AR PL SungtiL GB" charset="0"/>
        </a:defRPr>
      </a:lvl9pPr>
    </p:titleStyle>
    <p:bodyStyle>
      <a:lvl1pPr marL="342900" indent="-342900" algn="l" defTabSz="457200" rtl="0" eaLnBrk="0" fontAlgn="base" hangingPunct="0">
        <a:lnSpc>
          <a:spcPct val="93000"/>
        </a:lnSpc>
        <a:spcBef>
          <a:spcPts val="1425"/>
        </a:spcBef>
        <a:spcAft>
          <a:spcPct val="0"/>
        </a:spcAft>
        <a:buClr>
          <a:srgbClr val="000000"/>
        </a:buClr>
        <a:buSzPct val="100000"/>
        <a:buFont typeface="Times New Roman" panose="02020603050405020304" pitchFamily="18" charset="0"/>
        <a:defRPr sz="3200">
          <a:solidFill>
            <a:srgbClr val="000000"/>
          </a:solidFill>
          <a:latin typeface="+mn-lt"/>
          <a:ea typeface="+mn-ea"/>
          <a:cs typeface="+mn-cs"/>
        </a:defRPr>
      </a:lvl1pPr>
      <a:lvl2pPr marL="742950" indent="-285750" algn="l" defTabSz="457200" rtl="0" eaLnBrk="0" fontAlgn="base" hangingPunct="0">
        <a:lnSpc>
          <a:spcPct val="93000"/>
        </a:lnSpc>
        <a:spcBef>
          <a:spcPts val="1138"/>
        </a:spcBef>
        <a:spcAft>
          <a:spcPct val="0"/>
        </a:spcAft>
        <a:buClr>
          <a:srgbClr val="000000"/>
        </a:buClr>
        <a:buSzPct val="100000"/>
        <a:buFont typeface="Times New Roman" panose="02020603050405020304" pitchFamily="18" charset="0"/>
        <a:defRPr sz="2800">
          <a:solidFill>
            <a:srgbClr val="000000"/>
          </a:solidFill>
          <a:latin typeface="+mn-lt"/>
          <a:ea typeface="+mn-ea"/>
          <a:cs typeface="+mn-cs"/>
        </a:defRPr>
      </a:lvl2pPr>
      <a:lvl3pPr marL="1143000" indent="-228600" algn="l" defTabSz="457200" rtl="0" eaLnBrk="0" fontAlgn="base" hangingPunct="0">
        <a:lnSpc>
          <a:spcPct val="93000"/>
        </a:lnSpc>
        <a:spcBef>
          <a:spcPts val="850"/>
        </a:spcBef>
        <a:spcAft>
          <a:spcPct val="0"/>
        </a:spcAft>
        <a:buClr>
          <a:srgbClr val="000000"/>
        </a:buClr>
        <a:buSzPct val="100000"/>
        <a:buFont typeface="Times New Roman" panose="02020603050405020304" pitchFamily="18" charset="0"/>
        <a:defRPr sz="2400">
          <a:solidFill>
            <a:srgbClr val="000000"/>
          </a:solidFill>
          <a:latin typeface="+mn-lt"/>
          <a:ea typeface="+mn-ea"/>
          <a:cs typeface="+mn-cs"/>
        </a:defRPr>
      </a:lvl3pPr>
      <a:lvl4pPr marL="1600200" indent="-228600" algn="l" defTabSz="457200" rtl="0" eaLnBrk="0" fontAlgn="base" hangingPunct="0">
        <a:lnSpc>
          <a:spcPct val="93000"/>
        </a:lnSpc>
        <a:spcBef>
          <a:spcPts val="575"/>
        </a:spcBef>
        <a:spcAft>
          <a:spcPct val="0"/>
        </a:spcAft>
        <a:buClr>
          <a:srgbClr val="000000"/>
        </a:buClr>
        <a:buSzPct val="100000"/>
        <a:buFont typeface="Times New Roman" panose="02020603050405020304" pitchFamily="18" charset="0"/>
        <a:defRPr sz="2000">
          <a:solidFill>
            <a:srgbClr val="000000"/>
          </a:solidFill>
          <a:latin typeface="+mn-lt"/>
          <a:ea typeface="+mn-ea"/>
          <a:cs typeface="+mn-cs"/>
        </a:defRPr>
      </a:lvl4pPr>
      <a:lvl5pPr marL="2057400" indent="-228600" algn="l" defTabSz="457200" rtl="0"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mn-lt"/>
          <a:ea typeface="+mn-ea"/>
          <a:cs typeface="+mn-cs"/>
        </a:defRPr>
      </a:lvl5pPr>
      <a:lvl6pPr marL="2514600" indent="-228600" algn="l" defTabSz="457200" rtl="0" fontAlgn="base" hangingPunct="0">
        <a:lnSpc>
          <a:spcPct val="93000"/>
        </a:lnSpc>
        <a:spcBef>
          <a:spcPts val="288"/>
        </a:spcBef>
        <a:spcAft>
          <a:spcPct val="0"/>
        </a:spcAft>
        <a:buClr>
          <a:srgbClr val="000000"/>
        </a:buClr>
        <a:buSzPct val="100000"/>
        <a:buFont typeface="Times New Roman" pitchFamily="16" charset="0"/>
        <a:defRPr sz="2000">
          <a:solidFill>
            <a:srgbClr val="000000"/>
          </a:solidFill>
          <a:latin typeface="+mn-lt"/>
          <a:ea typeface="+mn-ea"/>
          <a:cs typeface="+mn-cs"/>
        </a:defRPr>
      </a:lvl6pPr>
      <a:lvl7pPr marL="2971800" indent="-228600" algn="l" defTabSz="457200" rtl="0" fontAlgn="base" hangingPunct="0">
        <a:lnSpc>
          <a:spcPct val="93000"/>
        </a:lnSpc>
        <a:spcBef>
          <a:spcPts val="288"/>
        </a:spcBef>
        <a:spcAft>
          <a:spcPct val="0"/>
        </a:spcAft>
        <a:buClr>
          <a:srgbClr val="000000"/>
        </a:buClr>
        <a:buSzPct val="100000"/>
        <a:buFont typeface="Times New Roman" pitchFamily="16" charset="0"/>
        <a:defRPr sz="2000">
          <a:solidFill>
            <a:srgbClr val="000000"/>
          </a:solidFill>
          <a:latin typeface="+mn-lt"/>
          <a:ea typeface="+mn-ea"/>
          <a:cs typeface="+mn-cs"/>
        </a:defRPr>
      </a:lvl7pPr>
      <a:lvl8pPr marL="3429000" indent="-228600" algn="l" defTabSz="457200" rtl="0" fontAlgn="base" hangingPunct="0">
        <a:lnSpc>
          <a:spcPct val="93000"/>
        </a:lnSpc>
        <a:spcBef>
          <a:spcPts val="288"/>
        </a:spcBef>
        <a:spcAft>
          <a:spcPct val="0"/>
        </a:spcAft>
        <a:buClr>
          <a:srgbClr val="000000"/>
        </a:buClr>
        <a:buSzPct val="100000"/>
        <a:buFont typeface="Times New Roman" pitchFamily="16" charset="0"/>
        <a:defRPr sz="2000">
          <a:solidFill>
            <a:srgbClr val="000000"/>
          </a:solidFill>
          <a:latin typeface="+mn-lt"/>
          <a:ea typeface="+mn-ea"/>
          <a:cs typeface="+mn-cs"/>
        </a:defRPr>
      </a:lvl8pPr>
      <a:lvl9pPr marL="3886200" indent="-228600" algn="l" defTabSz="457200" rtl="0" fontAlgn="base" hangingPunct="0">
        <a:lnSpc>
          <a:spcPct val="93000"/>
        </a:lnSpc>
        <a:spcBef>
          <a:spcPts val="288"/>
        </a:spcBef>
        <a:spcAft>
          <a:spcPct val="0"/>
        </a:spcAft>
        <a:buClr>
          <a:srgbClr val="000000"/>
        </a:buClr>
        <a:buSzPct val="100000"/>
        <a:buFont typeface="Times New Roman" pitchFamily="16" charset="0"/>
        <a:defRPr sz="2000">
          <a:solidFill>
            <a:srgbClr val="000000"/>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10" name="Freeform 1"/>
          <p:cNvSpPr>
            <a:spLocks/>
          </p:cNvSpPr>
          <p:nvPr/>
        </p:nvSpPr>
        <p:spPr bwMode="auto">
          <a:xfrm>
            <a:off x="0" y="0"/>
            <a:ext cx="9140825" cy="5649913"/>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w 21600"/>
              <a:gd name="T9" fmla="*/ 0 h 21600"/>
              <a:gd name="T10" fmla="*/ 0 60000 65536"/>
              <a:gd name="T11" fmla="*/ 0 60000 65536"/>
              <a:gd name="T12" fmla="*/ 0 60000 65536"/>
              <a:gd name="T13" fmla="*/ 0 60000 65536"/>
              <a:gd name="T14" fmla="*/ 0 60000 65536"/>
              <a:gd name="T15" fmla="*/ 0 w 21600"/>
              <a:gd name="T16" fmla="*/ 0 h 21600"/>
              <a:gd name="T17" fmla="*/ 21600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21600" y="0"/>
                </a:lnTo>
                <a:lnTo>
                  <a:pt x="21600" y="21600"/>
                </a:lnTo>
                <a:lnTo>
                  <a:pt x="0" y="21600"/>
                </a:lnTo>
                <a:lnTo>
                  <a:pt x="0" y="0"/>
                </a:lnTo>
                <a:close/>
              </a:path>
            </a:pathLst>
          </a:custGeom>
          <a:solidFill>
            <a:srgbClr val="B7B128"/>
          </a:solidFill>
          <a:ln>
            <a:noFill/>
          </a:ln>
          <a:extLst>
            <a:ext uri="{91240B29-F687-4F45-9708-019B960494DF}">
              <a14:hiddenLine xmlns:a14="http://schemas.microsoft.com/office/drawing/2010/main" w="9525" cap="flat">
                <a:solidFill>
                  <a:srgbClr val="000000"/>
                </a:solidFill>
                <a:miter lim="800000"/>
                <a:headEnd/>
                <a:tailEnd/>
              </a14:hiddenLine>
            </a:ext>
          </a:extLst>
        </p:spPr>
        <p:txBody>
          <a:bodyPr wrap="none" anchor="ctr"/>
          <a:lstStyle/>
          <a:p>
            <a:endParaRPr lang="fr-FR"/>
          </a:p>
        </p:txBody>
      </p:sp>
      <p:sp>
        <p:nvSpPr>
          <p:cNvPr id="18435" name="Freeform 2"/>
          <p:cNvSpPr>
            <a:spLocks/>
          </p:cNvSpPr>
          <p:nvPr/>
        </p:nvSpPr>
        <p:spPr bwMode="auto">
          <a:xfrm>
            <a:off x="261938" y="6497638"/>
            <a:ext cx="2519362" cy="182562"/>
          </a:xfrm>
          <a:custGeom>
            <a:avLst/>
            <a:gdLst>
              <a:gd name="T0" fmla="*/ 0 w 21600"/>
              <a:gd name="T1" fmla="*/ 0 h 21600"/>
              <a:gd name="T2" fmla="*/ 21600 w 21600"/>
              <a:gd name="T3" fmla="*/ 0 h 21600"/>
              <a:gd name="T4" fmla="*/ 21600 w 21600"/>
              <a:gd name="T5" fmla="*/ 21600 h 21600"/>
              <a:gd name="T6" fmla="*/ 0 w 21600"/>
              <a:gd name="T7" fmla="*/ 21600 h 21600"/>
              <a:gd name="T8" fmla="*/ 0 w 21600"/>
              <a:gd name="T9" fmla="*/ 0 h 21600"/>
              <a:gd name="T10" fmla="*/ 0 60000 65536"/>
              <a:gd name="T11" fmla="*/ 0 60000 65536"/>
              <a:gd name="T12" fmla="*/ 0 60000 65536"/>
              <a:gd name="T13" fmla="*/ 0 60000 65536"/>
              <a:gd name="T14" fmla="*/ 0 60000 65536"/>
              <a:gd name="T15" fmla="*/ 0 w 21600"/>
              <a:gd name="T16" fmla="*/ 0 h 21600"/>
              <a:gd name="T17" fmla="*/ 21600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21600" y="0"/>
                </a:lnTo>
                <a:lnTo>
                  <a:pt x="21600" y="21600"/>
                </a:lnTo>
                <a:lnTo>
                  <a:pt x="0" y="21600"/>
                </a:lnTo>
                <a:lnTo>
                  <a:pt x="0" y="0"/>
                </a:lnTo>
                <a:close/>
              </a:path>
            </a:pathLst>
          </a:custGeom>
          <a:solidFill>
            <a:srgbClr val="FFFFFF"/>
          </a:solidFill>
          <a:ln>
            <a:noFill/>
          </a:ln>
        </p:spPr>
        <p:txBody>
          <a:bodyPr lIns="0" tIns="10668" rIns="0" bIns="0"/>
          <a:lstStyle>
            <a:lvl1pPr>
              <a:lnSpc>
                <a:spcPct val="93000"/>
              </a:lnSpc>
              <a:buClr>
                <a:srgbClr val="000000"/>
              </a:buClr>
              <a:buSzPct val="100000"/>
              <a:buFont typeface="Times New Roman" panose="02020603050405020304" pitchFamily="18" charset="0"/>
              <a:tabLst>
                <a:tab pos="457200" algn="l"/>
                <a:tab pos="914400" algn="l"/>
                <a:tab pos="1371600" algn="l"/>
                <a:tab pos="1828800" algn="l"/>
                <a:tab pos="2286000" algn="l"/>
              </a:tabLst>
              <a:defRPr>
                <a:solidFill>
                  <a:schemeClr val="tx1"/>
                </a:solidFill>
                <a:latin typeface="Arial" panose="020B0604020202020204" pitchFamily="34" charset="0"/>
                <a:cs typeface="AR PL SungtiL GB" charset="0"/>
              </a:defRPr>
            </a:lvl1pPr>
            <a:lvl2pPr>
              <a:lnSpc>
                <a:spcPct val="93000"/>
              </a:lnSpc>
              <a:buClr>
                <a:srgbClr val="000000"/>
              </a:buClr>
              <a:buSzPct val="100000"/>
              <a:buFont typeface="Times New Roman" panose="02020603050405020304" pitchFamily="18" charset="0"/>
              <a:tabLst>
                <a:tab pos="457200" algn="l"/>
                <a:tab pos="914400" algn="l"/>
                <a:tab pos="1371600" algn="l"/>
                <a:tab pos="1828800" algn="l"/>
                <a:tab pos="2286000" algn="l"/>
              </a:tabLst>
              <a:defRPr>
                <a:solidFill>
                  <a:schemeClr val="tx1"/>
                </a:solidFill>
                <a:latin typeface="Arial" panose="020B0604020202020204" pitchFamily="34" charset="0"/>
                <a:cs typeface="AR PL SungtiL GB" charset="0"/>
              </a:defRPr>
            </a:lvl2pPr>
            <a:lvl3pPr>
              <a:lnSpc>
                <a:spcPct val="93000"/>
              </a:lnSpc>
              <a:buClr>
                <a:srgbClr val="000000"/>
              </a:buClr>
              <a:buSzPct val="100000"/>
              <a:buFont typeface="Times New Roman" panose="02020603050405020304" pitchFamily="18" charset="0"/>
              <a:tabLst>
                <a:tab pos="457200" algn="l"/>
                <a:tab pos="914400" algn="l"/>
                <a:tab pos="1371600" algn="l"/>
                <a:tab pos="1828800" algn="l"/>
                <a:tab pos="2286000" algn="l"/>
              </a:tabLst>
              <a:defRPr>
                <a:solidFill>
                  <a:schemeClr val="tx1"/>
                </a:solidFill>
                <a:latin typeface="Arial" panose="020B0604020202020204" pitchFamily="34" charset="0"/>
                <a:cs typeface="AR PL SungtiL GB" charset="0"/>
              </a:defRPr>
            </a:lvl3pPr>
            <a:lvl4pPr>
              <a:lnSpc>
                <a:spcPct val="93000"/>
              </a:lnSpc>
              <a:buClr>
                <a:srgbClr val="000000"/>
              </a:buClr>
              <a:buSzPct val="100000"/>
              <a:buFont typeface="Times New Roman" panose="02020603050405020304" pitchFamily="18" charset="0"/>
              <a:tabLst>
                <a:tab pos="457200" algn="l"/>
                <a:tab pos="914400" algn="l"/>
                <a:tab pos="1371600" algn="l"/>
                <a:tab pos="1828800" algn="l"/>
                <a:tab pos="2286000" algn="l"/>
              </a:tabLst>
              <a:defRPr>
                <a:solidFill>
                  <a:schemeClr val="tx1"/>
                </a:solidFill>
                <a:latin typeface="Arial" panose="020B0604020202020204" pitchFamily="34" charset="0"/>
                <a:cs typeface="AR PL SungtiL GB" charset="0"/>
              </a:defRPr>
            </a:lvl4pPr>
            <a:lvl5pPr>
              <a:lnSpc>
                <a:spcPct val="93000"/>
              </a:lnSpc>
              <a:buClr>
                <a:srgbClr val="000000"/>
              </a:buClr>
              <a:buSzPct val="100000"/>
              <a:buFont typeface="Times New Roman" panose="02020603050405020304" pitchFamily="18" charset="0"/>
              <a:tabLst>
                <a:tab pos="457200" algn="l"/>
                <a:tab pos="914400" algn="l"/>
                <a:tab pos="1371600" algn="l"/>
                <a:tab pos="1828800" algn="l"/>
                <a:tab pos="2286000" algn="l"/>
              </a:tabLst>
              <a:defRPr>
                <a:solidFill>
                  <a:schemeClr val="tx1"/>
                </a:solidFill>
                <a:latin typeface="Arial" panose="020B0604020202020204" pitchFamily="34" charset="0"/>
                <a:cs typeface="AR PL SungtiL GB"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Lst>
              <a:defRPr>
                <a:solidFill>
                  <a:schemeClr val="tx1"/>
                </a:solidFill>
                <a:latin typeface="Arial" panose="020B0604020202020204" pitchFamily="34" charset="0"/>
                <a:cs typeface="AR PL SungtiL GB"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Lst>
              <a:defRPr>
                <a:solidFill>
                  <a:schemeClr val="tx1"/>
                </a:solidFill>
                <a:latin typeface="Arial" panose="020B0604020202020204" pitchFamily="34" charset="0"/>
                <a:cs typeface="AR PL SungtiL GB"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Lst>
              <a:defRPr>
                <a:solidFill>
                  <a:schemeClr val="tx1"/>
                </a:solidFill>
                <a:latin typeface="Arial" panose="020B0604020202020204" pitchFamily="34" charset="0"/>
                <a:cs typeface="AR PL SungtiL GB"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Lst>
              <a:defRPr>
                <a:solidFill>
                  <a:schemeClr val="tx1"/>
                </a:solidFill>
                <a:latin typeface="Arial" panose="020B0604020202020204" pitchFamily="34" charset="0"/>
                <a:cs typeface="AR PL SungtiL GB" charset="0"/>
              </a:defRPr>
            </a:lvl9pPr>
          </a:lstStyle>
          <a:p>
            <a:pPr eaLnBrk="1">
              <a:spcBef>
                <a:spcPts val="750"/>
              </a:spcBef>
              <a:defRPr/>
            </a:pPr>
            <a:r>
              <a:rPr lang="fr-FR" altLang="fr-FR" sz="1200">
                <a:solidFill>
                  <a:srgbClr val="5B652B"/>
                </a:solidFill>
                <a:latin typeface="Times New Roman" panose="02020603050405020304" pitchFamily="18" charset="0"/>
                <a:ea typeface="+mn-ea"/>
                <a:cs typeface="Lucida Sans Unicode" panose="020B0602030504020204" pitchFamily="34" charset="0"/>
              </a:rPr>
              <a:t>www.msa.fr</a:t>
            </a:r>
          </a:p>
        </p:txBody>
      </p:sp>
      <p:pic>
        <p:nvPicPr>
          <p:cNvPr id="17412" name="Picture 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618413" y="5983288"/>
            <a:ext cx="1331912"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pic>
      <p:sp>
        <p:nvSpPr>
          <p:cNvPr id="17413" name="Rectangle 4"/>
          <p:cNvSpPr>
            <a:spLocks noGrp="1" noChangeArrowheads="1"/>
          </p:cNvSpPr>
          <p:nvPr>
            <p:ph type="title"/>
          </p:nvPr>
        </p:nvSpPr>
        <p:spPr bwMode="auto">
          <a:xfrm>
            <a:off x="630238" y="365125"/>
            <a:ext cx="7885112"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GB" altLang="fr-FR" smtClean="0"/>
              <a:t>Modifiez le style du titre</a:t>
            </a:r>
          </a:p>
        </p:txBody>
      </p:sp>
      <p:sp>
        <p:nvSpPr>
          <p:cNvPr id="17414" name="Rectangle 5"/>
          <p:cNvSpPr>
            <a:spLocks noGrp="1" noChangeArrowheads="1"/>
          </p:cNvSpPr>
          <p:nvPr>
            <p:ph type="body" idx="1"/>
          </p:nvPr>
        </p:nvSpPr>
        <p:spPr bwMode="auto">
          <a:xfrm>
            <a:off x="630238" y="1681163"/>
            <a:ext cx="38671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GB" altLang="fr-FR" smtClean="0"/>
              <a:t>Modifier les styles du texte du masque</a:t>
            </a:r>
          </a:p>
        </p:txBody>
      </p:sp>
      <p:sp>
        <p:nvSpPr>
          <p:cNvPr id="18439" name="Text Box 6"/>
          <p:cNvSpPr txBox="1">
            <a:spLocks noChangeArrowheads="1"/>
          </p:cNvSpPr>
          <p:nvPr/>
        </p:nvSpPr>
        <p:spPr bwMode="auto">
          <a:xfrm>
            <a:off x="630238" y="2505075"/>
            <a:ext cx="3868737" cy="3684588"/>
          </a:xfrm>
          <a:prstGeom prst="rect">
            <a:avLst/>
          </a:prstGeom>
          <a:noFill/>
          <a:ln>
            <a:noFill/>
          </a:ln>
        </p:spPr>
        <p:txBody>
          <a:bodyPr lIns="0" tIns="0" rIns="0" bIns="0"/>
          <a:lstStyle>
            <a:lvl1pPr>
              <a:lnSpc>
                <a:spcPct val="93000"/>
              </a:lnSpc>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cs typeface="AR PL SungtiL GB" charset="0"/>
              </a:defRPr>
            </a:lvl1pPr>
            <a:lvl2pPr>
              <a:lnSpc>
                <a:spcPct val="93000"/>
              </a:lnSpc>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cs typeface="AR PL SungtiL GB" charset="0"/>
              </a:defRPr>
            </a:lvl2pPr>
            <a:lvl3pPr>
              <a:lnSpc>
                <a:spcPct val="93000"/>
              </a:lnSpc>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cs typeface="AR PL SungtiL GB" charset="0"/>
              </a:defRPr>
            </a:lvl3pPr>
            <a:lvl4pPr>
              <a:lnSpc>
                <a:spcPct val="93000"/>
              </a:lnSpc>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cs typeface="AR PL SungtiL GB" charset="0"/>
              </a:defRPr>
            </a:lvl4pPr>
            <a:lvl5pPr>
              <a:lnSpc>
                <a:spcPct val="93000"/>
              </a:lnSpc>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cs typeface="AR PL SungtiL GB"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cs typeface="AR PL SungtiL GB"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cs typeface="AR PL SungtiL GB"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cs typeface="AR PL SungtiL GB"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cs typeface="AR PL SungtiL GB" charset="0"/>
              </a:defRPr>
            </a:lvl9pPr>
          </a:lstStyle>
          <a:p>
            <a:pPr eaLnBrk="1" hangingPunct="1">
              <a:lnSpc>
                <a:spcPct val="100000"/>
              </a:lnSpc>
              <a:spcBef>
                <a:spcPts val="2438"/>
              </a:spcBef>
              <a:defRPr/>
            </a:pPr>
            <a:r>
              <a:rPr lang="fr-FR" altLang="fr-FR" sz="2600">
                <a:solidFill>
                  <a:srgbClr val="000000"/>
                </a:solidFill>
                <a:ea typeface="+mn-ea"/>
              </a:rPr>
              <a:t>Modifier les styles du texte du masque</a:t>
            </a:r>
            <a:br>
              <a:rPr lang="fr-FR" altLang="fr-FR" sz="2600">
                <a:solidFill>
                  <a:srgbClr val="000000"/>
                </a:solidFill>
                <a:ea typeface="+mn-ea"/>
              </a:rPr>
            </a:br>
            <a:r>
              <a:rPr lang="fr-FR" altLang="fr-FR" sz="2400">
                <a:solidFill>
                  <a:srgbClr val="000000"/>
                </a:solidFill>
                <a:latin typeface="Calibri" panose="020F0502020204030204" pitchFamily="34" charset="0"/>
                <a:ea typeface="+mn-ea"/>
              </a:rPr>
              <a:t>Deuxième niveau</a:t>
            </a:r>
            <a:br>
              <a:rPr lang="fr-FR" altLang="fr-FR" sz="2400">
                <a:solidFill>
                  <a:srgbClr val="000000"/>
                </a:solidFill>
                <a:latin typeface="Calibri" panose="020F0502020204030204" pitchFamily="34" charset="0"/>
                <a:ea typeface="+mn-ea"/>
              </a:rPr>
            </a:br>
            <a:r>
              <a:rPr lang="fr-FR" altLang="fr-FR" sz="2000">
                <a:solidFill>
                  <a:srgbClr val="000000"/>
                </a:solidFill>
                <a:latin typeface="Calibri" panose="020F0502020204030204" pitchFamily="34" charset="0"/>
                <a:ea typeface="+mn-ea"/>
              </a:rPr>
              <a:t>Troisième niveau</a:t>
            </a:r>
            <a:br>
              <a:rPr lang="fr-FR" altLang="fr-FR" sz="2000">
                <a:solidFill>
                  <a:srgbClr val="000000"/>
                </a:solidFill>
                <a:latin typeface="Calibri" panose="020F0502020204030204" pitchFamily="34" charset="0"/>
                <a:ea typeface="+mn-ea"/>
              </a:rPr>
            </a:br>
            <a:r>
              <a:rPr lang="fr-FR" altLang="fr-FR">
                <a:solidFill>
                  <a:srgbClr val="000000"/>
                </a:solidFill>
                <a:latin typeface="Calibri" panose="020F0502020204030204" pitchFamily="34" charset="0"/>
                <a:ea typeface="+mn-ea"/>
              </a:rPr>
              <a:t>Quatrième niveau</a:t>
            </a:r>
            <a:br>
              <a:rPr lang="fr-FR" altLang="fr-FR">
                <a:solidFill>
                  <a:srgbClr val="000000"/>
                </a:solidFill>
                <a:latin typeface="Calibri" panose="020F0502020204030204" pitchFamily="34" charset="0"/>
                <a:ea typeface="+mn-ea"/>
              </a:rPr>
            </a:br>
            <a:r>
              <a:rPr lang="fr-FR" altLang="fr-FR">
                <a:solidFill>
                  <a:srgbClr val="000000"/>
                </a:solidFill>
                <a:latin typeface="Calibri" panose="020F0502020204030204" pitchFamily="34" charset="0"/>
                <a:ea typeface="+mn-ea"/>
              </a:rPr>
              <a:t>Cinquième niveau</a:t>
            </a:r>
          </a:p>
        </p:txBody>
      </p:sp>
      <p:sp>
        <p:nvSpPr>
          <p:cNvPr id="18440" name="Text Box 7"/>
          <p:cNvSpPr txBox="1">
            <a:spLocks noChangeArrowheads="1"/>
          </p:cNvSpPr>
          <p:nvPr/>
        </p:nvSpPr>
        <p:spPr bwMode="auto">
          <a:xfrm>
            <a:off x="4629150" y="2505075"/>
            <a:ext cx="3887788" cy="3684588"/>
          </a:xfrm>
          <a:prstGeom prst="rect">
            <a:avLst/>
          </a:prstGeom>
          <a:noFill/>
          <a:ln>
            <a:noFill/>
          </a:ln>
        </p:spPr>
        <p:txBody>
          <a:bodyPr lIns="0" tIns="0" rIns="0" bIns="0"/>
          <a:lstStyle>
            <a:lvl1pPr>
              <a:lnSpc>
                <a:spcPct val="93000"/>
              </a:lnSpc>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cs typeface="AR PL SungtiL GB" charset="0"/>
              </a:defRPr>
            </a:lvl1pPr>
            <a:lvl2pPr>
              <a:lnSpc>
                <a:spcPct val="93000"/>
              </a:lnSpc>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cs typeface="AR PL SungtiL GB" charset="0"/>
              </a:defRPr>
            </a:lvl2pPr>
            <a:lvl3pPr>
              <a:lnSpc>
                <a:spcPct val="93000"/>
              </a:lnSpc>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cs typeface="AR PL SungtiL GB" charset="0"/>
              </a:defRPr>
            </a:lvl3pPr>
            <a:lvl4pPr>
              <a:lnSpc>
                <a:spcPct val="93000"/>
              </a:lnSpc>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cs typeface="AR PL SungtiL GB" charset="0"/>
              </a:defRPr>
            </a:lvl4pPr>
            <a:lvl5pPr>
              <a:lnSpc>
                <a:spcPct val="93000"/>
              </a:lnSpc>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cs typeface="AR PL SungtiL GB"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cs typeface="AR PL SungtiL GB"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cs typeface="AR PL SungtiL GB"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cs typeface="AR PL SungtiL GB"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cs typeface="AR PL SungtiL GB" charset="0"/>
              </a:defRPr>
            </a:lvl9pPr>
          </a:lstStyle>
          <a:p>
            <a:pPr eaLnBrk="1" hangingPunct="1">
              <a:lnSpc>
                <a:spcPct val="100000"/>
              </a:lnSpc>
              <a:spcBef>
                <a:spcPts val="2438"/>
              </a:spcBef>
              <a:defRPr/>
            </a:pPr>
            <a:r>
              <a:rPr lang="fr-FR" altLang="fr-FR" sz="2600">
                <a:solidFill>
                  <a:srgbClr val="000000"/>
                </a:solidFill>
                <a:ea typeface="+mn-ea"/>
              </a:rPr>
              <a:t>Modifier les styles du texte du masque</a:t>
            </a:r>
            <a:br>
              <a:rPr lang="fr-FR" altLang="fr-FR" sz="2600">
                <a:solidFill>
                  <a:srgbClr val="000000"/>
                </a:solidFill>
                <a:ea typeface="+mn-ea"/>
              </a:rPr>
            </a:br>
            <a:r>
              <a:rPr lang="fr-FR" altLang="fr-FR" sz="2400">
                <a:solidFill>
                  <a:srgbClr val="000000"/>
                </a:solidFill>
                <a:latin typeface="Calibri" panose="020F0502020204030204" pitchFamily="34" charset="0"/>
                <a:ea typeface="+mn-ea"/>
              </a:rPr>
              <a:t>Deuxième niveau</a:t>
            </a:r>
            <a:br>
              <a:rPr lang="fr-FR" altLang="fr-FR" sz="2400">
                <a:solidFill>
                  <a:srgbClr val="000000"/>
                </a:solidFill>
                <a:latin typeface="Calibri" panose="020F0502020204030204" pitchFamily="34" charset="0"/>
                <a:ea typeface="+mn-ea"/>
              </a:rPr>
            </a:br>
            <a:r>
              <a:rPr lang="fr-FR" altLang="fr-FR" sz="2000">
                <a:solidFill>
                  <a:srgbClr val="000000"/>
                </a:solidFill>
                <a:latin typeface="Calibri" panose="020F0502020204030204" pitchFamily="34" charset="0"/>
                <a:ea typeface="+mn-ea"/>
              </a:rPr>
              <a:t>Troisième niveau</a:t>
            </a:r>
            <a:br>
              <a:rPr lang="fr-FR" altLang="fr-FR" sz="2000">
                <a:solidFill>
                  <a:srgbClr val="000000"/>
                </a:solidFill>
                <a:latin typeface="Calibri" panose="020F0502020204030204" pitchFamily="34" charset="0"/>
                <a:ea typeface="+mn-ea"/>
              </a:rPr>
            </a:br>
            <a:r>
              <a:rPr lang="fr-FR" altLang="fr-FR">
                <a:solidFill>
                  <a:srgbClr val="000000"/>
                </a:solidFill>
                <a:latin typeface="Calibri" panose="020F0502020204030204" pitchFamily="34" charset="0"/>
                <a:ea typeface="+mn-ea"/>
              </a:rPr>
              <a:t>Quatrième niveau</a:t>
            </a:r>
            <a:br>
              <a:rPr lang="fr-FR" altLang="fr-FR">
                <a:solidFill>
                  <a:srgbClr val="000000"/>
                </a:solidFill>
                <a:latin typeface="Calibri" panose="020F0502020204030204" pitchFamily="34" charset="0"/>
                <a:ea typeface="+mn-ea"/>
              </a:rPr>
            </a:br>
            <a:r>
              <a:rPr lang="fr-FR" altLang="fr-FR">
                <a:solidFill>
                  <a:srgbClr val="000000"/>
                </a:solidFill>
                <a:latin typeface="Calibri" panose="020F0502020204030204" pitchFamily="34" charset="0"/>
                <a:ea typeface="+mn-ea"/>
              </a:rPr>
              <a:t>Cinquième niveau</a:t>
            </a:r>
          </a:p>
        </p:txBody>
      </p:sp>
    </p:spTree>
  </p:cSld>
  <p:clrMap bg1="lt1" tx1="dk1" bg2="lt2" tx2="dk2" accent1="accent1" accent2="accent2" accent3="accent3" accent4="accent4" accent5="accent5" accent6="accent6" hlink="hlink" folHlink="folHlink"/>
  <p:sldLayoutIdLst>
    <p:sldLayoutId id="2147494992" r:id="rId1"/>
    <p:sldLayoutId id="2147494993" r:id="rId2"/>
    <p:sldLayoutId id="2147494994" r:id="rId3"/>
    <p:sldLayoutId id="2147494995" r:id="rId4"/>
    <p:sldLayoutId id="2147494996" r:id="rId5"/>
    <p:sldLayoutId id="2147494997" r:id="rId6"/>
    <p:sldLayoutId id="2147494998" r:id="rId7"/>
    <p:sldLayoutId id="2147494999" r:id="rId8"/>
    <p:sldLayoutId id="2147495000" r:id="rId9"/>
    <p:sldLayoutId id="2147495001" r:id="rId10"/>
    <p:sldLayoutId id="2147495002" r:id="rId11"/>
  </p:sldLayoutIdLst>
  <p:hf hdr="0" ftr="0" dt="0"/>
  <p:txStyles>
    <p:titleStyle>
      <a:lvl1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mj-lt"/>
          <a:ea typeface="+mj-ea"/>
          <a:cs typeface="+mj-cs"/>
        </a:defRPr>
      </a:lvl1pPr>
      <a:lvl2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AR PL SungtiL GB" charset="0"/>
          <a:cs typeface="AR PL SungtiL GB" charset="0"/>
        </a:defRPr>
      </a:lvl2pPr>
      <a:lvl3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AR PL SungtiL GB" charset="0"/>
          <a:cs typeface="AR PL SungtiL GB" charset="0"/>
        </a:defRPr>
      </a:lvl3pPr>
      <a:lvl4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AR PL SungtiL GB" charset="0"/>
          <a:cs typeface="AR PL SungtiL GB" charset="0"/>
        </a:defRPr>
      </a:lvl4pPr>
      <a:lvl5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AR PL SungtiL GB" charset="0"/>
          <a:cs typeface="AR PL SungtiL GB" charset="0"/>
        </a:defRPr>
      </a:lvl5pPr>
      <a:lvl6pPr marL="25146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AR PL SungtiL GB" charset="0"/>
          <a:cs typeface="AR PL SungtiL GB" charset="0"/>
        </a:defRPr>
      </a:lvl6pPr>
      <a:lvl7pPr marL="29718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AR PL SungtiL GB" charset="0"/>
          <a:cs typeface="AR PL SungtiL GB" charset="0"/>
        </a:defRPr>
      </a:lvl7pPr>
      <a:lvl8pPr marL="34290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AR PL SungtiL GB" charset="0"/>
          <a:cs typeface="AR PL SungtiL GB" charset="0"/>
        </a:defRPr>
      </a:lvl8pPr>
      <a:lvl9pPr marL="38862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AR PL SungtiL GB" charset="0"/>
          <a:cs typeface="AR PL SungtiL GB" charset="0"/>
        </a:defRPr>
      </a:lvl9pPr>
    </p:titleStyle>
    <p:bodyStyle>
      <a:lvl1pPr marL="342900" indent="-342900" algn="l" defTabSz="457200" rtl="0" eaLnBrk="0" fontAlgn="base" hangingPunct="0">
        <a:lnSpc>
          <a:spcPct val="93000"/>
        </a:lnSpc>
        <a:spcBef>
          <a:spcPts val="1425"/>
        </a:spcBef>
        <a:spcAft>
          <a:spcPct val="0"/>
        </a:spcAft>
        <a:buClr>
          <a:srgbClr val="000000"/>
        </a:buClr>
        <a:buSzPct val="100000"/>
        <a:buFont typeface="Times New Roman" panose="02020603050405020304" pitchFamily="18" charset="0"/>
        <a:defRPr sz="3200">
          <a:solidFill>
            <a:srgbClr val="000000"/>
          </a:solidFill>
          <a:latin typeface="+mn-lt"/>
          <a:ea typeface="+mn-ea"/>
          <a:cs typeface="+mn-cs"/>
        </a:defRPr>
      </a:lvl1pPr>
      <a:lvl2pPr marL="742950" indent="-285750" algn="l" defTabSz="457200" rtl="0" eaLnBrk="0" fontAlgn="base" hangingPunct="0">
        <a:lnSpc>
          <a:spcPct val="93000"/>
        </a:lnSpc>
        <a:spcBef>
          <a:spcPts val="1138"/>
        </a:spcBef>
        <a:spcAft>
          <a:spcPct val="0"/>
        </a:spcAft>
        <a:buClr>
          <a:srgbClr val="000000"/>
        </a:buClr>
        <a:buSzPct val="100000"/>
        <a:buFont typeface="Times New Roman" panose="02020603050405020304" pitchFamily="18" charset="0"/>
        <a:defRPr sz="2800">
          <a:solidFill>
            <a:srgbClr val="000000"/>
          </a:solidFill>
          <a:latin typeface="+mn-lt"/>
          <a:ea typeface="+mn-ea"/>
          <a:cs typeface="+mn-cs"/>
        </a:defRPr>
      </a:lvl2pPr>
      <a:lvl3pPr marL="1143000" indent="-228600" algn="l" defTabSz="457200" rtl="0" eaLnBrk="0" fontAlgn="base" hangingPunct="0">
        <a:lnSpc>
          <a:spcPct val="93000"/>
        </a:lnSpc>
        <a:spcBef>
          <a:spcPts val="850"/>
        </a:spcBef>
        <a:spcAft>
          <a:spcPct val="0"/>
        </a:spcAft>
        <a:buClr>
          <a:srgbClr val="000000"/>
        </a:buClr>
        <a:buSzPct val="100000"/>
        <a:buFont typeface="Times New Roman" panose="02020603050405020304" pitchFamily="18" charset="0"/>
        <a:defRPr sz="2400">
          <a:solidFill>
            <a:srgbClr val="000000"/>
          </a:solidFill>
          <a:latin typeface="+mn-lt"/>
          <a:ea typeface="+mn-ea"/>
          <a:cs typeface="+mn-cs"/>
        </a:defRPr>
      </a:lvl3pPr>
      <a:lvl4pPr marL="1600200" indent="-228600" algn="l" defTabSz="457200" rtl="0" eaLnBrk="0" fontAlgn="base" hangingPunct="0">
        <a:lnSpc>
          <a:spcPct val="93000"/>
        </a:lnSpc>
        <a:spcBef>
          <a:spcPts val="575"/>
        </a:spcBef>
        <a:spcAft>
          <a:spcPct val="0"/>
        </a:spcAft>
        <a:buClr>
          <a:srgbClr val="000000"/>
        </a:buClr>
        <a:buSzPct val="100000"/>
        <a:buFont typeface="Times New Roman" panose="02020603050405020304" pitchFamily="18" charset="0"/>
        <a:defRPr sz="2000">
          <a:solidFill>
            <a:srgbClr val="000000"/>
          </a:solidFill>
          <a:latin typeface="+mn-lt"/>
          <a:ea typeface="+mn-ea"/>
          <a:cs typeface="+mn-cs"/>
        </a:defRPr>
      </a:lvl4pPr>
      <a:lvl5pPr marL="2057400" indent="-228600" algn="l" defTabSz="457200" rtl="0"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mn-lt"/>
          <a:ea typeface="+mn-ea"/>
          <a:cs typeface="+mn-cs"/>
        </a:defRPr>
      </a:lvl5pPr>
      <a:lvl6pPr marL="2514600" indent="-228600" algn="l" defTabSz="457200" rtl="0" fontAlgn="base" hangingPunct="0">
        <a:lnSpc>
          <a:spcPct val="93000"/>
        </a:lnSpc>
        <a:spcBef>
          <a:spcPts val="288"/>
        </a:spcBef>
        <a:spcAft>
          <a:spcPct val="0"/>
        </a:spcAft>
        <a:buClr>
          <a:srgbClr val="000000"/>
        </a:buClr>
        <a:buSzPct val="100000"/>
        <a:buFont typeface="Times New Roman" pitchFamily="16" charset="0"/>
        <a:defRPr sz="2000">
          <a:solidFill>
            <a:srgbClr val="000000"/>
          </a:solidFill>
          <a:latin typeface="+mn-lt"/>
          <a:ea typeface="+mn-ea"/>
          <a:cs typeface="+mn-cs"/>
        </a:defRPr>
      </a:lvl6pPr>
      <a:lvl7pPr marL="2971800" indent="-228600" algn="l" defTabSz="457200" rtl="0" fontAlgn="base" hangingPunct="0">
        <a:lnSpc>
          <a:spcPct val="93000"/>
        </a:lnSpc>
        <a:spcBef>
          <a:spcPts val="288"/>
        </a:spcBef>
        <a:spcAft>
          <a:spcPct val="0"/>
        </a:spcAft>
        <a:buClr>
          <a:srgbClr val="000000"/>
        </a:buClr>
        <a:buSzPct val="100000"/>
        <a:buFont typeface="Times New Roman" pitchFamily="16" charset="0"/>
        <a:defRPr sz="2000">
          <a:solidFill>
            <a:srgbClr val="000000"/>
          </a:solidFill>
          <a:latin typeface="+mn-lt"/>
          <a:ea typeface="+mn-ea"/>
          <a:cs typeface="+mn-cs"/>
        </a:defRPr>
      </a:lvl7pPr>
      <a:lvl8pPr marL="3429000" indent="-228600" algn="l" defTabSz="457200" rtl="0" fontAlgn="base" hangingPunct="0">
        <a:lnSpc>
          <a:spcPct val="93000"/>
        </a:lnSpc>
        <a:spcBef>
          <a:spcPts val="288"/>
        </a:spcBef>
        <a:spcAft>
          <a:spcPct val="0"/>
        </a:spcAft>
        <a:buClr>
          <a:srgbClr val="000000"/>
        </a:buClr>
        <a:buSzPct val="100000"/>
        <a:buFont typeface="Times New Roman" pitchFamily="16" charset="0"/>
        <a:defRPr sz="2000">
          <a:solidFill>
            <a:srgbClr val="000000"/>
          </a:solidFill>
          <a:latin typeface="+mn-lt"/>
          <a:ea typeface="+mn-ea"/>
          <a:cs typeface="+mn-cs"/>
        </a:defRPr>
      </a:lvl8pPr>
      <a:lvl9pPr marL="3886200" indent="-228600" algn="l" defTabSz="457200" rtl="0" fontAlgn="base" hangingPunct="0">
        <a:lnSpc>
          <a:spcPct val="93000"/>
        </a:lnSpc>
        <a:spcBef>
          <a:spcPts val="288"/>
        </a:spcBef>
        <a:spcAft>
          <a:spcPct val="0"/>
        </a:spcAft>
        <a:buClr>
          <a:srgbClr val="000000"/>
        </a:buClr>
        <a:buSzPct val="100000"/>
        <a:buFont typeface="Times New Roman" pitchFamily="16" charset="0"/>
        <a:defRPr sz="2000">
          <a:solidFill>
            <a:srgbClr val="000000"/>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4" name="Freeform 1"/>
          <p:cNvSpPr>
            <a:spLocks/>
          </p:cNvSpPr>
          <p:nvPr/>
        </p:nvSpPr>
        <p:spPr bwMode="auto">
          <a:xfrm>
            <a:off x="0" y="0"/>
            <a:ext cx="9140825" cy="5649913"/>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w 21600"/>
              <a:gd name="T9" fmla="*/ 0 h 21600"/>
              <a:gd name="T10" fmla="*/ 0 60000 65536"/>
              <a:gd name="T11" fmla="*/ 0 60000 65536"/>
              <a:gd name="T12" fmla="*/ 0 60000 65536"/>
              <a:gd name="T13" fmla="*/ 0 60000 65536"/>
              <a:gd name="T14" fmla="*/ 0 60000 65536"/>
              <a:gd name="T15" fmla="*/ 0 w 21600"/>
              <a:gd name="T16" fmla="*/ 0 h 21600"/>
              <a:gd name="T17" fmla="*/ 21600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21600" y="0"/>
                </a:lnTo>
                <a:lnTo>
                  <a:pt x="21600" y="21600"/>
                </a:lnTo>
                <a:lnTo>
                  <a:pt x="0" y="21600"/>
                </a:lnTo>
                <a:lnTo>
                  <a:pt x="0" y="0"/>
                </a:lnTo>
                <a:close/>
              </a:path>
            </a:pathLst>
          </a:custGeom>
          <a:solidFill>
            <a:srgbClr val="B7B128"/>
          </a:solidFill>
          <a:ln>
            <a:noFill/>
          </a:ln>
          <a:extLst>
            <a:ext uri="{91240B29-F687-4F45-9708-019B960494DF}">
              <a14:hiddenLine xmlns:a14="http://schemas.microsoft.com/office/drawing/2010/main" w="9525" cap="flat">
                <a:solidFill>
                  <a:srgbClr val="000000"/>
                </a:solidFill>
                <a:miter lim="800000"/>
                <a:headEnd/>
                <a:tailEnd/>
              </a14:hiddenLine>
            </a:ext>
          </a:extLst>
        </p:spPr>
        <p:txBody>
          <a:bodyPr wrap="none" anchor="ctr"/>
          <a:lstStyle/>
          <a:p>
            <a:endParaRPr lang="fr-FR"/>
          </a:p>
        </p:txBody>
      </p:sp>
      <p:sp>
        <p:nvSpPr>
          <p:cNvPr id="19459" name="Freeform 2"/>
          <p:cNvSpPr>
            <a:spLocks/>
          </p:cNvSpPr>
          <p:nvPr/>
        </p:nvSpPr>
        <p:spPr bwMode="auto">
          <a:xfrm>
            <a:off x="261938" y="6497638"/>
            <a:ext cx="2519362" cy="182562"/>
          </a:xfrm>
          <a:custGeom>
            <a:avLst/>
            <a:gdLst>
              <a:gd name="T0" fmla="*/ 0 w 21600"/>
              <a:gd name="T1" fmla="*/ 0 h 21600"/>
              <a:gd name="T2" fmla="*/ 21600 w 21600"/>
              <a:gd name="T3" fmla="*/ 0 h 21600"/>
              <a:gd name="T4" fmla="*/ 21600 w 21600"/>
              <a:gd name="T5" fmla="*/ 21600 h 21600"/>
              <a:gd name="T6" fmla="*/ 0 w 21600"/>
              <a:gd name="T7" fmla="*/ 21600 h 21600"/>
              <a:gd name="T8" fmla="*/ 0 w 21600"/>
              <a:gd name="T9" fmla="*/ 0 h 21600"/>
              <a:gd name="T10" fmla="*/ 0 60000 65536"/>
              <a:gd name="T11" fmla="*/ 0 60000 65536"/>
              <a:gd name="T12" fmla="*/ 0 60000 65536"/>
              <a:gd name="T13" fmla="*/ 0 60000 65536"/>
              <a:gd name="T14" fmla="*/ 0 60000 65536"/>
              <a:gd name="T15" fmla="*/ 0 w 21600"/>
              <a:gd name="T16" fmla="*/ 0 h 21600"/>
              <a:gd name="T17" fmla="*/ 21600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21600" y="0"/>
                </a:lnTo>
                <a:lnTo>
                  <a:pt x="21600" y="21600"/>
                </a:lnTo>
                <a:lnTo>
                  <a:pt x="0" y="21600"/>
                </a:lnTo>
                <a:lnTo>
                  <a:pt x="0" y="0"/>
                </a:lnTo>
                <a:close/>
              </a:path>
            </a:pathLst>
          </a:custGeom>
          <a:solidFill>
            <a:srgbClr val="FFFFFF"/>
          </a:solidFill>
          <a:ln>
            <a:noFill/>
          </a:ln>
        </p:spPr>
        <p:txBody>
          <a:bodyPr lIns="0" tIns="10668" rIns="0" bIns="0"/>
          <a:lstStyle>
            <a:lvl1pPr>
              <a:lnSpc>
                <a:spcPct val="93000"/>
              </a:lnSpc>
              <a:buClr>
                <a:srgbClr val="000000"/>
              </a:buClr>
              <a:buSzPct val="100000"/>
              <a:buFont typeface="Times New Roman" panose="02020603050405020304" pitchFamily="18" charset="0"/>
              <a:tabLst>
                <a:tab pos="457200" algn="l"/>
                <a:tab pos="914400" algn="l"/>
                <a:tab pos="1371600" algn="l"/>
                <a:tab pos="1828800" algn="l"/>
                <a:tab pos="2286000" algn="l"/>
              </a:tabLst>
              <a:defRPr>
                <a:solidFill>
                  <a:schemeClr val="tx1"/>
                </a:solidFill>
                <a:latin typeface="Arial" panose="020B0604020202020204" pitchFamily="34" charset="0"/>
                <a:cs typeface="AR PL SungtiL GB" charset="0"/>
              </a:defRPr>
            </a:lvl1pPr>
            <a:lvl2pPr>
              <a:lnSpc>
                <a:spcPct val="93000"/>
              </a:lnSpc>
              <a:buClr>
                <a:srgbClr val="000000"/>
              </a:buClr>
              <a:buSzPct val="100000"/>
              <a:buFont typeface="Times New Roman" panose="02020603050405020304" pitchFamily="18" charset="0"/>
              <a:tabLst>
                <a:tab pos="457200" algn="l"/>
                <a:tab pos="914400" algn="l"/>
                <a:tab pos="1371600" algn="l"/>
                <a:tab pos="1828800" algn="l"/>
                <a:tab pos="2286000" algn="l"/>
              </a:tabLst>
              <a:defRPr>
                <a:solidFill>
                  <a:schemeClr val="tx1"/>
                </a:solidFill>
                <a:latin typeface="Arial" panose="020B0604020202020204" pitchFamily="34" charset="0"/>
                <a:cs typeface="AR PL SungtiL GB" charset="0"/>
              </a:defRPr>
            </a:lvl2pPr>
            <a:lvl3pPr>
              <a:lnSpc>
                <a:spcPct val="93000"/>
              </a:lnSpc>
              <a:buClr>
                <a:srgbClr val="000000"/>
              </a:buClr>
              <a:buSzPct val="100000"/>
              <a:buFont typeface="Times New Roman" panose="02020603050405020304" pitchFamily="18" charset="0"/>
              <a:tabLst>
                <a:tab pos="457200" algn="l"/>
                <a:tab pos="914400" algn="l"/>
                <a:tab pos="1371600" algn="l"/>
                <a:tab pos="1828800" algn="l"/>
                <a:tab pos="2286000" algn="l"/>
              </a:tabLst>
              <a:defRPr>
                <a:solidFill>
                  <a:schemeClr val="tx1"/>
                </a:solidFill>
                <a:latin typeface="Arial" panose="020B0604020202020204" pitchFamily="34" charset="0"/>
                <a:cs typeface="AR PL SungtiL GB" charset="0"/>
              </a:defRPr>
            </a:lvl3pPr>
            <a:lvl4pPr>
              <a:lnSpc>
                <a:spcPct val="93000"/>
              </a:lnSpc>
              <a:buClr>
                <a:srgbClr val="000000"/>
              </a:buClr>
              <a:buSzPct val="100000"/>
              <a:buFont typeface="Times New Roman" panose="02020603050405020304" pitchFamily="18" charset="0"/>
              <a:tabLst>
                <a:tab pos="457200" algn="l"/>
                <a:tab pos="914400" algn="l"/>
                <a:tab pos="1371600" algn="l"/>
                <a:tab pos="1828800" algn="l"/>
                <a:tab pos="2286000" algn="l"/>
              </a:tabLst>
              <a:defRPr>
                <a:solidFill>
                  <a:schemeClr val="tx1"/>
                </a:solidFill>
                <a:latin typeface="Arial" panose="020B0604020202020204" pitchFamily="34" charset="0"/>
                <a:cs typeface="AR PL SungtiL GB" charset="0"/>
              </a:defRPr>
            </a:lvl4pPr>
            <a:lvl5pPr>
              <a:lnSpc>
                <a:spcPct val="93000"/>
              </a:lnSpc>
              <a:buClr>
                <a:srgbClr val="000000"/>
              </a:buClr>
              <a:buSzPct val="100000"/>
              <a:buFont typeface="Times New Roman" panose="02020603050405020304" pitchFamily="18" charset="0"/>
              <a:tabLst>
                <a:tab pos="457200" algn="l"/>
                <a:tab pos="914400" algn="l"/>
                <a:tab pos="1371600" algn="l"/>
                <a:tab pos="1828800" algn="l"/>
                <a:tab pos="2286000" algn="l"/>
              </a:tabLst>
              <a:defRPr>
                <a:solidFill>
                  <a:schemeClr val="tx1"/>
                </a:solidFill>
                <a:latin typeface="Arial" panose="020B0604020202020204" pitchFamily="34" charset="0"/>
                <a:cs typeface="AR PL SungtiL GB"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Lst>
              <a:defRPr>
                <a:solidFill>
                  <a:schemeClr val="tx1"/>
                </a:solidFill>
                <a:latin typeface="Arial" panose="020B0604020202020204" pitchFamily="34" charset="0"/>
                <a:cs typeface="AR PL SungtiL GB"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Lst>
              <a:defRPr>
                <a:solidFill>
                  <a:schemeClr val="tx1"/>
                </a:solidFill>
                <a:latin typeface="Arial" panose="020B0604020202020204" pitchFamily="34" charset="0"/>
                <a:cs typeface="AR PL SungtiL GB"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Lst>
              <a:defRPr>
                <a:solidFill>
                  <a:schemeClr val="tx1"/>
                </a:solidFill>
                <a:latin typeface="Arial" panose="020B0604020202020204" pitchFamily="34" charset="0"/>
                <a:cs typeface="AR PL SungtiL GB"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Lst>
              <a:defRPr>
                <a:solidFill>
                  <a:schemeClr val="tx1"/>
                </a:solidFill>
                <a:latin typeface="Arial" panose="020B0604020202020204" pitchFamily="34" charset="0"/>
                <a:cs typeface="AR PL SungtiL GB" charset="0"/>
              </a:defRPr>
            </a:lvl9pPr>
          </a:lstStyle>
          <a:p>
            <a:pPr eaLnBrk="1">
              <a:spcBef>
                <a:spcPts val="750"/>
              </a:spcBef>
              <a:defRPr/>
            </a:pPr>
            <a:r>
              <a:rPr lang="fr-FR" altLang="fr-FR" sz="1200">
                <a:solidFill>
                  <a:srgbClr val="5B652B"/>
                </a:solidFill>
                <a:latin typeface="Times New Roman" panose="02020603050405020304" pitchFamily="18" charset="0"/>
                <a:ea typeface="+mn-ea"/>
                <a:cs typeface="Lucida Sans Unicode" panose="020B0602030504020204" pitchFamily="34" charset="0"/>
              </a:rPr>
              <a:t>www.msa.fr</a:t>
            </a:r>
          </a:p>
        </p:txBody>
      </p:sp>
      <p:pic>
        <p:nvPicPr>
          <p:cNvPr id="18436" name="Picture 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618413" y="5983288"/>
            <a:ext cx="1331912"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pic>
      <p:sp>
        <p:nvSpPr>
          <p:cNvPr id="18437" name="Rectangle 4"/>
          <p:cNvSpPr>
            <a:spLocks noGrp="1" noChangeArrowheads="1"/>
          </p:cNvSpPr>
          <p:nvPr>
            <p:ph type="title"/>
          </p:nvPr>
        </p:nvSpPr>
        <p:spPr bwMode="auto">
          <a:xfrm>
            <a:off x="685800" y="204788"/>
            <a:ext cx="7772400" cy="1185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GB" altLang="fr-FR" smtClean="0"/>
              <a:t>Modifiez le style du titre</a:t>
            </a:r>
          </a:p>
        </p:txBody>
      </p:sp>
    </p:spTree>
  </p:cSld>
  <p:clrMap bg1="lt1" tx1="dk1" bg2="lt2" tx2="dk2" accent1="accent1" accent2="accent2" accent3="accent3" accent4="accent4" accent5="accent5" accent6="accent6" hlink="hlink" folHlink="folHlink"/>
  <p:sldLayoutIdLst>
    <p:sldLayoutId id="2147495003" r:id="rId1"/>
    <p:sldLayoutId id="2147495004" r:id="rId2"/>
    <p:sldLayoutId id="2147495005" r:id="rId3"/>
    <p:sldLayoutId id="2147495006" r:id="rId4"/>
    <p:sldLayoutId id="2147495007" r:id="rId5"/>
    <p:sldLayoutId id="2147495008" r:id="rId6"/>
    <p:sldLayoutId id="2147495009" r:id="rId7"/>
    <p:sldLayoutId id="2147495010" r:id="rId8"/>
    <p:sldLayoutId id="2147495011" r:id="rId9"/>
    <p:sldLayoutId id="2147495012" r:id="rId10"/>
    <p:sldLayoutId id="2147495013" r:id="rId11"/>
  </p:sldLayoutIdLst>
  <p:hf hdr="0" ftr="0" dt="0"/>
  <p:txStyles>
    <p:titleStyle>
      <a:lvl1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mj-lt"/>
          <a:ea typeface="+mj-ea"/>
          <a:cs typeface="+mj-cs"/>
        </a:defRPr>
      </a:lvl1pPr>
      <a:lvl2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AR PL SungtiL GB" charset="0"/>
          <a:cs typeface="AR PL SungtiL GB" charset="0"/>
        </a:defRPr>
      </a:lvl2pPr>
      <a:lvl3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AR PL SungtiL GB" charset="0"/>
          <a:cs typeface="AR PL SungtiL GB" charset="0"/>
        </a:defRPr>
      </a:lvl3pPr>
      <a:lvl4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AR PL SungtiL GB" charset="0"/>
          <a:cs typeface="AR PL SungtiL GB" charset="0"/>
        </a:defRPr>
      </a:lvl4pPr>
      <a:lvl5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AR PL SungtiL GB" charset="0"/>
          <a:cs typeface="AR PL SungtiL GB" charset="0"/>
        </a:defRPr>
      </a:lvl5pPr>
      <a:lvl6pPr marL="25146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AR PL SungtiL GB" charset="0"/>
          <a:cs typeface="AR PL SungtiL GB" charset="0"/>
        </a:defRPr>
      </a:lvl6pPr>
      <a:lvl7pPr marL="29718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AR PL SungtiL GB" charset="0"/>
          <a:cs typeface="AR PL SungtiL GB" charset="0"/>
        </a:defRPr>
      </a:lvl7pPr>
      <a:lvl8pPr marL="34290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AR PL SungtiL GB" charset="0"/>
          <a:cs typeface="AR PL SungtiL GB" charset="0"/>
        </a:defRPr>
      </a:lvl8pPr>
      <a:lvl9pPr marL="38862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AR PL SungtiL GB" charset="0"/>
          <a:cs typeface="AR PL SungtiL GB" charset="0"/>
        </a:defRPr>
      </a:lvl9pPr>
    </p:titleStyle>
    <p:bodyStyle>
      <a:lvl1pPr marL="342900" indent="-342900" algn="l" defTabSz="457200" rtl="0" eaLnBrk="0" fontAlgn="base" hangingPunct="0">
        <a:lnSpc>
          <a:spcPct val="93000"/>
        </a:lnSpc>
        <a:spcBef>
          <a:spcPts val="1425"/>
        </a:spcBef>
        <a:spcAft>
          <a:spcPct val="0"/>
        </a:spcAft>
        <a:buClr>
          <a:srgbClr val="000000"/>
        </a:buClr>
        <a:buSzPct val="100000"/>
        <a:buFont typeface="Times New Roman" panose="02020603050405020304" pitchFamily="18" charset="0"/>
        <a:defRPr sz="3200">
          <a:solidFill>
            <a:srgbClr val="000000"/>
          </a:solidFill>
          <a:latin typeface="+mn-lt"/>
          <a:ea typeface="+mn-ea"/>
          <a:cs typeface="+mn-cs"/>
        </a:defRPr>
      </a:lvl1pPr>
      <a:lvl2pPr marL="742950" indent="-285750" algn="l" defTabSz="457200" rtl="0" eaLnBrk="0" fontAlgn="base" hangingPunct="0">
        <a:lnSpc>
          <a:spcPct val="93000"/>
        </a:lnSpc>
        <a:spcBef>
          <a:spcPts val="1138"/>
        </a:spcBef>
        <a:spcAft>
          <a:spcPct val="0"/>
        </a:spcAft>
        <a:buClr>
          <a:srgbClr val="000000"/>
        </a:buClr>
        <a:buSzPct val="100000"/>
        <a:buFont typeface="Times New Roman" panose="02020603050405020304" pitchFamily="18" charset="0"/>
        <a:defRPr sz="2800">
          <a:solidFill>
            <a:srgbClr val="000000"/>
          </a:solidFill>
          <a:latin typeface="+mn-lt"/>
          <a:ea typeface="+mn-ea"/>
          <a:cs typeface="+mn-cs"/>
        </a:defRPr>
      </a:lvl2pPr>
      <a:lvl3pPr marL="1143000" indent="-228600" algn="l" defTabSz="457200" rtl="0" eaLnBrk="0" fontAlgn="base" hangingPunct="0">
        <a:lnSpc>
          <a:spcPct val="93000"/>
        </a:lnSpc>
        <a:spcBef>
          <a:spcPts val="850"/>
        </a:spcBef>
        <a:spcAft>
          <a:spcPct val="0"/>
        </a:spcAft>
        <a:buClr>
          <a:srgbClr val="000000"/>
        </a:buClr>
        <a:buSzPct val="100000"/>
        <a:buFont typeface="Times New Roman" panose="02020603050405020304" pitchFamily="18" charset="0"/>
        <a:defRPr sz="2400">
          <a:solidFill>
            <a:srgbClr val="000000"/>
          </a:solidFill>
          <a:latin typeface="+mn-lt"/>
          <a:ea typeface="+mn-ea"/>
          <a:cs typeface="+mn-cs"/>
        </a:defRPr>
      </a:lvl3pPr>
      <a:lvl4pPr marL="1600200" indent="-228600" algn="l" defTabSz="457200" rtl="0" eaLnBrk="0" fontAlgn="base" hangingPunct="0">
        <a:lnSpc>
          <a:spcPct val="93000"/>
        </a:lnSpc>
        <a:spcBef>
          <a:spcPts val="575"/>
        </a:spcBef>
        <a:spcAft>
          <a:spcPct val="0"/>
        </a:spcAft>
        <a:buClr>
          <a:srgbClr val="000000"/>
        </a:buClr>
        <a:buSzPct val="100000"/>
        <a:buFont typeface="Times New Roman" panose="02020603050405020304" pitchFamily="18" charset="0"/>
        <a:defRPr sz="2000">
          <a:solidFill>
            <a:srgbClr val="000000"/>
          </a:solidFill>
          <a:latin typeface="+mn-lt"/>
          <a:ea typeface="+mn-ea"/>
          <a:cs typeface="+mn-cs"/>
        </a:defRPr>
      </a:lvl4pPr>
      <a:lvl5pPr marL="2057400" indent="-228600" algn="l" defTabSz="457200" rtl="0"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mn-lt"/>
          <a:ea typeface="+mn-ea"/>
          <a:cs typeface="+mn-cs"/>
        </a:defRPr>
      </a:lvl5pPr>
      <a:lvl6pPr marL="2514600" indent="-228600" algn="l" defTabSz="457200" rtl="0" fontAlgn="base" hangingPunct="0">
        <a:lnSpc>
          <a:spcPct val="93000"/>
        </a:lnSpc>
        <a:spcBef>
          <a:spcPts val="288"/>
        </a:spcBef>
        <a:spcAft>
          <a:spcPct val="0"/>
        </a:spcAft>
        <a:buClr>
          <a:srgbClr val="000000"/>
        </a:buClr>
        <a:buSzPct val="100000"/>
        <a:buFont typeface="Times New Roman" pitchFamily="16" charset="0"/>
        <a:defRPr sz="2000">
          <a:solidFill>
            <a:srgbClr val="000000"/>
          </a:solidFill>
          <a:latin typeface="+mn-lt"/>
          <a:ea typeface="+mn-ea"/>
          <a:cs typeface="+mn-cs"/>
        </a:defRPr>
      </a:lvl6pPr>
      <a:lvl7pPr marL="2971800" indent="-228600" algn="l" defTabSz="457200" rtl="0" fontAlgn="base" hangingPunct="0">
        <a:lnSpc>
          <a:spcPct val="93000"/>
        </a:lnSpc>
        <a:spcBef>
          <a:spcPts val="288"/>
        </a:spcBef>
        <a:spcAft>
          <a:spcPct val="0"/>
        </a:spcAft>
        <a:buClr>
          <a:srgbClr val="000000"/>
        </a:buClr>
        <a:buSzPct val="100000"/>
        <a:buFont typeface="Times New Roman" pitchFamily="16" charset="0"/>
        <a:defRPr sz="2000">
          <a:solidFill>
            <a:srgbClr val="000000"/>
          </a:solidFill>
          <a:latin typeface="+mn-lt"/>
          <a:ea typeface="+mn-ea"/>
          <a:cs typeface="+mn-cs"/>
        </a:defRPr>
      </a:lvl7pPr>
      <a:lvl8pPr marL="3429000" indent="-228600" algn="l" defTabSz="457200" rtl="0" fontAlgn="base" hangingPunct="0">
        <a:lnSpc>
          <a:spcPct val="93000"/>
        </a:lnSpc>
        <a:spcBef>
          <a:spcPts val="288"/>
        </a:spcBef>
        <a:spcAft>
          <a:spcPct val="0"/>
        </a:spcAft>
        <a:buClr>
          <a:srgbClr val="000000"/>
        </a:buClr>
        <a:buSzPct val="100000"/>
        <a:buFont typeface="Times New Roman" pitchFamily="16" charset="0"/>
        <a:defRPr sz="2000">
          <a:solidFill>
            <a:srgbClr val="000000"/>
          </a:solidFill>
          <a:latin typeface="+mn-lt"/>
          <a:ea typeface="+mn-ea"/>
          <a:cs typeface="+mn-cs"/>
        </a:defRPr>
      </a:lvl8pPr>
      <a:lvl9pPr marL="3886200" indent="-228600" algn="l" defTabSz="457200" rtl="0" fontAlgn="base" hangingPunct="0">
        <a:lnSpc>
          <a:spcPct val="93000"/>
        </a:lnSpc>
        <a:spcBef>
          <a:spcPts val="288"/>
        </a:spcBef>
        <a:spcAft>
          <a:spcPct val="0"/>
        </a:spcAft>
        <a:buClr>
          <a:srgbClr val="000000"/>
        </a:buClr>
        <a:buSzPct val="100000"/>
        <a:buFont typeface="Times New Roman" pitchFamily="16" charset="0"/>
        <a:defRPr sz="2000">
          <a:solidFill>
            <a:srgbClr val="000000"/>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8" name="Freeform 1"/>
          <p:cNvSpPr>
            <a:spLocks/>
          </p:cNvSpPr>
          <p:nvPr/>
        </p:nvSpPr>
        <p:spPr bwMode="auto">
          <a:xfrm>
            <a:off x="0" y="0"/>
            <a:ext cx="9140825" cy="5649913"/>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w 21600"/>
              <a:gd name="T9" fmla="*/ 0 h 21600"/>
              <a:gd name="T10" fmla="*/ 0 60000 65536"/>
              <a:gd name="T11" fmla="*/ 0 60000 65536"/>
              <a:gd name="T12" fmla="*/ 0 60000 65536"/>
              <a:gd name="T13" fmla="*/ 0 60000 65536"/>
              <a:gd name="T14" fmla="*/ 0 60000 65536"/>
              <a:gd name="T15" fmla="*/ 0 w 21600"/>
              <a:gd name="T16" fmla="*/ 0 h 21600"/>
              <a:gd name="T17" fmla="*/ 21600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21600" y="0"/>
                </a:lnTo>
                <a:lnTo>
                  <a:pt x="21600" y="21600"/>
                </a:lnTo>
                <a:lnTo>
                  <a:pt x="0" y="21600"/>
                </a:lnTo>
                <a:lnTo>
                  <a:pt x="0" y="0"/>
                </a:lnTo>
                <a:close/>
              </a:path>
            </a:pathLst>
          </a:custGeom>
          <a:solidFill>
            <a:srgbClr val="B7B128"/>
          </a:solidFill>
          <a:ln>
            <a:noFill/>
          </a:ln>
          <a:extLst>
            <a:ext uri="{91240B29-F687-4F45-9708-019B960494DF}">
              <a14:hiddenLine xmlns:a14="http://schemas.microsoft.com/office/drawing/2010/main" w="9525" cap="flat">
                <a:solidFill>
                  <a:srgbClr val="000000"/>
                </a:solidFill>
                <a:miter lim="800000"/>
                <a:headEnd/>
                <a:tailEnd/>
              </a14:hiddenLine>
            </a:ext>
          </a:extLst>
        </p:spPr>
        <p:txBody>
          <a:bodyPr wrap="none" anchor="ctr"/>
          <a:lstStyle/>
          <a:p>
            <a:endParaRPr lang="fr-FR"/>
          </a:p>
        </p:txBody>
      </p:sp>
      <p:sp>
        <p:nvSpPr>
          <p:cNvPr id="20483" name="Freeform 2"/>
          <p:cNvSpPr>
            <a:spLocks/>
          </p:cNvSpPr>
          <p:nvPr/>
        </p:nvSpPr>
        <p:spPr bwMode="auto">
          <a:xfrm>
            <a:off x="261938" y="6497638"/>
            <a:ext cx="2519362" cy="182562"/>
          </a:xfrm>
          <a:custGeom>
            <a:avLst/>
            <a:gdLst>
              <a:gd name="T0" fmla="*/ 0 w 21600"/>
              <a:gd name="T1" fmla="*/ 0 h 21600"/>
              <a:gd name="T2" fmla="*/ 21600 w 21600"/>
              <a:gd name="T3" fmla="*/ 0 h 21600"/>
              <a:gd name="T4" fmla="*/ 21600 w 21600"/>
              <a:gd name="T5" fmla="*/ 21600 h 21600"/>
              <a:gd name="T6" fmla="*/ 0 w 21600"/>
              <a:gd name="T7" fmla="*/ 21600 h 21600"/>
              <a:gd name="T8" fmla="*/ 0 w 21600"/>
              <a:gd name="T9" fmla="*/ 0 h 21600"/>
              <a:gd name="T10" fmla="*/ 0 60000 65536"/>
              <a:gd name="T11" fmla="*/ 0 60000 65536"/>
              <a:gd name="T12" fmla="*/ 0 60000 65536"/>
              <a:gd name="T13" fmla="*/ 0 60000 65536"/>
              <a:gd name="T14" fmla="*/ 0 60000 65536"/>
              <a:gd name="T15" fmla="*/ 0 w 21600"/>
              <a:gd name="T16" fmla="*/ 0 h 21600"/>
              <a:gd name="T17" fmla="*/ 21600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21600" y="0"/>
                </a:lnTo>
                <a:lnTo>
                  <a:pt x="21600" y="21600"/>
                </a:lnTo>
                <a:lnTo>
                  <a:pt x="0" y="21600"/>
                </a:lnTo>
                <a:lnTo>
                  <a:pt x="0" y="0"/>
                </a:lnTo>
                <a:close/>
              </a:path>
            </a:pathLst>
          </a:custGeom>
          <a:solidFill>
            <a:srgbClr val="FFFFFF"/>
          </a:solidFill>
          <a:ln>
            <a:noFill/>
          </a:ln>
        </p:spPr>
        <p:txBody>
          <a:bodyPr lIns="0" tIns="10668" rIns="0" bIns="0"/>
          <a:lstStyle>
            <a:lvl1pPr>
              <a:lnSpc>
                <a:spcPct val="93000"/>
              </a:lnSpc>
              <a:buClr>
                <a:srgbClr val="000000"/>
              </a:buClr>
              <a:buSzPct val="100000"/>
              <a:buFont typeface="Times New Roman" panose="02020603050405020304" pitchFamily="18" charset="0"/>
              <a:tabLst>
                <a:tab pos="457200" algn="l"/>
                <a:tab pos="914400" algn="l"/>
                <a:tab pos="1371600" algn="l"/>
                <a:tab pos="1828800" algn="l"/>
                <a:tab pos="2286000" algn="l"/>
              </a:tabLst>
              <a:defRPr>
                <a:solidFill>
                  <a:schemeClr val="tx1"/>
                </a:solidFill>
                <a:latin typeface="Arial" panose="020B0604020202020204" pitchFamily="34" charset="0"/>
                <a:cs typeface="AR PL SungtiL GB" charset="0"/>
              </a:defRPr>
            </a:lvl1pPr>
            <a:lvl2pPr>
              <a:lnSpc>
                <a:spcPct val="93000"/>
              </a:lnSpc>
              <a:buClr>
                <a:srgbClr val="000000"/>
              </a:buClr>
              <a:buSzPct val="100000"/>
              <a:buFont typeface="Times New Roman" panose="02020603050405020304" pitchFamily="18" charset="0"/>
              <a:tabLst>
                <a:tab pos="457200" algn="l"/>
                <a:tab pos="914400" algn="l"/>
                <a:tab pos="1371600" algn="l"/>
                <a:tab pos="1828800" algn="l"/>
                <a:tab pos="2286000" algn="l"/>
              </a:tabLst>
              <a:defRPr>
                <a:solidFill>
                  <a:schemeClr val="tx1"/>
                </a:solidFill>
                <a:latin typeface="Arial" panose="020B0604020202020204" pitchFamily="34" charset="0"/>
                <a:cs typeface="AR PL SungtiL GB" charset="0"/>
              </a:defRPr>
            </a:lvl2pPr>
            <a:lvl3pPr>
              <a:lnSpc>
                <a:spcPct val="93000"/>
              </a:lnSpc>
              <a:buClr>
                <a:srgbClr val="000000"/>
              </a:buClr>
              <a:buSzPct val="100000"/>
              <a:buFont typeface="Times New Roman" panose="02020603050405020304" pitchFamily="18" charset="0"/>
              <a:tabLst>
                <a:tab pos="457200" algn="l"/>
                <a:tab pos="914400" algn="l"/>
                <a:tab pos="1371600" algn="l"/>
                <a:tab pos="1828800" algn="l"/>
                <a:tab pos="2286000" algn="l"/>
              </a:tabLst>
              <a:defRPr>
                <a:solidFill>
                  <a:schemeClr val="tx1"/>
                </a:solidFill>
                <a:latin typeface="Arial" panose="020B0604020202020204" pitchFamily="34" charset="0"/>
                <a:cs typeface="AR PL SungtiL GB" charset="0"/>
              </a:defRPr>
            </a:lvl3pPr>
            <a:lvl4pPr>
              <a:lnSpc>
                <a:spcPct val="93000"/>
              </a:lnSpc>
              <a:buClr>
                <a:srgbClr val="000000"/>
              </a:buClr>
              <a:buSzPct val="100000"/>
              <a:buFont typeface="Times New Roman" panose="02020603050405020304" pitchFamily="18" charset="0"/>
              <a:tabLst>
                <a:tab pos="457200" algn="l"/>
                <a:tab pos="914400" algn="l"/>
                <a:tab pos="1371600" algn="l"/>
                <a:tab pos="1828800" algn="l"/>
                <a:tab pos="2286000" algn="l"/>
              </a:tabLst>
              <a:defRPr>
                <a:solidFill>
                  <a:schemeClr val="tx1"/>
                </a:solidFill>
                <a:latin typeface="Arial" panose="020B0604020202020204" pitchFamily="34" charset="0"/>
                <a:cs typeface="AR PL SungtiL GB" charset="0"/>
              </a:defRPr>
            </a:lvl4pPr>
            <a:lvl5pPr>
              <a:lnSpc>
                <a:spcPct val="93000"/>
              </a:lnSpc>
              <a:buClr>
                <a:srgbClr val="000000"/>
              </a:buClr>
              <a:buSzPct val="100000"/>
              <a:buFont typeface="Times New Roman" panose="02020603050405020304" pitchFamily="18" charset="0"/>
              <a:tabLst>
                <a:tab pos="457200" algn="l"/>
                <a:tab pos="914400" algn="l"/>
                <a:tab pos="1371600" algn="l"/>
                <a:tab pos="1828800" algn="l"/>
                <a:tab pos="2286000" algn="l"/>
              </a:tabLst>
              <a:defRPr>
                <a:solidFill>
                  <a:schemeClr val="tx1"/>
                </a:solidFill>
                <a:latin typeface="Arial" panose="020B0604020202020204" pitchFamily="34" charset="0"/>
                <a:cs typeface="AR PL SungtiL GB"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Lst>
              <a:defRPr>
                <a:solidFill>
                  <a:schemeClr val="tx1"/>
                </a:solidFill>
                <a:latin typeface="Arial" panose="020B0604020202020204" pitchFamily="34" charset="0"/>
                <a:cs typeface="AR PL SungtiL GB"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Lst>
              <a:defRPr>
                <a:solidFill>
                  <a:schemeClr val="tx1"/>
                </a:solidFill>
                <a:latin typeface="Arial" panose="020B0604020202020204" pitchFamily="34" charset="0"/>
                <a:cs typeface="AR PL SungtiL GB"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Lst>
              <a:defRPr>
                <a:solidFill>
                  <a:schemeClr val="tx1"/>
                </a:solidFill>
                <a:latin typeface="Arial" panose="020B0604020202020204" pitchFamily="34" charset="0"/>
                <a:cs typeface="AR PL SungtiL GB"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Lst>
              <a:defRPr>
                <a:solidFill>
                  <a:schemeClr val="tx1"/>
                </a:solidFill>
                <a:latin typeface="Arial" panose="020B0604020202020204" pitchFamily="34" charset="0"/>
                <a:cs typeface="AR PL SungtiL GB" charset="0"/>
              </a:defRPr>
            </a:lvl9pPr>
          </a:lstStyle>
          <a:p>
            <a:pPr eaLnBrk="1">
              <a:spcBef>
                <a:spcPts val="750"/>
              </a:spcBef>
              <a:defRPr/>
            </a:pPr>
            <a:r>
              <a:rPr lang="fr-FR" altLang="fr-FR" sz="1200">
                <a:solidFill>
                  <a:srgbClr val="5B652B"/>
                </a:solidFill>
                <a:latin typeface="Times New Roman" panose="02020603050405020304" pitchFamily="18" charset="0"/>
                <a:ea typeface="+mn-ea"/>
                <a:cs typeface="Lucida Sans Unicode" panose="020B0602030504020204" pitchFamily="34" charset="0"/>
              </a:rPr>
              <a:t>www.msa.fr</a:t>
            </a:r>
          </a:p>
        </p:txBody>
      </p:sp>
      <p:pic>
        <p:nvPicPr>
          <p:cNvPr id="19460" name="Picture 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618413" y="5983288"/>
            <a:ext cx="1331912"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pic>
      <p:sp>
        <p:nvSpPr>
          <p:cNvPr id="19461" name="Rectangle 4"/>
          <p:cNvSpPr>
            <a:spLocks noGrp="1" noChangeArrowheads="1"/>
          </p:cNvSpPr>
          <p:nvPr>
            <p:ph type="title"/>
          </p:nvPr>
        </p:nvSpPr>
        <p:spPr bwMode="auto">
          <a:xfrm>
            <a:off x="457200" y="273050"/>
            <a:ext cx="822801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GB" altLang="fr-FR" smtClean="0"/>
              <a:t>Click to edit the title text format</a:t>
            </a:r>
          </a:p>
        </p:txBody>
      </p:sp>
      <p:sp>
        <p:nvSpPr>
          <p:cNvPr id="19462" name="Rectangle 5"/>
          <p:cNvSpPr>
            <a:spLocks noGrp="1" noChangeArrowheads="1"/>
          </p:cNvSpPr>
          <p:nvPr>
            <p:ph type="body" idx="1"/>
          </p:nvPr>
        </p:nvSpPr>
        <p:spPr bwMode="auto">
          <a:xfrm>
            <a:off x="457200" y="1604963"/>
            <a:ext cx="8228013" cy="397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txBody>
          <a:bodyPr vert="horz" wrap="square" lIns="0" tIns="28448" rIns="0" bIns="0" numCol="1" anchor="t" anchorCtr="0" compatLnSpc="1">
            <a:prstTxWarp prst="textNoShape">
              <a:avLst/>
            </a:prstTxWarp>
          </a:bodyPr>
          <a:lstStyle/>
          <a:p>
            <a:pPr lvl="0"/>
            <a:r>
              <a:rPr lang="en-GB" altLang="fr-FR" smtClean="0"/>
              <a:t>Click to edit the outline text format</a:t>
            </a:r>
          </a:p>
          <a:p>
            <a:pPr lvl="1"/>
            <a:r>
              <a:rPr lang="en-GB" altLang="fr-FR" smtClean="0"/>
              <a:t>Second Outline Level</a:t>
            </a:r>
          </a:p>
          <a:p>
            <a:pPr lvl="2"/>
            <a:r>
              <a:rPr lang="en-GB" altLang="fr-FR" smtClean="0"/>
              <a:t>Third Outline Level</a:t>
            </a:r>
          </a:p>
          <a:p>
            <a:pPr lvl="3"/>
            <a:r>
              <a:rPr lang="en-GB" altLang="fr-FR" smtClean="0"/>
              <a:t>Fourth Outline Level</a:t>
            </a:r>
          </a:p>
          <a:p>
            <a:pPr lvl="4"/>
            <a:r>
              <a:rPr lang="en-GB" altLang="fr-FR" smtClean="0"/>
              <a:t>Fifth Outline Level</a:t>
            </a:r>
          </a:p>
          <a:p>
            <a:pPr lvl="4"/>
            <a:r>
              <a:rPr lang="en-GB" altLang="fr-FR" smtClean="0"/>
              <a:t>Sixth Outline Level</a:t>
            </a:r>
          </a:p>
          <a:p>
            <a:pPr lvl="4"/>
            <a:r>
              <a:rPr lang="en-GB" altLang="fr-FR" smtClean="0"/>
              <a:t>Seventh Outline Level</a:t>
            </a:r>
          </a:p>
        </p:txBody>
      </p:sp>
    </p:spTree>
  </p:cSld>
  <p:clrMap bg1="lt1" tx1="dk1" bg2="lt2" tx2="dk2" accent1="accent1" accent2="accent2" accent3="accent3" accent4="accent4" accent5="accent5" accent6="accent6" hlink="hlink" folHlink="folHlink"/>
  <p:sldLayoutIdLst>
    <p:sldLayoutId id="2147495014" r:id="rId1"/>
    <p:sldLayoutId id="2147495015" r:id="rId2"/>
    <p:sldLayoutId id="2147495016" r:id="rId3"/>
    <p:sldLayoutId id="2147495017" r:id="rId4"/>
    <p:sldLayoutId id="2147495018" r:id="rId5"/>
    <p:sldLayoutId id="2147495019" r:id="rId6"/>
    <p:sldLayoutId id="2147495020" r:id="rId7"/>
    <p:sldLayoutId id="2147495021" r:id="rId8"/>
    <p:sldLayoutId id="2147495022" r:id="rId9"/>
    <p:sldLayoutId id="2147495023" r:id="rId10"/>
    <p:sldLayoutId id="2147495024" r:id="rId11"/>
  </p:sldLayoutIdLst>
  <p:hf hdr="0" ftr="0" dt="0"/>
  <p:txStyles>
    <p:titleStyle>
      <a:lvl1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mj-lt"/>
          <a:ea typeface="+mj-ea"/>
          <a:cs typeface="+mj-cs"/>
        </a:defRPr>
      </a:lvl1pPr>
      <a:lvl2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AR PL SungtiL GB" charset="0"/>
          <a:cs typeface="AR PL SungtiL GB" charset="0"/>
        </a:defRPr>
      </a:lvl2pPr>
      <a:lvl3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AR PL SungtiL GB" charset="0"/>
          <a:cs typeface="AR PL SungtiL GB" charset="0"/>
        </a:defRPr>
      </a:lvl3pPr>
      <a:lvl4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AR PL SungtiL GB" charset="0"/>
          <a:cs typeface="AR PL SungtiL GB" charset="0"/>
        </a:defRPr>
      </a:lvl4pPr>
      <a:lvl5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AR PL SungtiL GB" charset="0"/>
          <a:cs typeface="AR PL SungtiL GB" charset="0"/>
        </a:defRPr>
      </a:lvl5pPr>
      <a:lvl6pPr marL="25146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AR PL SungtiL GB" charset="0"/>
          <a:cs typeface="AR PL SungtiL GB" charset="0"/>
        </a:defRPr>
      </a:lvl6pPr>
      <a:lvl7pPr marL="29718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AR PL SungtiL GB" charset="0"/>
          <a:cs typeface="AR PL SungtiL GB" charset="0"/>
        </a:defRPr>
      </a:lvl7pPr>
      <a:lvl8pPr marL="34290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AR PL SungtiL GB" charset="0"/>
          <a:cs typeface="AR PL SungtiL GB" charset="0"/>
        </a:defRPr>
      </a:lvl8pPr>
      <a:lvl9pPr marL="38862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AR PL SungtiL GB" charset="0"/>
          <a:cs typeface="AR PL SungtiL GB" charset="0"/>
        </a:defRPr>
      </a:lvl9pPr>
    </p:titleStyle>
    <p:bodyStyle>
      <a:lvl1pPr marL="342900" indent="-342900" algn="l" defTabSz="457200" rtl="0" eaLnBrk="0" fontAlgn="base" hangingPunct="0">
        <a:lnSpc>
          <a:spcPct val="93000"/>
        </a:lnSpc>
        <a:spcBef>
          <a:spcPts val="1425"/>
        </a:spcBef>
        <a:spcAft>
          <a:spcPct val="0"/>
        </a:spcAft>
        <a:buClr>
          <a:srgbClr val="000000"/>
        </a:buClr>
        <a:buSzPct val="100000"/>
        <a:buFont typeface="Times New Roman" panose="02020603050405020304" pitchFamily="18" charset="0"/>
        <a:defRPr sz="3200">
          <a:solidFill>
            <a:srgbClr val="000000"/>
          </a:solidFill>
          <a:latin typeface="+mn-lt"/>
          <a:ea typeface="+mn-ea"/>
          <a:cs typeface="+mn-cs"/>
        </a:defRPr>
      </a:lvl1pPr>
      <a:lvl2pPr marL="742950" indent="-285750" algn="l" defTabSz="457200" rtl="0" eaLnBrk="0" fontAlgn="base" hangingPunct="0">
        <a:lnSpc>
          <a:spcPct val="93000"/>
        </a:lnSpc>
        <a:spcBef>
          <a:spcPts val="1138"/>
        </a:spcBef>
        <a:spcAft>
          <a:spcPct val="0"/>
        </a:spcAft>
        <a:buClr>
          <a:srgbClr val="000000"/>
        </a:buClr>
        <a:buSzPct val="100000"/>
        <a:buFont typeface="Times New Roman" panose="02020603050405020304" pitchFamily="18" charset="0"/>
        <a:defRPr sz="2800">
          <a:solidFill>
            <a:srgbClr val="000000"/>
          </a:solidFill>
          <a:latin typeface="+mn-lt"/>
          <a:ea typeface="+mn-ea"/>
          <a:cs typeface="+mn-cs"/>
        </a:defRPr>
      </a:lvl2pPr>
      <a:lvl3pPr marL="1143000" indent="-228600" algn="l" defTabSz="457200" rtl="0" eaLnBrk="0" fontAlgn="base" hangingPunct="0">
        <a:lnSpc>
          <a:spcPct val="93000"/>
        </a:lnSpc>
        <a:spcBef>
          <a:spcPts val="850"/>
        </a:spcBef>
        <a:spcAft>
          <a:spcPct val="0"/>
        </a:spcAft>
        <a:buClr>
          <a:srgbClr val="000000"/>
        </a:buClr>
        <a:buSzPct val="100000"/>
        <a:buFont typeface="Times New Roman" panose="02020603050405020304" pitchFamily="18" charset="0"/>
        <a:defRPr sz="2400">
          <a:solidFill>
            <a:srgbClr val="000000"/>
          </a:solidFill>
          <a:latin typeface="+mn-lt"/>
          <a:ea typeface="+mn-ea"/>
          <a:cs typeface="+mn-cs"/>
        </a:defRPr>
      </a:lvl3pPr>
      <a:lvl4pPr marL="1600200" indent="-228600" algn="l" defTabSz="457200" rtl="0" eaLnBrk="0" fontAlgn="base" hangingPunct="0">
        <a:lnSpc>
          <a:spcPct val="93000"/>
        </a:lnSpc>
        <a:spcBef>
          <a:spcPts val="575"/>
        </a:spcBef>
        <a:spcAft>
          <a:spcPct val="0"/>
        </a:spcAft>
        <a:buClr>
          <a:srgbClr val="000000"/>
        </a:buClr>
        <a:buSzPct val="100000"/>
        <a:buFont typeface="Times New Roman" panose="02020603050405020304" pitchFamily="18" charset="0"/>
        <a:defRPr sz="2000">
          <a:solidFill>
            <a:srgbClr val="000000"/>
          </a:solidFill>
          <a:latin typeface="+mn-lt"/>
          <a:ea typeface="+mn-ea"/>
          <a:cs typeface="+mn-cs"/>
        </a:defRPr>
      </a:lvl4pPr>
      <a:lvl5pPr marL="2057400" indent="-228600" algn="l" defTabSz="457200" rtl="0"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mn-lt"/>
          <a:ea typeface="+mn-ea"/>
          <a:cs typeface="+mn-cs"/>
        </a:defRPr>
      </a:lvl5pPr>
      <a:lvl6pPr marL="2514600" indent="-228600" algn="l" defTabSz="457200" rtl="0" fontAlgn="base" hangingPunct="0">
        <a:lnSpc>
          <a:spcPct val="93000"/>
        </a:lnSpc>
        <a:spcBef>
          <a:spcPts val="288"/>
        </a:spcBef>
        <a:spcAft>
          <a:spcPct val="0"/>
        </a:spcAft>
        <a:buClr>
          <a:srgbClr val="000000"/>
        </a:buClr>
        <a:buSzPct val="100000"/>
        <a:buFont typeface="Times New Roman" pitchFamily="16" charset="0"/>
        <a:defRPr sz="2000">
          <a:solidFill>
            <a:srgbClr val="000000"/>
          </a:solidFill>
          <a:latin typeface="+mn-lt"/>
          <a:ea typeface="+mn-ea"/>
          <a:cs typeface="+mn-cs"/>
        </a:defRPr>
      </a:lvl6pPr>
      <a:lvl7pPr marL="2971800" indent="-228600" algn="l" defTabSz="457200" rtl="0" fontAlgn="base" hangingPunct="0">
        <a:lnSpc>
          <a:spcPct val="93000"/>
        </a:lnSpc>
        <a:spcBef>
          <a:spcPts val="288"/>
        </a:spcBef>
        <a:spcAft>
          <a:spcPct val="0"/>
        </a:spcAft>
        <a:buClr>
          <a:srgbClr val="000000"/>
        </a:buClr>
        <a:buSzPct val="100000"/>
        <a:buFont typeface="Times New Roman" pitchFamily="16" charset="0"/>
        <a:defRPr sz="2000">
          <a:solidFill>
            <a:srgbClr val="000000"/>
          </a:solidFill>
          <a:latin typeface="+mn-lt"/>
          <a:ea typeface="+mn-ea"/>
          <a:cs typeface="+mn-cs"/>
        </a:defRPr>
      </a:lvl7pPr>
      <a:lvl8pPr marL="3429000" indent="-228600" algn="l" defTabSz="457200" rtl="0" fontAlgn="base" hangingPunct="0">
        <a:lnSpc>
          <a:spcPct val="93000"/>
        </a:lnSpc>
        <a:spcBef>
          <a:spcPts val="288"/>
        </a:spcBef>
        <a:spcAft>
          <a:spcPct val="0"/>
        </a:spcAft>
        <a:buClr>
          <a:srgbClr val="000000"/>
        </a:buClr>
        <a:buSzPct val="100000"/>
        <a:buFont typeface="Times New Roman" pitchFamily="16" charset="0"/>
        <a:defRPr sz="2000">
          <a:solidFill>
            <a:srgbClr val="000000"/>
          </a:solidFill>
          <a:latin typeface="+mn-lt"/>
          <a:ea typeface="+mn-ea"/>
          <a:cs typeface="+mn-cs"/>
        </a:defRPr>
      </a:lvl8pPr>
      <a:lvl9pPr marL="3886200" indent="-228600" algn="l" defTabSz="457200" rtl="0" fontAlgn="base" hangingPunct="0">
        <a:lnSpc>
          <a:spcPct val="93000"/>
        </a:lnSpc>
        <a:spcBef>
          <a:spcPts val="288"/>
        </a:spcBef>
        <a:spcAft>
          <a:spcPct val="0"/>
        </a:spcAft>
        <a:buClr>
          <a:srgbClr val="000000"/>
        </a:buClr>
        <a:buSzPct val="100000"/>
        <a:buFont typeface="Times New Roman" pitchFamily="16" charset="0"/>
        <a:defRPr sz="2000">
          <a:solidFill>
            <a:srgbClr val="000000"/>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50" name="Freeform 1"/>
          <p:cNvSpPr>
            <a:spLocks/>
          </p:cNvSpPr>
          <p:nvPr/>
        </p:nvSpPr>
        <p:spPr bwMode="auto">
          <a:xfrm>
            <a:off x="0" y="6035675"/>
            <a:ext cx="9140825" cy="827088"/>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w 21600"/>
              <a:gd name="T9" fmla="*/ 0 h 21600"/>
              <a:gd name="T10" fmla="*/ 0 60000 65536"/>
              <a:gd name="T11" fmla="*/ 0 60000 65536"/>
              <a:gd name="T12" fmla="*/ 0 60000 65536"/>
              <a:gd name="T13" fmla="*/ 0 60000 65536"/>
              <a:gd name="T14" fmla="*/ 0 60000 65536"/>
              <a:gd name="T15" fmla="*/ 0 w 21600"/>
              <a:gd name="T16" fmla="*/ 0 h 21600"/>
              <a:gd name="T17" fmla="*/ 21600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21600" y="0"/>
                </a:lnTo>
                <a:lnTo>
                  <a:pt x="21600" y="21600"/>
                </a:lnTo>
                <a:lnTo>
                  <a:pt x="0" y="21600"/>
                </a:lnTo>
                <a:lnTo>
                  <a:pt x="0" y="0"/>
                </a:lnTo>
                <a:close/>
              </a:path>
            </a:pathLst>
          </a:custGeom>
          <a:solidFill>
            <a:srgbClr val="B7B128"/>
          </a:solidFill>
          <a:ln>
            <a:noFill/>
          </a:ln>
          <a:extLst>
            <a:ext uri="{91240B29-F687-4F45-9708-019B960494DF}">
              <a14:hiddenLine xmlns:a14="http://schemas.microsoft.com/office/drawing/2010/main" w="9525" cap="flat">
                <a:solidFill>
                  <a:srgbClr val="000000"/>
                </a:solidFill>
                <a:miter lim="800000"/>
                <a:headEnd/>
                <a:tailEnd/>
              </a14:hiddenLine>
            </a:ext>
          </a:extLst>
        </p:spPr>
        <p:txBody>
          <a:bodyPr wrap="none" anchor="ctr"/>
          <a:lstStyle/>
          <a:p>
            <a:endParaRPr lang="fr-FR"/>
          </a:p>
        </p:txBody>
      </p:sp>
      <p:sp>
        <p:nvSpPr>
          <p:cNvPr id="2051" name="Rectangle 2"/>
          <p:cNvSpPr>
            <a:spLocks noGrp="1" noChangeArrowheads="1"/>
          </p:cNvSpPr>
          <p:nvPr>
            <p:ph type="title"/>
          </p:nvPr>
        </p:nvSpPr>
        <p:spPr bwMode="auto">
          <a:xfrm>
            <a:off x="1143000" y="1122363"/>
            <a:ext cx="6856413" cy="2386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txBody>
          <a:bodyPr vert="horz" wrap="square" lIns="90000" tIns="46800" rIns="90000" bIns="46800" numCol="1" anchor="b" anchorCtr="1" compatLnSpc="1">
            <a:prstTxWarp prst="textNoShape">
              <a:avLst/>
            </a:prstTxWarp>
          </a:bodyPr>
          <a:lstStyle/>
          <a:p>
            <a:pPr lvl="0"/>
            <a:r>
              <a:rPr lang="en-GB" altLang="fr-FR" smtClean="0"/>
              <a:t>Modifiez le style du titre</a:t>
            </a:r>
          </a:p>
        </p:txBody>
      </p:sp>
      <p:sp>
        <p:nvSpPr>
          <p:cNvPr id="2052" name="Rectangle 3"/>
          <p:cNvSpPr>
            <a:spLocks noGrp="1" noChangeArrowheads="1"/>
          </p:cNvSpPr>
          <p:nvPr/>
        </p:nvSpPr>
        <p:spPr bwMode="auto">
          <a:xfrm>
            <a:off x="1143000" y="3602038"/>
            <a:ext cx="6856413" cy="165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txBody>
          <a:bodyPr lIns="0" tIns="0" rIns="0" bIns="0" anchorCtr="1"/>
          <a:lstStyle/>
          <a:p>
            <a:pPr algn="ctr" eaLnBrk="1">
              <a:lnSpc>
                <a:spcPct val="93000"/>
              </a:lnSpc>
              <a:buClr>
                <a:srgbClr val="000000"/>
              </a:buClr>
              <a:buSzPct val="100000"/>
              <a:buFont typeface="Times New Roman" panose="02020603050405020304" pitchFamily="18" charset="0"/>
              <a:buNone/>
            </a:pPr>
            <a:r>
              <a:rPr lang="en-GB" altLang="fr-FR" sz="3200">
                <a:solidFill>
                  <a:srgbClr val="000000"/>
                </a:solidFill>
              </a:rPr>
              <a:t>Modifiez le style des sous-titres du masque</a:t>
            </a:r>
          </a:p>
        </p:txBody>
      </p:sp>
      <p:sp>
        <p:nvSpPr>
          <p:cNvPr id="2" name="Rectangle 4"/>
          <p:cNvSpPr>
            <a:spLocks noGrp="1" noChangeArrowheads="1"/>
          </p:cNvSpPr>
          <p:nvPr>
            <p:ph type="sldNum"/>
          </p:nvPr>
        </p:nvSpPr>
        <p:spPr bwMode="auto">
          <a:xfrm>
            <a:off x="3419475" y="6267450"/>
            <a:ext cx="5183188" cy="268288"/>
          </a:xfrm>
          <a:prstGeom prst="rect">
            <a:avLst/>
          </a:prstGeom>
          <a:noFill/>
          <a:ln w="12600" cap="flat">
            <a:noFill/>
            <a:miter lim="800000"/>
            <a:headEnd/>
            <a:tailEnd/>
          </a:ln>
          <a:effectLst/>
        </p:spPr>
        <p:txBody>
          <a:bodyPr vert="horz" wrap="square" lIns="0" tIns="0" rIns="0" bIns="0" numCol="1" anchor="t" anchorCtr="0" compatLnSpc="1">
            <a:prstTxWarp prst="textNoShape">
              <a:avLst/>
            </a:prstTxWarp>
          </a:bodyPr>
          <a:lstStyle>
            <a:lvl1pPr algn="r" eaLnBrk="1" hangingPunct="1">
              <a:buClr>
                <a:srgbClr val="000000"/>
              </a:buClr>
              <a:buSzPct val="100000"/>
              <a:buFont typeface="Times New Roman" panose="02020603050405020304" pitchFamily="18" charset="0"/>
              <a:buNone/>
              <a:defRPr sz="1200">
                <a:solidFill>
                  <a:srgbClr val="FFFFFF"/>
                </a:solidFill>
                <a:cs typeface="Lucida Sans Unicode" panose="020B0602030504020204" pitchFamily="34" charset="0"/>
              </a:defRPr>
            </a:lvl1pPr>
          </a:lstStyle>
          <a:p>
            <a:pPr>
              <a:defRPr/>
            </a:pPr>
            <a:r>
              <a:rPr lang="fr-FR" altLang="fr-FR"/>
              <a:t> –     </a:t>
            </a:r>
            <a:fld id="{FE0C91F9-0769-4DD7-BE4A-3E723B386312}" type="slidenum">
              <a:rPr lang="fr-FR" altLang="fr-FR"/>
              <a:pPr>
                <a:defRPr/>
              </a:pPr>
              <a:t>‹N°›</a:t>
            </a:fld>
            <a:endParaRPr lang="fr-FR" altLang="fr-FR"/>
          </a:p>
        </p:txBody>
      </p:sp>
    </p:spTree>
  </p:cSld>
  <p:clrMap bg1="lt1" tx1="dk1" bg2="lt2" tx2="dk2" accent1="accent1" accent2="accent2" accent3="accent3" accent4="accent4" accent5="accent5" accent6="accent6" hlink="hlink" folHlink="folHlink"/>
  <p:sldLayoutIdLst>
    <p:sldLayoutId id="2147494827" r:id="rId1"/>
    <p:sldLayoutId id="2147494828" r:id="rId2"/>
    <p:sldLayoutId id="2147494829" r:id="rId3"/>
    <p:sldLayoutId id="2147494830" r:id="rId4"/>
    <p:sldLayoutId id="2147494831" r:id="rId5"/>
    <p:sldLayoutId id="2147494832" r:id="rId6"/>
    <p:sldLayoutId id="2147494833" r:id="rId7"/>
    <p:sldLayoutId id="2147494834" r:id="rId8"/>
    <p:sldLayoutId id="2147494835" r:id="rId9"/>
    <p:sldLayoutId id="2147494836" r:id="rId10"/>
    <p:sldLayoutId id="2147494837" r:id="rId11"/>
  </p:sldLayoutIdLst>
  <p:hf hdr="0" ftr="0" dt="0"/>
  <p:txStyles>
    <p:titleStyle>
      <a:lvl1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mj-lt"/>
          <a:ea typeface="+mj-ea"/>
          <a:cs typeface="+mj-cs"/>
        </a:defRPr>
      </a:lvl1pPr>
      <a:lvl2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AR PL SungtiL GB" charset="0"/>
          <a:cs typeface="AR PL SungtiL GB" charset="0"/>
        </a:defRPr>
      </a:lvl2pPr>
      <a:lvl3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AR PL SungtiL GB" charset="0"/>
          <a:cs typeface="AR PL SungtiL GB" charset="0"/>
        </a:defRPr>
      </a:lvl3pPr>
      <a:lvl4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AR PL SungtiL GB" charset="0"/>
          <a:cs typeface="AR PL SungtiL GB" charset="0"/>
        </a:defRPr>
      </a:lvl4pPr>
      <a:lvl5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AR PL SungtiL GB" charset="0"/>
          <a:cs typeface="AR PL SungtiL GB" charset="0"/>
        </a:defRPr>
      </a:lvl5pPr>
      <a:lvl6pPr marL="25146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AR PL SungtiL GB" charset="0"/>
          <a:cs typeface="AR PL SungtiL GB" charset="0"/>
        </a:defRPr>
      </a:lvl6pPr>
      <a:lvl7pPr marL="29718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AR PL SungtiL GB" charset="0"/>
          <a:cs typeface="AR PL SungtiL GB" charset="0"/>
        </a:defRPr>
      </a:lvl7pPr>
      <a:lvl8pPr marL="34290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AR PL SungtiL GB" charset="0"/>
          <a:cs typeface="AR PL SungtiL GB" charset="0"/>
        </a:defRPr>
      </a:lvl8pPr>
      <a:lvl9pPr marL="38862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AR PL SungtiL GB" charset="0"/>
          <a:cs typeface="AR PL SungtiL GB" charset="0"/>
        </a:defRPr>
      </a:lvl9pPr>
    </p:titleStyle>
    <p:bodyStyle>
      <a:lvl1pPr marL="342900" indent="-342900" algn="l" defTabSz="457200" rtl="0" eaLnBrk="0" fontAlgn="base" hangingPunct="0">
        <a:lnSpc>
          <a:spcPct val="93000"/>
        </a:lnSpc>
        <a:spcBef>
          <a:spcPts val="1425"/>
        </a:spcBef>
        <a:spcAft>
          <a:spcPct val="0"/>
        </a:spcAft>
        <a:buClr>
          <a:srgbClr val="000000"/>
        </a:buClr>
        <a:buSzPct val="100000"/>
        <a:buFont typeface="Times New Roman" panose="02020603050405020304" pitchFamily="18" charset="0"/>
        <a:defRPr sz="3200">
          <a:solidFill>
            <a:srgbClr val="000000"/>
          </a:solidFill>
          <a:latin typeface="+mn-lt"/>
          <a:ea typeface="+mn-ea"/>
          <a:cs typeface="+mn-cs"/>
        </a:defRPr>
      </a:lvl1pPr>
      <a:lvl2pPr marL="742950" indent="-285750" algn="l" defTabSz="457200" rtl="0" eaLnBrk="0" fontAlgn="base" hangingPunct="0">
        <a:lnSpc>
          <a:spcPct val="93000"/>
        </a:lnSpc>
        <a:spcBef>
          <a:spcPts val="1138"/>
        </a:spcBef>
        <a:spcAft>
          <a:spcPct val="0"/>
        </a:spcAft>
        <a:buClr>
          <a:srgbClr val="000000"/>
        </a:buClr>
        <a:buSzPct val="100000"/>
        <a:buFont typeface="Times New Roman" panose="02020603050405020304" pitchFamily="18" charset="0"/>
        <a:defRPr sz="2800">
          <a:solidFill>
            <a:srgbClr val="000000"/>
          </a:solidFill>
          <a:latin typeface="+mn-lt"/>
          <a:ea typeface="+mn-ea"/>
          <a:cs typeface="+mn-cs"/>
        </a:defRPr>
      </a:lvl2pPr>
      <a:lvl3pPr marL="1143000" indent="-228600" algn="l" defTabSz="457200" rtl="0" eaLnBrk="0" fontAlgn="base" hangingPunct="0">
        <a:lnSpc>
          <a:spcPct val="93000"/>
        </a:lnSpc>
        <a:spcBef>
          <a:spcPts val="850"/>
        </a:spcBef>
        <a:spcAft>
          <a:spcPct val="0"/>
        </a:spcAft>
        <a:buClr>
          <a:srgbClr val="000000"/>
        </a:buClr>
        <a:buSzPct val="100000"/>
        <a:buFont typeface="Times New Roman" panose="02020603050405020304" pitchFamily="18" charset="0"/>
        <a:defRPr sz="2400">
          <a:solidFill>
            <a:srgbClr val="000000"/>
          </a:solidFill>
          <a:latin typeface="+mn-lt"/>
          <a:ea typeface="+mn-ea"/>
          <a:cs typeface="+mn-cs"/>
        </a:defRPr>
      </a:lvl3pPr>
      <a:lvl4pPr marL="1600200" indent="-228600" algn="l" defTabSz="457200" rtl="0" eaLnBrk="0" fontAlgn="base" hangingPunct="0">
        <a:lnSpc>
          <a:spcPct val="93000"/>
        </a:lnSpc>
        <a:spcBef>
          <a:spcPts val="575"/>
        </a:spcBef>
        <a:spcAft>
          <a:spcPct val="0"/>
        </a:spcAft>
        <a:buClr>
          <a:srgbClr val="000000"/>
        </a:buClr>
        <a:buSzPct val="100000"/>
        <a:buFont typeface="Times New Roman" panose="02020603050405020304" pitchFamily="18" charset="0"/>
        <a:defRPr sz="2000">
          <a:solidFill>
            <a:srgbClr val="000000"/>
          </a:solidFill>
          <a:latin typeface="+mn-lt"/>
          <a:ea typeface="+mn-ea"/>
          <a:cs typeface="+mn-cs"/>
        </a:defRPr>
      </a:lvl4pPr>
      <a:lvl5pPr marL="2057400" indent="-228600" algn="l" defTabSz="457200" rtl="0"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mn-lt"/>
          <a:ea typeface="+mn-ea"/>
          <a:cs typeface="+mn-cs"/>
        </a:defRPr>
      </a:lvl5pPr>
      <a:lvl6pPr marL="2514600" indent="-228600" algn="l" defTabSz="457200" rtl="0" fontAlgn="base" hangingPunct="0">
        <a:lnSpc>
          <a:spcPct val="93000"/>
        </a:lnSpc>
        <a:spcBef>
          <a:spcPts val="288"/>
        </a:spcBef>
        <a:spcAft>
          <a:spcPct val="0"/>
        </a:spcAft>
        <a:buClr>
          <a:srgbClr val="000000"/>
        </a:buClr>
        <a:buSzPct val="100000"/>
        <a:buFont typeface="Times New Roman" pitchFamily="16" charset="0"/>
        <a:defRPr sz="2000">
          <a:solidFill>
            <a:srgbClr val="000000"/>
          </a:solidFill>
          <a:latin typeface="+mn-lt"/>
          <a:ea typeface="+mn-ea"/>
          <a:cs typeface="+mn-cs"/>
        </a:defRPr>
      </a:lvl6pPr>
      <a:lvl7pPr marL="2971800" indent="-228600" algn="l" defTabSz="457200" rtl="0" fontAlgn="base" hangingPunct="0">
        <a:lnSpc>
          <a:spcPct val="93000"/>
        </a:lnSpc>
        <a:spcBef>
          <a:spcPts val="288"/>
        </a:spcBef>
        <a:spcAft>
          <a:spcPct val="0"/>
        </a:spcAft>
        <a:buClr>
          <a:srgbClr val="000000"/>
        </a:buClr>
        <a:buSzPct val="100000"/>
        <a:buFont typeface="Times New Roman" pitchFamily="16" charset="0"/>
        <a:defRPr sz="2000">
          <a:solidFill>
            <a:srgbClr val="000000"/>
          </a:solidFill>
          <a:latin typeface="+mn-lt"/>
          <a:ea typeface="+mn-ea"/>
          <a:cs typeface="+mn-cs"/>
        </a:defRPr>
      </a:lvl7pPr>
      <a:lvl8pPr marL="3429000" indent="-228600" algn="l" defTabSz="457200" rtl="0" fontAlgn="base" hangingPunct="0">
        <a:lnSpc>
          <a:spcPct val="93000"/>
        </a:lnSpc>
        <a:spcBef>
          <a:spcPts val="288"/>
        </a:spcBef>
        <a:spcAft>
          <a:spcPct val="0"/>
        </a:spcAft>
        <a:buClr>
          <a:srgbClr val="000000"/>
        </a:buClr>
        <a:buSzPct val="100000"/>
        <a:buFont typeface="Times New Roman" pitchFamily="16" charset="0"/>
        <a:defRPr sz="2000">
          <a:solidFill>
            <a:srgbClr val="000000"/>
          </a:solidFill>
          <a:latin typeface="+mn-lt"/>
          <a:ea typeface="+mn-ea"/>
          <a:cs typeface="+mn-cs"/>
        </a:defRPr>
      </a:lvl8pPr>
      <a:lvl9pPr marL="3886200" indent="-228600" algn="l" defTabSz="457200" rtl="0" fontAlgn="base" hangingPunct="0">
        <a:lnSpc>
          <a:spcPct val="93000"/>
        </a:lnSpc>
        <a:spcBef>
          <a:spcPts val="288"/>
        </a:spcBef>
        <a:spcAft>
          <a:spcPct val="0"/>
        </a:spcAft>
        <a:buClr>
          <a:srgbClr val="000000"/>
        </a:buClr>
        <a:buSzPct val="100000"/>
        <a:buFont typeface="Times New Roman" pitchFamily="16" charset="0"/>
        <a:defRPr sz="2000">
          <a:solidFill>
            <a:srgbClr val="000000"/>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82" name="Freeform 1"/>
          <p:cNvSpPr>
            <a:spLocks/>
          </p:cNvSpPr>
          <p:nvPr/>
        </p:nvSpPr>
        <p:spPr bwMode="auto">
          <a:xfrm>
            <a:off x="0" y="0"/>
            <a:ext cx="9140825" cy="5649913"/>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w 21600"/>
              <a:gd name="T9" fmla="*/ 0 h 21600"/>
              <a:gd name="T10" fmla="*/ 0 60000 65536"/>
              <a:gd name="T11" fmla="*/ 0 60000 65536"/>
              <a:gd name="T12" fmla="*/ 0 60000 65536"/>
              <a:gd name="T13" fmla="*/ 0 60000 65536"/>
              <a:gd name="T14" fmla="*/ 0 60000 65536"/>
              <a:gd name="T15" fmla="*/ 0 w 21600"/>
              <a:gd name="T16" fmla="*/ 0 h 21600"/>
              <a:gd name="T17" fmla="*/ 21600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21600" y="0"/>
                </a:lnTo>
                <a:lnTo>
                  <a:pt x="21600" y="21600"/>
                </a:lnTo>
                <a:lnTo>
                  <a:pt x="0" y="21600"/>
                </a:lnTo>
                <a:lnTo>
                  <a:pt x="0" y="0"/>
                </a:lnTo>
                <a:close/>
              </a:path>
            </a:pathLst>
          </a:custGeom>
          <a:solidFill>
            <a:srgbClr val="B7B128"/>
          </a:solidFill>
          <a:ln>
            <a:noFill/>
          </a:ln>
          <a:extLst>
            <a:ext uri="{91240B29-F687-4F45-9708-019B960494DF}">
              <a14:hiddenLine xmlns:a14="http://schemas.microsoft.com/office/drawing/2010/main" w="9525" cap="flat">
                <a:solidFill>
                  <a:srgbClr val="000000"/>
                </a:solidFill>
                <a:miter lim="800000"/>
                <a:headEnd/>
                <a:tailEnd/>
              </a14:hiddenLine>
            </a:ext>
          </a:extLst>
        </p:spPr>
        <p:txBody>
          <a:bodyPr wrap="none" anchor="ctr"/>
          <a:lstStyle/>
          <a:p>
            <a:endParaRPr lang="fr-FR"/>
          </a:p>
        </p:txBody>
      </p:sp>
      <p:sp>
        <p:nvSpPr>
          <p:cNvPr id="21507" name="Freeform 2"/>
          <p:cNvSpPr>
            <a:spLocks/>
          </p:cNvSpPr>
          <p:nvPr/>
        </p:nvSpPr>
        <p:spPr bwMode="auto">
          <a:xfrm>
            <a:off x="261938" y="6497638"/>
            <a:ext cx="2519362" cy="182562"/>
          </a:xfrm>
          <a:custGeom>
            <a:avLst/>
            <a:gdLst>
              <a:gd name="T0" fmla="*/ 0 w 21600"/>
              <a:gd name="T1" fmla="*/ 0 h 21600"/>
              <a:gd name="T2" fmla="*/ 21600 w 21600"/>
              <a:gd name="T3" fmla="*/ 0 h 21600"/>
              <a:gd name="T4" fmla="*/ 21600 w 21600"/>
              <a:gd name="T5" fmla="*/ 21600 h 21600"/>
              <a:gd name="T6" fmla="*/ 0 w 21600"/>
              <a:gd name="T7" fmla="*/ 21600 h 21600"/>
              <a:gd name="T8" fmla="*/ 0 w 21600"/>
              <a:gd name="T9" fmla="*/ 0 h 21600"/>
              <a:gd name="T10" fmla="*/ 0 60000 65536"/>
              <a:gd name="T11" fmla="*/ 0 60000 65536"/>
              <a:gd name="T12" fmla="*/ 0 60000 65536"/>
              <a:gd name="T13" fmla="*/ 0 60000 65536"/>
              <a:gd name="T14" fmla="*/ 0 60000 65536"/>
              <a:gd name="T15" fmla="*/ 0 w 21600"/>
              <a:gd name="T16" fmla="*/ 0 h 21600"/>
              <a:gd name="T17" fmla="*/ 21600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21600" y="0"/>
                </a:lnTo>
                <a:lnTo>
                  <a:pt x="21600" y="21600"/>
                </a:lnTo>
                <a:lnTo>
                  <a:pt x="0" y="21600"/>
                </a:lnTo>
                <a:lnTo>
                  <a:pt x="0" y="0"/>
                </a:lnTo>
                <a:close/>
              </a:path>
            </a:pathLst>
          </a:custGeom>
          <a:solidFill>
            <a:srgbClr val="FFFFFF"/>
          </a:solidFill>
          <a:ln>
            <a:noFill/>
          </a:ln>
        </p:spPr>
        <p:txBody>
          <a:bodyPr lIns="0" tIns="10668" rIns="0" bIns="0"/>
          <a:lstStyle>
            <a:lvl1pPr>
              <a:lnSpc>
                <a:spcPct val="93000"/>
              </a:lnSpc>
              <a:buClr>
                <a:srgbClr val="000000"/>
              </a:buClr>
              <a:buSzPct val="100000"/>
              <a:buFont typeface="Times New Roman" panose="02020603050405020304" pitchFamily="18" charset="0"/>
              <a:tabLst>
                <a:tab pos="457200" algn="l"/>
                <a:tab pos="914400" algn="l"/>
                <a:tab pos="1371600" algn="l"/>
                <a:tab pos="1828800" algn="l"/>
                <a:tab pos="2286000" algn="l"/>
              </a:tabLst>
              <a:defRPr>
                <a:solidFill>
                  <a:schemeClr val="tx1"/>
                </a:solidFill>
                <a:latin typeface="Arial" panose="020B0604020202020204" pitchFamily="34" charset="0"/>
                <a:cs typeface="AR PL SungtiL GB" charset="0"/>
              </a:defRPr>
            </a:lvl1pPr>
            <a:lvl2pPr>
              <a:lnSpc>
                <a:spcPct val="93000"/>
              </a:lnSpc>
              <a:buClr>
                <a:srgbClr val="000000"/>
              </a:buClr>
              <a:buSzPct val="100000"/>
              <a:buFont typeface="Times New Roman" panose="02020603050405020304" pitchFamily="18" charset="0"/>
              <a:tabLst>
                <a:tab pos="457200" algn="l"/>
                <a:tab pos="914400" algn="l"/>
                <a:tab pos="1371600" algn="l"/>
                <a:tab pos="1828800" algn="l"/>
                <a:tab pos="2286000" algn="l"/>
              </a:tabLst>
              <a:defRPr>
                <a:solidFill>
                  <a:schemeClr val="tx1"/>
                </a:solidFill>
                <a:latin typeface="Arial" panose="020B0604020202020204" pitchFamily="34" charset="0"/>
                <a:cs typeface="AR PL SungtiL GB" charset="0"/>
              </a:defRPr>
            </a:lvl2pPr>
            <a:lvl3pPr>
              <a:lnSpc>
                <a:spcPct val="93000"/>
              </a:lnSpc>
              <a:buClr>
                <a:srgbClr val="000000"/>
              </a:buClr>
              <a:buSzPct val="100000"/>
              <a:buFont typeface="Times New Roman" panose="02020603050405020304" pitchFamily="18" charset="0"/>
              <a:tabLst>
                <a:tab pos="457200" algn="l"/>
                <a:tab pos="914400" algn="l"/>
                <a:tab pos="1371600" algn="l"/>
                <a:tab pos="1828800" algn="l"/>
                <a:tab pos="2286000" algn="l"/>
              </a:tabLst>
              <a:defRPr>
                <a:solidFill>
                  <a:schemeClr val="tx1"/>
                </a:solidFill>
                <a:latin typeface="Arial" panose="020B0604020202020204" pitchFamily="34" charset="0"/>
                <a:cs typeface="AR PL SungtiL GB" charset="0"/>
              </a:defRPr>
            </a:lvl3pPr>
            <a:lvl4pPr>
              <a:lnSpc>
                <a:spcPct val="93000"/>
              </a:lnSpc>
              <a:buClr>
                <a:srgbClr val="000000"/>
              </a:buClr>
              <a:buSzPct val="100000"/>
              <a:buFont typeface="Times New Roman" panose="02020603050405020304" pitchFamily="18" charset="0"/>
              <a:tabLst>
                <a:tab pos="457200" algn="l"/>
                <a:tab pos="914400" algn="l"/>
                <a:tab pos="1371600" algn="l"/>
                <a:tab pos="1828800" algn="l"/>
                <a:tab pos="2286000" algn="l"/>
              </a:tabLst>
              <a:defRPr>
                <a:solidFill>
                  <a:schemeClr val="tx1"/>
                </a:solidFill>
                <a:latin typeface="Arial" panose="020B0604020202020204" pitchFamily="34" charset="0"/>
                <a:cs typeface="AR PL SungtiL GB" charset="0"/>
              </a:defRPr>
            </a:lvl4pPr>
            <a:lvl5pPr>
              <a:lnSpc>
                <a:spcPct val="93000"/>
              </a:lnSpc>
              <a:buClr>
                <a:srgbClr val="000000"/>
              </a:buClr>
              <a:buSzPct val="100000"/>
              <a:buFont typeface="Times New Roman" panose="02020603050405020304" pitchFamily="18" charset="0"/>
              <a:tabLst>
                <a:tab pos="457200" algn="l"/>
                <a:tab pos="914400" algn="l"/>
                <a:tab pos="1371600" algn="l"/>
                <a:tab pos="1828800" algn="l"/>
                <a:tab pos="2286000" algn="l"/>
              </a:tabLst>
              <a:defRPr>
                <a:solidFill>
                  <a:schemeClr val="tx1"/>
                </a:solidFill>
                <a:latin typeface="Arial" panose="020B0604020202020204" pitchFamily="34" charset="0"/>
                <a:cs typeface="AR PL SungtiL GB"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Lst>
              <a:defRPr>
                <a:solidFill>
                  <a:schemeClr val="tx1"/>
                </a:solidFill>
                <a:latin typeface="Arial" panose="020B0604020202020204" pitchFamily="34" charset="0"/>
                <a:cs typeface="AR PL SungtiL GB"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Lst>
              <a:defRPr>
                <a:solidFill>
                  <a:schemeClr val="tx1"/>
                </a:solidFill>
                <a:latin typeface="Arial" panose="020B0604020202020204" pitchFamily="34" charset="0"/>
                <a:cs typeface="AR PL SungtiL GB"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Lst>
              <a:defRPr>
                <a:solidFill>
                  <a:schemeClr val="tx1"/>
                </a:solidFill>
                <a:latin typeface="Arial" panose="020B0604020202020204" pitchFamily="34" charset="0"/>
                <a:cs typeface="AR PL SungtiL GB"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Lst>
              <a:defRPr>
                <a:solidFill>
                  <a:schemeClr val="tx1"/>
                </a:solidFill>
                <a:latin typeface="Arial" panose="020B0604020202020204" pitchFamily="34" charset="0"/>
                <a:cs typeface="AR PL SungtiL GB" charset="0"/>
              </a:defRPr>
            </a:lvl9pPr>
          </a:lstStyle>
          <a:p>
            <a:pPr eaLnBrk="1">
              <a:spcBef>
                <a:spcPts val="750"/>
              </a:spcBef>
              <a:defRPr/>
            </a:pPr>
            <a:r>
              <a:rPr lang="fr-FR" altLang="fr-FR" sz="1200">
                <a:solidFill>
                  <a:srgbClr val="5B652B"/>
                </a:solidFill>
                <a:latin typeface="Times New Roman" panose="02020603050405020304" pitchFamily="18" charset="0"/>
                <a:ea typeface="+mn-ea"/>
                <a:cs typeface="Lucida Sans Unicode" panose="020B0602030504020204" pitchFamily="34" charset="0"/>
              </a:rPr>
              <a:t>www.msa.fr</a:t>
            </a:r>
          </a:p>
        </p:txBody>
      </p:sp>
      <p:pic>
        <p:nvPicPr>
          <p:cNvPr id="20484" name="Picture 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618413" y="5983288"/>
            <a:ext cx="1331912"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pic>
      <p:sp>
        <p:nvSpPr>
          <p:cNvPr id="20485" name="Rectangle 4"/>
          <p:cNvSpPr>
            <a:spLocks noGrp="1" noChangeArrowheads="1"/>
          </p:cNvSpPr>
          <p:nvPr>
            <p:ph type="title"/>
          </p:nvPr>
        </p:nvSpPr>
        <p:spPr bwMode="auto">
          <a:xfrm>
            <a:off x="630238" y="457200"/>
            <a:ext cx="2947987" cy="159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GB" altLang="fr-FR" smtClean="0"/>
              <a:t>Modifiez le style du titre</a:t>
            </a:r>
          </a:p>
        </p:txBody>
      </p:sp>
      <p:sp>
        <p:nvSpPr>
          <p:cNvPr id="21510" name="Text Box 5"/>
          <p:cNvSpPr txBox="1">
            <a:spLocks noChangeArrowheads="1"/>
          </p:cNvSpPr>
          <p:nvPr/>
        </p:nvSpPr>
        <p:spPr bwMode="auto">
          <a:xfrm>
            <a:off x="3887788" y="987425"/>
            <a:ext cx="4629150" cy="4873625"/>
          </a:xfrm>
          <a:prstGeom prst="rect">
            <a:avLst/>
          </a:prstGeom>
          <a:noFill/>
          <a:ln>
            <a:noFill/>
          </a:ln>
        </p:spPr>
        <p:txBody>
          <a:bodyPr lIns="0" tIns="0" rIns="0" bIns="0"/>
          <a:lstStyle>
            <a:lvl1pPr>
              <a:lnSpc>
                <a:spcPct val="93000"/>
              </a:lnSpc>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cs typeface="AR PL SungtiL GB" charset="0"/>
              </a:defRPr>
            </a:lvl1pPr>
            <a:lvl2pPr>
              <a:lnSpc>
                <a:spcPct val="93000"/>
              </a:lnSpc>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cs typeface="AR PL SungtiL GB" charset="0"/>
              </a:defRPr>
            </a:lvl2pPr>
            <a:lvl3pPr>
              <a:lnSpc>
                <a:spcPct val="93000"/>
              </a:lnSpc>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cs typeface="AR PL SungtiL GB" charset="0"/>
              </a:defRPr>
            </a:lvl3pPr>
            <a:lvl4pPr>
              <a:lnSpc>
                <a:spcPct val="93000"/>
              </a:lnSpc>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cs typeface="AR PL SungtiL GB" charset="0"/>
              </a:defRPr>
            </a:lvl4pPr>
            <a:lvl5pPr>
              <a:lnSpc>
                <a:spcPct val="93000"/>
              </a:lnSpc>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cs typeface="AR PL SungtiL GB"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cs typeface="AR PL SungtiL GB"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cs typeface="AR PL SungtiL GB"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cs typeface="AR PL SungtiL GB"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cs typeface="AR PL SungtiL GB" charset="0"/>
              </a:defRPr>
            </a:lvl9pPr>
          </a:lstStyle>
          <a:p>
            <a:pPr eaLnBrk="1" hangingPunct="1">
              <a:lnSpc>
                <a:spcPct val="100000"/>
              </a:lnSpc>
              <a:spcBef>
                <a:spcPts val="2438"/>
              </a:spcBef>
              <a:defRPr/>
            </a:pPr>
            <a:r>
              <a:rPr lang="fr-FR" altLang="fr-FR" sz="3200">
                <a:solidFill>
                  <a:srgbClr val="000000"/>
                </a:solidFill>
                <a:ea typeface="+mn-ea"/>
              </a:rPr>
              <a:t>Modifier les styles du texte du masque</a:t>
            </a:r>
            <a:br>
              <a:rPr lang="fr-FR" altLang="fr-FR" sz="3200">
                <a:solidFill>
                  <a:srgbClr val="000000"/>
                </a:solidFill>
                <a:ea typeface="+mn-ea"/>
              </a:rPr>
            </a:br>
            <a:r>
              <a:rPr lang="fr-FR" altLang="fr-FR" sz="2800">
                <a:solidFill>
                  <a:srgbClr val="000000"/>
                </a:solidFill>
                <a:latin typeface="Calibri" panose="020F0502020204030204" pitchFamily="34" charset="0"/>
                <a:ea typeface="+mn-ea"/>
              </a:rPr>
              <a:t>Deuxième niveau</a:t>
            </a:r>
            <a:br>
              <a:rPr lang="fr-FR" altLang="fr-FR" sz="2800">
                <a:solidFill>
                  <a:srgbClr val="000000"/>
                </a:solidFill>
                <a:latin typeface="Calibri" panose="020F0502020204030204" pitchFamily="34" charset="0"/>
                <a:ea typeface="+mn-ea"/>
              </a:rPr>
            </a:br>
            <a:r>
              <a:rPr lang="fr-FR" altLang="fr-FR" sz="2400">
                <a:solidFill>
                  <a:srgbClr val="000000"/>
                </a:solidFill>
                <a:latin typeface="Calibri" panose="020F0502020204030204" pitchFamily="34" charset="0"/>
                <a:ea typeface="+mn-ea"/>
              </a:rPr>
              <a:t>Troisième niveau</a:t>
            </a:r>
            <a:br>
              <a:rPr lang="fr-FR" altLang="fr-FR" sz="2400">
                <a:solidFill>
                  <a:srgbClr val="000000"/>
                </a:solidFill>
                <a:latin typeface="Calibri" panose="020F0502020204030204" pitchFamily="34" charset="0"/>
                <a:ea typeface="+mn-ea"/>
              </a:rPr>
            </a:br>
            <a:r>
              <a:rPr lang="fr-FR" altLang="fr-FR" sz="2000">
                <a:solidFill>
                  <a:srgbClr val="000000"/>
                </a:solidFill>
                <a:latin typeface="Calibri" panose="020F0502020204030204" pitchFamily="34" charset="0"/>
                <a:ea typeface="+mn-ea"/>
              </a:rPr>
              <a:t>Quatrième niveau</a:t>
            </a:r>
            <a:br>
              <a:rPr lang="fr-FR" altLang="fr-FR" sz="2000">
                <a:solidFill>
                  <a:srgbClr val="000000"/>
                </a:solidFill>
                <a:latin typeface="Calibri" panose="020F0502020204030204" pitchFamily="34" charset="0"/>
                <a:ea typeface="+mn-ea"/>
              </a:rPr>
            </a:br>
            <a:r>
              <a:rPr lang="fr-FR" altLang="fr-FR" sz="2000">
                <a:solidFill>
                  <a:srgbClr val="000000"/>
                </a:solidFill>
                <a:latin typeface="Calibri" panose="020F0502020204030204" pitchFamily="34" charset="0"/>
                <a:ea typeface="+mn-ea"/>
              </a:rPr>
              <a:t>Cinquième niveau</a:t>
            </a:r>
          </a:p>
        </p:txBody>
      </p:sp>
      <p:sp>
        <p:nvSpPr>
          <p:cNvPr id="20487" name="Rectangle 6"/>
          <p:cNvSpPr>
            <a:spLocks noGrp="1" noChangeArrowheads="1"/>
          </p:cNvSpPr>
          <p:nvPr>
            <p:ph type="body" idx="1"/>
          </p:nvPr>
        </p:nvSpPr>
        <p:spPr bwMode="auto">
          <a:xfrm>
            <a:off x="630238" y="2057400"/>
            <a:ext cx="2947987"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fr-FR" smtClean="0"/>
              <a:t>Modifier les styles du texte du masque</a:t>
            </a:r>
          </a:p>
        </p:txBody>
      </p:sp>
    </p:spTree>
  </p:cSld>
  <p:clrMap bg1="lt1" tx1="dk1" bg2="lt2" tx2="dk2" accent1="accent1" accent2="accent2" accent3="accent3" accent4="accent4" accent5="accent5" accent6="accent6" hlink="hlink" folHlink="folHlink"/>
  <p:sldLayoutIdLst>
    <p:sldLayoutId id="2147495025" r:id="rId1"/>
    <p:sldLayoutId id="2147495026" r:id="rId2"/>
    <p:sldLayoutId id="2147495027" r:id="rId3"/>
    <p:sldLayoutId id="2147495028" r:id="rId4"/>
    <p:sldLayoutId id="2147495029" r:id="rId5"/>
    <p:sldLayoutId id="2147495030" r:id="rId6"/>
    <p:sldLayoutId id="2147495031" r:id="rId7"/>
    <p:sldLayoutId id="2147495032" r:id="rId8"/>
    <p:sldLayoutId id="2147495033" r:id="rId9"/>
    <p:sldLayoutId id="2147495034" r:id="rId10"/>
    <p:sldLayoutId id="2147495035" r:id="rId11"/>
  </p:sldLayoutIdLst>
  <p:hf hdr="0" ftr="0" dt="0"/>
  <p:txStyles>
    <p:titleStyle>
      <a:lvl1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mj-lt"/>
          <a:ea typeface="+mj-ea"/>
          <a:cs typeface="+mj-cs"/>
        </a:defRPr>
      </a:lvl1pPr>
      <a:lvl2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AR PL SungtiL GB" charset="0"/>
          <a:cs typeface="AR PL SungtiL GB" charset="0"/>
        </a:defRPr>
      </a:lvl2pPr>
      <a:lvl3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AR PL SungtiL GB" charset="0"/>
          <a:cs typeface="AR PL SungtiL GB" charset="0"/>
        </a:defRPr>
      </a:lvl3pPr>
      <a:lvl4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AR PL SungtiL GB" charset="0"/>
          <a:cs typeface="AR PL SungtiL GB" charset="0"/>
        </a:defRPr>
      </a:lvl4pPr>
      <a:lvl5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AR PL SungtiL GB" charset="0"/>
          <a:cs typeface="AR PL SungtiL GB" charset="0"/>
        </a:defRPr>
      </a:lvl5pPr>
      <a:lvl6pPr marL="25146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AR PL SungtiL GB" charset="0"/>
          <a:cs typeface="AR PL SungtiL GB" charset="0"/>
        </a:defRPr>
      </a:lvl6pPr>
      <a:lvl7pPr marL="29718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AR PL SungtiL GB" charset="0"/>
          <a:cs typeface="AR PL SungtiL GB" charset="0"/>
        </a:defRPr>
      </a:lvl7pPr>
      <a:lvl8pPr marL="34290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AR PL SungtiL GB" charset="0"/>
          <a:cs typeface="AR PL SungtiL GB" charset="0"/>
        </a:defRPr>
      </a:lvl8pPr>
      <a:lvl9pPr marL="38862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AR PL SungtiL GB" charset="0"/>
          <a:cs typeface="AR PL SungtiL GB" charset="0"/>
        </a:defRPr>
      </a:lvl9pPr>
    </p:titleStyle>
    <p:bodyStyle>
      <a:lvl1pPr marL="342900" indent="-342900" algn="l" defTabSz="457200" rtl="0" eaLnBrk="0" fontAlgn="base" hangingPunct="0">
        <a:lnSpc>
          <a:spcPct val="93000"/>
        </a:lnSpc>
        <a:spcBef>
          <a:spcPts val="1425"/>
        </a:spcBef>
        <a:spcAft>
          <a:spcPct val="0"/>
        </a:spcAft>
        <a:buClr>
          <a:srgbClr val="000000"/>
        </a:buClr>
        <a:buSzPct val="100000"/>
        <a:buFont typeface="Times New Roman" panose="02020603050405020304" pitchFamily="18" charset="0"/>
        <a:defRPr sz="3200">
          <a:solidFill>
            <a:srgbClr val="000000"/>
          </a:solidFill>
          <a:latin typeface="+mn-lt"/>
          <a:ea typeface="+mn-ea"/>
          <a:cs typeface="+mn-cs"/>
        </a:defRPr>
      </a:lvl1pPr>
      <a:lvl2pPr marL="742950" indent="-285750" algn="l" defTabSz="457200" rtl="0" eaLnBrk="0" fontAlgn="base" hangingPunct="0">
        <a:lnSpc>
          <a:spcPct val="93000"/>
        </a:lnSpc>
        <a:spcBef>
          <a:spcPts val="1138"/>
        </a:spcBef>
        <a:spcAft>
          <a:spcPct val="0"/>
        </a:spcAft>
        <a:buClr>
          <a:srgbClr val="000000"/>
        </a:buClr>
        <a:buSzPct val="100000"/>
        <a:buFont typeface="Times New Roman" panose="02020603050405020304" pitchFamily="18" charset="0"/>
        <a:defRPr sz="2800">
          <a:solidFill>
            <a:srgbClr val="000000"/>
          </a:solidFill>
          <a:latin typeface="+mn-lt"/>
          <a:ea typeface="+mn-ea"/>
          <a:cs typeface="+mn-cs"/>
        </a:defRPr>
      </a:lvl2pPr>
      <a:lvl3pPr marL="1143000" indent="-228600" algn="l" defTabSz="457200" rtl="0" eaLnBrk="0" fontAlgn="base" hangingPunct="0">
        <a:lnSpc>
          <a:spcPct val="93000"/>
        </a:lnSpc>
        <a:spcBef>
          <a:spcPts val="850"/>
        </a:spcBef>
        <a:spcAft>
          <a:spcPct val="0"/>
        </a:spcAft>
        <a:buClr>
          <a:srgbClr val="000000"/>
        </a:buClr>
        <a:buSzPct val="100000"/>
        <a:buFont typeface="Times New Roman" panose="02020603050405020304" pitchFamily="18" charset="0"/>
        <a:defRPr sz="2400">
          <a:solidFill>
            <a:srgbClr val="000000"/>
          </a:solidFill>
          <a:latin typeface="+mn-lt"/>
          <a:ea typeface="+mn-ea"/>
          <a:cs typeface="+mn-cs"/>
        </a:defRPr>
      </a:lvl3pPr>
      <a:lvl4pPr marL="1600200" indent="-228600" algn="l" defTabSz="457200" rtl="0" eaLnBrk="0" fontAlgn="base" hangingPunct="0">
        <a:lnSpc>
          <a:spcPct val="93000"/>
        </a:lnSpc>
        <a:spcBef>
          <a:spcPts val="575"/>
        </a:spcBef>
        <a:spcAft>
          <a:spcPct val="0"/>
        </a:spcAft>
        <a:buClr>
          <a:srgbClr val="000000"/>
        </a:buClr>
        <a:buSzPct val="100000"/>
        <a:buFont typeface="Times New Roman" panose="02020603050405020304" pitchFamily="18" charset="0"/>
        <a:defRPr sz="2000">
          <a:solidFill>
            <a:srgbClr val="000000"/>
          </a:solidFill>
          <a:latin typeface="+mn-lt"/>
          <a:ea typeface="+mn-ea"/>
          <a:cs typeface="+mn-cs"/>
        </a:defRPr>
      </a:lvl4pPr>
      <a:lvl5pPr marL="2057400" indent="-228600" algn="l" defTabSz="457200" rtl="0"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mn-lt"/>
          <a:ea typeface="+mn-ea"/>
          <a:cs typeface="+mn-cs"/>
        </a:defRPr>
      </a:lvl5pPr>
      <a:lvl6pPr marL="2514600" indent="-228600" algn="l" defTabSz="457200" rtl="0" fontAlgn="base" hangingPunct="0">
        <a:lnSpc>
          <a:spcPct val="93000"/>
        </a:lnSpc>
        <a:spcBef>
          <a:spcPts val="288"/>
        </a:spcBef>
        <a:spcAft>
          <a:spcPct val="0"/>
        </a:spcAft>
        <a:buClr>
          <a:srgbClr val="000000"/>
        </a:buClr>
        <a:buSzPct val="100000"/>
        <a:buFont typeface="Times New Roman" pitchFamily="16" charset="0"/>
        <a:defRPr sz="2000">
          <a:solidFill>
            <a:srgbClr val="000000"/>
          </a:solidFill>
          <a:latin typeface="+mn-lt"/>
          <a:ea typeface="+mn-ea"/>
          <a:cs typeface="+mn-cs"/>
        </a:defRPr>
      </a:lvl6pPr>
      <a:lvl7pPr marL="2971800" indent="-228600" algn="l" defTabSz="457200" rtl="0" fontAlgn="base" hangingPunct="0">
        <a:lnSpc>
          <a:spcPct val="93000"/>
        </a:lnSpc>
        <a:spcBef>
          <a:spcPts val="288"/>
        </a:spcBef>
        <a:spcAft>
          <a:spcPct val="0"/>
        </a:spcAft>
        <a:buClr>
          <a:srgbClr val="000000"/>
        </a:buClr>
        <a:buSzPct val="100000"/>
        <a:buFont typeface="Times New Roman" pitchFamily="16" charset="0"/>
        <a:defRPr sz="2000">
          <a:solidFill>
            <a:srgbClr val="000000"/>
          </a:solidFill>
          <a:latin typeface="+mn-lt"/>
          <a:ea typeface="+mn-ea"/>
          <a:cs typeface="+mn-cs"/>
        </a:defRPr>
      </a:lvl7pPr>
      <a:lvl8pPr marL="3429000" indent="-228600" algn="l" defTabSz="457200" rtl="0" fontAlgn="base" hangingPunct="0">
        <a:lnSpc>
          <a:spcPct val="93000"/>
        </a:lnSpc>
        <a:spcBef>
          <a:spcPts val="288"/>
        </a:spcBef>
        <a:spcAft>
          <a:spcPct val="0"/>
        </a:spcAft>
        <a:buClr>
          <a:srgbClr val="000000"/>
        </a:buClr>
        <a:buSzPct val="100000"/>
        <a:buFont typeface="Times New Roman" pitchFamily="16" charset="0"/>
        <a:defRPr sz="2000">
          <a:solidFill>
            <a:srgbClr val="000000"/>
          </a:solidFill>
          <a:latin typeface="+mn-lt"/>
          <a:ea typeface="+mn-ea"/>
          <a:cs typeface="+mn-cs"/>
        </a:defRPr>
      </a:lvl8pPr>
      <a:lvl9pPr marL="3886200" indent="-228600" algn="l" defTabSz="457200" rtl="0" fontAlgn="base" hangingPunct="0">
        <a:lnSpc>
          <a:spcPct val="93000"/>
        </a:lnSpc>
        <a:spcBef>
          <a:spcPts val="288"/>
        </a:spcBef>
        <a:spcAft>
          <a:spcPct val="0"/>
        </a:spcAft>
        <a:buClr>
          <a:srgbClr val="000000"/>
        </a:buClr>
        <a:buSzPct val="100000"/>
        <a:buFont typeface="Times New Roman" pitchFamily="16" charset="0"/>
        <a:defRPr sz="2000">
          <a:solidFill>
            <a:srgbClr val="000000"/>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6" name="Freeform 1"/>
          <p:cNvSpPr>
            <a:spLocks/>
          </p:cNvSpPr>
          <p:nvPr/>
        </p:nvSpPr>
        <p:spPr bwMode="auto">
          <a:xfrm>
            <a:off x="0" y="0"/>
            <a:ext cx="9140825" cy="5649913"/>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w 21600"/>
              <a:gd name="T9" fmla="*/ 0 h 21600"/>
              <a:gd name="T10" fmla="*/ 0 60000 65536"/>
              <a:gd name="T11" fmla="*/ 0 60000 65536"/>
              <a:gd name="T12" fmla="*/ 0 60000 65536"/>
              <a:gd name="T13" fmla="*/ 0 60000 65536"/>
              <a:gd name="T14" fmla="*/ 0 60000 65536"/>
              <a:gd name="T15" fmla="*/ 0 w 21600"/>
              <a:gd name="T16" fmla="*/ 0 h 21600"/>
              <a:gd name="T17" fmla="*/ 21600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21600" y="0"/>
                </a:lnTo>
                <a:lnTo>
                  <a:pt x="21600" y="21600"/>
                </a:lnTo>
                <a:lnTo>
                  <a:pt x="0" y="21600"/>
                </a:lnTo>
                <a:lnTo>
                  <a:pt x="0" y="0"/>
                </a:lnTo>
                <a:close/>
              </a:path>
            </a:pathLst>
          </a:custGeom>
          <a:solidFill>
            <a:srgbClr val="B7B128"/>
          </a:solidFill>
          <a:ln>
            <a:noFill/>
          </a:ln>
          <a:extLst>
            <a:ext uri="{91240B29-F687-4F45-9708-019B960494DF}">
              <a14:hiddenLine xmlns:a14="http://schemas.microsoft.com/office/drawing/2010/main" w="9525" cap="flat">
                <a:solidFill>
                  <a:srgbClr val="000000"/>
                </a:solidFill>
                <a:miter lim="800000"/>
                <a:headEnd/>
                <a:tailEnd/>
              </a14:hiddenLine>
            </a:ext>
          </a:extLst>
        </p:spPr>
        <p:txBody>
          <a:bodyPr wrap="none" anchor="ctr"/>
          <a:lstStyle/>
          <a:p>
            <a:endParaRPr lang="fr-FR"/>
          </a:p>
        </p:txBody>
      </p:sp>
      <p:sp>
        <p:nvSpPr>
          <p:cNvPr id="22531" name="Freeform 2"/>
          <p:cNvSpPr>
            <a:spLocks/>
          </p:cNvSpPr>
          <p:nvPr/>
        </p:nvSpPr>
        <p:spPr bwMode="auto">
          <a:xfrm>
            <a:off x="261938" y="6497638"/>
            <a:ext cx="2519362" cy="182562"/>
          </a:xfrm>
          <a:custGeom>
            <a:avLst/>
            <a:gdLst>
              <a:gd name="T0" fmla="*/ 0 w 21600"/>
              <a:gd name="T1" fmla="*/ 0 h 21600"/>
              <a:gd name="T2" fmla="*/ 21600 w 21600"/>
              <a:gd name="T3" fmla="*/ 0 h 21600"/>
              <a:gd name="T4" fmla="*/ 21600 w 21600"/>
              <a:gd name="T5" fmla="*/ 21600 h 21600"/>
              <a:gd name="T6" fmla="*/ 0 w 21600"/>
              <a:gd name="T7" fmla="*/ 21600 h 21600"/>
              <a:gd name="T8" fmla="*/ 0 w 21600"/>
              <a:gd name="T9" fmla="*/ 0 h 21600"/>
              <a:gd name="T10" fmla="*/ 0 60000 65536"/>
              <a:gd name="T11" fmla="*/ 0 60000 65536"/>
              <a:gd name="T12" fmla="*/ 0 60000 65536"/>
              <a:gd name="T13" fmla="*/ 0 60000 65536"/>
              <a:gd name="T14" fmla="*/ 0 60000 65536"/>
              <a:gd name="T15" fmla="*/ 0 w 21600"/>
              <a:gd name="T16" fmla="*/ 0 h 21600"/>
              <a:gd name="T17" fmla="*/ 21600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21600" y="0"/>
                </a:lnTo>
                <a:lnTo>
                  <a:pt x="21600" y="21600"/>
                </a:lnTo>
                <a:lnTo>
                  <a:pt x="0" y="21600"/>
                </a:lnTo>
                <a:lnTo>
                  <a:pt x="0" y="0"/>
                </a:lnTo>
                <a:close/>
              </a:path>
            </a:pathLst>
          </a:custGeom>
          <a:solidFill>
            <a:srgbClr val="FFFFFF"/>
          </a:solidFill>
          <a:ln>
            <a:noFill/>
          </a:ln>
        </p:spPr>
        <p:txBody>
          <a:bodyPr lIns="0" tIns="10668" rIns="0" bIns="0"/>
          <a:lstStyle>
            <a:lvl1pPr>
              <a:lnSpc>
                <a:spcPct val="93000"/>
              </a:lnSpc>
              <a:buClr>
                <a:srgbClr val="000000"/>
              </a:buClr>
              <a:buSzPct val="100000"/>
              <a:buFont typeface="Times New Roman" panose="02020603050405020304" pitchFamily="18" charset="0"/>
              <a:tabLst>
                <a:tab pos="457200" algn="l"/>
                <a:tab pos="914400" algn="l"/>
                <a:tab pos="1371600" algn="l"/>
                <a:tab pos="1828800" algn="l"/>
                <a:tab pos="2286000" algn="l"/>
              </a:tabLst>
              <a:defRPr>
                <a:solidFill>
                  <a:schemeClr val="tx1"/>
                </a:solidFill>
                <a:latin typeface="Arial" panose="020B0604020202020204" pitchFamily="34" charset="0"/>
                <a:cs typeface="AR PL SungtiL GB" charset="0"/>
              </a:defRPr>
            </a:lvl1pPr>
            <a:lvl2pPr>
              <a:lnSpc>
                <a:spcPct val="93000"/>
              </a:lnSpc>
              <a:buClr>
                <a:srgbClr val="000000"/>
              </a:buClr>
              <a:buSzPct val="100000"/>
              <a:buFont typeface="Times New Roman" panose="02020603050405020304" pitchFamily="18" charset="0"/>
              <a:tabLst>
                <a:tab pos="457200" algn="l"/>
                <a:tab pos="914400" algn="l"/>
                <a:tab pos="1371600" algn="l"/>
                <a:tab pos="1828800" algn="l"/>
                <a:tab pos="2286000" algn="l"/>
              </a:tabLst>
              <a:defRPr>
                <a:solidFill>
                  <a:schemeClr val="tx1"/>
                </a:solidFill>
                <a:latin typeface="Arial" panose="020B0604020202020204" pitchFamily="34" charset="0"/>
                <a:cs typeface="AR PL SungtiL GB" charset="0"/>
              </a:defRPr>
            </a:lvl2pPr>
            <a:lvl3pPr>
              <a:lnSpc>
                <a:spcPct val="93000"/>
              </a:lnSpc>
              <a:buClr>
                <a:srgbClr val="000000"/>
              </a:buClr>
              <a:buSzPct val="100000"/>
              <a:buFont typeface="Times New Roman" panose="02020603050405020304" pitchFamily="18" charset="0"/>
              <a:tabLst>
                <a:tab pos="457200" algn="l"/>
                <a:tab pos="914400" algn="l"/>
                <a:tab pos="1371600" algn="l"/>
                <a:tab pos="1828800" algn="l"/>
                <a:tab pos="2286000" algn="l"/>
              </a:tabLst>
              <a:defRPr>
                <a:solidFill>
                  <a:schemeClr val="tx1"/>
                </a:solidFill>
                <a:latin typeface="Arial" panose="020B0604020202020204" pitchFamily="34" charset="0"/>
                <a:cs typeface="AR PL SungtiL GB" charset="0"/>
              </a:defRPr>
            </a:lvl3pPr>
            <a:lvl4pPr>
              <a:lnSpc>
                <a:spcPct val="93000"/>
              </a:lnSpc>
              <a:buClr>
                <a:srgbClr val="000000"/>
              </a:buClr>
              <a:buSzPct val="100000"/>
              <a:buFont typeface="Times New Roman" panose="02020603050405020304" pitchFamily="18" charset="0"/>
              <a:tabLst>
                <a:tab pos="457200" algn="l"/>
                <a:tab pos="914400" algn="l"/>
                <a:tab pos="1371600" algn="l"/>
                <a:tab pos="1828800" algn="l"/>
                <a:tab pos="2286000" algn="l"/>
              </a:tabLst>
              <a:defRPr>
                <a:solidFill>
                  <a:schemeClr val="tx1"/>
                </a:solidFill>
                <a:latin typeface="Arial" panose="020B0604020202020204" pitchFamily="34" charset="0"/>
                <a:cs typeface="AR PL SungtiL GB" charset="0"/>
              </a:defRPr>
            </a:lvl4pPr>
            <a:lvl5pPr>
              <a:lnSpc>
                <a:spcPct val="93000"/>
              </a:lnSpc>
              <a:buClr>
                <a:srgbClr val="000000"/>
              </a:buClr>
              <a:buSzPct val="100000"/>
              <a:buFont typeface="Times New Roman" panose="02020603050405020304" pitchFamily="18" charset="0"/>
              <a:tabLst>
                <a:tab pos="457200" algn="l"/>
                <a:tab pos="914400" algn="l"/>
                <a:tab pos="1371600" algn="l"/>
                <a:tab pos="1828800" algn="l"/>
                <a:tab pos="2286000" algn="l"/>
              </a:tabLst>
              <a:defRPr>
                <a:solidFill>
                  <a:schemeClr val="tx1"/>
                </a:solidFill>
                <a:latin typeface="Arial" panose="020B0604020202020204" pitchFamily="34" charset="0"/>
                <a:cs typeface="AR PL SungtiL GB"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Lst>
              <a:defRPr>
                <a:solidFill>
                  <a:schemeClr val="tx1"/>
                </a:solidFill>
                <a:latin typeface="Arial" panose="020B0604020202020204" pitchFamily="34" charset="0"/>
                <a:cs typeface="AR PL SungtiL GB"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Lst>
              <a:defRPr>
                <a:solidFill>
                  <a:schemeClr val="tx1"/>
                </a:solidFill>
                <a:latin typeface="Arial" panose="020B0604020202020204" pitchFamily="34" charset="0"/>
                <a:cs typeface="AR PL SungtiL GB"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Lst>
              <a:defRPr>
                <a:solidFill>
                  <a:schemeClr val="tx1"/>
                </a:solidFill>
                <a:latin typeface="Arial" panose="020B0604020202020204" pitchFamily="34" charset="0"/>
                <a:cs typeface="AR PL SungtiL GB"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Lst>
              <a:defRPr>
                <a:solidFill>
                  <a:schemeClr val="tx1"/>
                </a:solidFill>
                <a:latin typeface="Arial" panose="020B0604020202020204" pitchFamily="34" charset="0"/>
                <a:cs typeface="AR PL SungtiL GB" charset="0"/>
              </a:defRPr>
            </a:lvl9pPr>
          </a:lstStyle>
          <a:p>
            <a:pPr eaLnBrk="1">
              <a:spcBef>
                <a:spcPts val="750"/>
              </a:spcBef>
              <a:defRPr/>
            </a:pPr>
            <a:r>
              <a:rPr lang="fr-FR" altLang="fr-FR" sz="1200">
                <a:solidFill>
                  <a:srgbClr val="5B652B"/>
                </a:solidFill>
                <a:latin typeface="Times New Roman" panose="02020603050405020304" pitchFamily="18" charset="0"/>
                <a:ea typeface="+mn-ea"/>
                <a:cs typeface="Lucida Sans Unicode" panose="020B0602030504020204" pitchFamily="34" charset="0"/>
              </a:rPr>
              <a:t>www.msa.fr</a:t>
            </a:r>
          </a:p>
        </p:txBody>
      </p:sp>
      <p:pic>
        <p:nvPicPr>
          <p:cNvPr id="21508" name="Picture 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618413" y="5983288"/>
            <a:ext cx="1331912"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pic>
      <p:sp>
        <p:nvSpPr>
          <p:cNvPr id="21509" name="Rectangle 4"/>
          <p:cNvSpPr>
            <a:spLocks noGrp="1" noChangeArrowheads="1"/>
          </p:cNvSpPr>
          <p:nvPr>
            <p:ph type="title"/>
          </p:nvPr>
        </p:nvSpPr>
        <p:spPr bwMode="auto">
          <a:xfrm>
            <a:off x="630238" y="457200"/>
            <a:ext cx="2947987" cy="159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GB" altLang="fr-FR" smtClean="0"/>
              <a:t>Modifiez le style du titre</a:t>
            </a:r>
          </a:p>
        </p:txBody>
      </p:sp>
      <p:sp>
        <p:nvSpPr>
          <p:cNvPr id="21510" name="Text Box 5"/>
          <p:cNvSpPr txBox="1">
            <a:spLocks noChangeArrowheads="1"/>
          </p:cNvSpPr>
          <p:nvPr/>
        </p:nvSpPr>
        <p:spPr bwMode="auto">
          <a:xfrm>
            <a:off x="3887788" y="987425"/>
            <a:ext cx="4629150" cy="487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txBody>
          <a:bodyPr wrap="none" anchor="ctr"/>
          <a:lstStyle/>
          <a:p>
            <a:pPr eaLnBrk="1">
              <a:lnSpc>
                <a:spcPct val="93000"/>
              </a:lnSpc>
              <a:buClr>
                <a:srgbClr val="000000"/>
              </a:buClr>
              <a:buSzPct val="100000"/>
              <a:buFont typeface="Times New Roman" panose="02020603050405020304" pitchFamily="18" charset="0"/>
              <a:buNone/>
            </a:pPr>
            <a:endParaRPr lang="fr-FR" altLang="fr-FR"/>
          </a:p>
        </p:txBody>
      </p:sp>
      <p:sp>
        <p:nvSpPr>
          <p:cNvPr id="21511" name="Rectangle 6"/>
          <p:cNvSpPr>
            <a:spLocks noGrp="1" noChangeArrowheads="1"/>
          </p:cNvSpPr>
          <p:nvPr>
            <p:ph type="body" idx="1"/>
          </p:nvPr>
        </p:nvSpPr>
        <p:spPr bwMode="auto">
          <a:xfrm>
            <a:off x="630238" y="2057400"/>
            <a:ext cx="2947987"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fr-FR" smtClean="0"/>
              <a:t>Modifier les styles du texte du masque</a:t>
            </a:r>
          </a:p>
        </p:txBody>
      </p:sp>
    </p:spTree>
  </p:cSld>
  <p:clrMap bg1="lt1" tx1="dk1" bg2="lt2" tx2="dk2" accent1="accent1" accent2="accent2" accent3="accent3" accent4="accent4" accent5="accent5" accent6="accent6" hlink="hlink" folHlink="folHlink"/>
  <p:sldLayoutIdLst>
    <p:sldLayoutId id="2147495036" r:id="rId1"/>
    <p:sldLayoutId id="2147495037" r:id="rId2"/>
    <p:sldLayoutId id="2147495038" r:id="rId3"/>
    <p:sldLayoutId id="2147495039" r:id="rId4"/>
    <p:sldLayoutId id="2147495040" r:id="rId5"/>
    <p:sldLayoutId id="2147495041" r:id="rId6"/>
    <p:sldLayoutId id="2147495042" r:id="rId7"/>
    <p:sldLayoutId id="2147495043" r:id="rId8"/>
    <p:sldLayoutId id="2147495044" r:id="rId9"/>
    <p:sldLayoutId id="2147495045" r:id="rId10"/>
    <p:sldLayoutId id="2147495046" r:id="rId11"/>
  </p:sldLayoutIdLst>
  <p:hf hdr="0" ftr="0" dt="0"/>
  <p:txStyles>
    <p:titleStyle>
      <a:lvl1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mj-lt"/>
          <a:ea typeface="+mj-ea"/>
          <a:cs typeface="+mj-cs"/>
        </a:defRPr>
      </a:lvl1pPr>
      <a:lvl2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AR PL SungtiL GB" charset="0"/>
          <a:cs typeface="AR PL SungtiL GB" charset="0"/>
        </a:defRPr>
      </a:lvl2pPr>
      <a:lvl3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AR PL SungtiL GB" charset="0"/>
          <a:cs typeface="AR PL SungtiL GB" charset="0"/>
        </a:defRPr>
      </a:lvl3pPr>
      <a:lvl4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AR PL SungtiL GB" charset="0"/>
          <a:cs typeface="AR PL SungtiL GB" charset="0"/>
        </a:defRPr>
      </a:lvl4pPr>
      <a:lvl5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AR PL SungtiL GB" charset="0"/>
          <a:cs typeface="AR PL SungtiL GB" charset="0"/>
        </a:defRPr>
      </a:lvl5pPr>
      <a:lvl6pPr marL="25146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AR PL SungtiL GB" charset="0"/>
          <a:cs typeface="AR PL SungtiL GB" charset="0"/>
        </a:defRPr>
      </a:lvl6pPr>
      <a:lvl7pPr marL="29718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AR PL SungtiL GB" charset="0"/>
          <a:cs typeface="AR PL SungtiL GB" charset="0"/>
        </a:defRPr>
      </a:lvl7pPr>
      <a:lvl8pPr marL="34290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AR PL SungtiL GB" charset="0"/>
          <a:cs typeface="AR PL SungtiL GB" charset="0"/>
        </a:defRPr>
      </a:lvl8pPr>
      <a:lvl9pPr marL="38862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AR PL SungtiL GB" charset="0"/>
          <a:cs typeface="AR PL SungtiL GB" charset="0"/>
        </a:defRPr>
      </a:lvl9pPr>
    </p:titleStyle>
    <p:bodyStyle>
      <a:lvl1pPr marL="342900" indent="-342900" algn="l" defTabSz="457200" rtl="0" eaLnBrk="0" fontAlgn="base" hangingPunct="0">
        <a:lnSpc>
          <a:spcPct val="93000"/>
        </a:lnSpc>
        <a:spcBef>
          <a:spcPts val="1425"/>
        </a:spcBef>
        <a:spcAft>
          <a:spcPct val="0"/>
        </a:spcAft>
        <a:buClr>
          <a:srgbClr val="000000"/>
        </a:buClr>
        <a:buSzPct val="100000"/>
        <a:buFont typeface="Times New Roman" panose="02020603050405020304" pitchFamily="18" charset="0"/>
        <a:defRPr sz="3200">
          <a:solidFill>
            <a:srgbClr val="000000"/>
          </a:solidFill>
          <a:latin typeface="+mn-lt"/>
          <a:ea typeface="+mn-ea"/>
          <a:cs typeface="+mn-cs"/>
        </a:defRPr>
      </a:lvl1pPr>
      <a:lvl2pPr marL="742950" indent="-285750" algn="l" defTabSz="457200" rtl="0" eaLnBrk="0" fontAlgn="base" hangingPunct="0">
        <a:lnSpc>
          <a:spcPct val="93000"/>
        </a:lnSpc>
        <a:spcBef>
          <a:spcPts val="1138"/>
        </a:spcBef>
        <a:spcAft>
          <a:spcPct val="0"/>
        </a:spcAft>
        <a:buClr>
          <a:srgbClr val="000000"/>
        </a:buClr>
        <a:buSzPct val="100000"/>
        <a:buFont typeface="Times New Roman" panose="02020603050405020304" pitchFamily="18" charset="0"/>
        <a:defRPr sz="2800">
          <a:solidFill>
            <a:srgbClr val="000000"/>
          </a:solidFill>
          <a:latin typeface="+mn-lt"/>
          <a:ea typeface="+mn-ea"/>
          <a:cs typeface="+mn-cs"/>
        </a:defRPr>
      </a:lvl2pPr>
      <a:lvl3pPr marL="1143000" indent="-228600" algn="l" defTabSz="457200" rtl="0" eaLnBrk="0" fontAlgn="base" hangingPunct="0">
        <a:lnSpc>
          <a:spcPct val="93000"/>
        </a:lnSpc>
        <a:spcBef>
          <a:spcPts val="850"/>
        </a:spcBef>
        <a:spcAft>
          <a:spcPct val="0"/>
        </a:spcAft>
        <a:buClr>
          <a:srgbClr val="000000"/>
        </a:buClr>
        <a:buSzPct val="100000"/>
        <a:buFont typeface="Times New Roman" panose="02020603050405020304" pitchFamily="18" charset="0"/>
        <a:defRPr sz="2400">
          <a:solidFill>
            <a:srgbClr val="000000"/>
          </a:solidFill>
          <a:latin typeface="+mn-lt"/>
          <a:ea typeface="+mn-ea"/>
          <a:cs typeface="+mn-cs"/>
        </a:defRPr>
      </a:lvl3pPr>
      <a:lvl4pPr marL="1600200" indent="-228600" algn="l" defTabSz="457200" rtl="0" eaLnBrk="0" fontAlgn="base" hangingPunct="0">
        <a:lnSpc>
          <a:spcPct val="93000"/>
        </a:lnSpc>
        <a:spcBef>
          <a:spcPts val="575"/>
        </a:spcBef>
        <a:spcAft>
          <a:spcPct val="0"/>
        </a:spcAft>
        <a:buClr>
          <a:srgbClr val="000000"/>
        </a:buClr>
        <a:buSzPct val="100000"/>
        <a:buFont typeface="Times New Roman" panose="02020603050405020304" pitchFamily="18" charset="0"/>
        <a:defRPr sz="2000">
          <a:solidFill>
            <a:srgbClr val="000000"/>
          </a:solidFill>
          <a:latin typeface="+mn-lt"/>
          <a:ea typeface="+mn-ea"/>
          <a:cs typeface="+mn-cs"/>
        </a:defRPr>
      </a:lvl4pPr>
      <a:lvl5pPr marL="2057400" indent="-228600" algn="l" defTabSz="457200" rtl="0"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mn-lt"/>
          <a:ea typeface="+mn-ea"/>
          <a:cs typeface="+mn-cs"/>
        </a:defRPr>
      </a:lvl5pPr>
      <a:lvl6pPr marL="2514600" indent="-228600" algn="l" defTabSz="457200" rtl="0" fontAlgn="base" hangingPunct="0">
        <a:lnSpc>
          <a:spcPct val="93000"/>
        </a:lnSpc>
        <a:spcBef>
          <a:spcPts val="288"/>
        </a:spcBef>
        <a:spcAft>
          <a:spcPct val="0"/>
        </a:spcAft>
        <a:buClr>
          <a:srgbClr val="000000"/>
        </a:buClr>
        <a:buSzPct val="100000"/>
        <a:buFont typeface="Times New Roman" pitchFamily="16" charset="0"/>
        <a:defRPr sz="2000">
          <a:solidFill>
            <a:srgbClr val="000000"/>
          </a:solidFill>
          <a:latin typeface="+mn-lt"/>
          <a:ea typeface="+mn-ea"/>
          <a:cs typeface="+mn-cs"/>
        </a:defRPr>
      </a:lvl6pPr>
      <a:lvl7pPr marL="2971800" indent="-228600" algn="l" defTabSz="457200" rtl="0" fontAlgn="base" hangingPunct="0">
        <a:lnSpc>
          <a:spcPct val="93000"/>
        </a:lnSpc>
        <a:spcBef>
          <a:spcPts val="288"/>
        </a:spcBef>
        <a:spcAft>
          <a:spcPct val="0"/>
        </a:spcAft>
        <a:buClr>
          <a:srgbClr val="000000"/>
        </a:buClr>
        <a:buSzPct val="100000"/>
        <a:buFont typeface="Times New Roman" pitchFamily="16" charset="0"/>
        <a:defRPr sz="2000">
          <a:solidFill>
            <a:srgbClr val="000000"/>
          </a:solidFill>
          <a:latin typeface="+mn-lt"/>
          <a:ea typeface="+mn-ea"/>
          <a:cs typeface="+mn-cs"/>
        </a:defRPr>
      </a:lvl7pPr>
      <a:lvl8pPr marL="3429000" indent="-228600" algn="l" defTabSz="457200" rtl="0" fontAlgn="base" hangingPunct="0">
        <a:lnSpc>
          <a:spcPct val="93000"/>
        </a:lnSpc>
        <a:spcBef>
          <a:spcPts val="288"/>
        </a:spcBef>
        <a:spcAft>
          <a:spcPct val="0"/>
        </a:spcAft>
        <a:buClr>
          <a:srgbClr val="000000"/>
        </a:buClr>
        <a:buSzPct val="100000"/>
        <a:buFont typeface="Times New Roman" pitchFamily="16" charset="0"/>
        <a:defRPr sz="2000">
          <a:solidFill>
            <a:srgbClr val="000000"/>
          </a:solidFill>
          <a:latin typeface="+mn-lt"/>
          <a:ea typeface="+mn-ea"/>
          <a:cs typeface="+mn-cs"/>
        </a:defRPr>
      </a:lvl8pPr>
      <a:lvl9pPr marL="3886200" indent="-228600" algn="l" defTabSz="457200" rtl="0" fontAlgn="base" hangingPunct="0">
        <a:lnSpc>
          <a:spcPct val="93000"/>
        </a:lnSpc>
        <a:spcBef>
          <a:spcPts val="288"/>
        </a:spcBef>
        <a:spcAft>
          <a:spcPct val="0"/>
        </a:spcAft>
        <a:buClr>
          <a:srgbClr val="000000"/>
        </a:buClr>
        <a:buSzPct val="100000"/>
        <a:buFont typeface="Times New Roman" pitchFamily="16" charset="0"/>
        <a:defRPr sz="2000">
          <a:solidFill>
            <a:srgbClr val="000000"/>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Freeform 1"/>
          <p:cNvSpPr>
            <a:spLocks/>
          </p:cNvSpPr>
          <p:nvPr/>
        </p:nvSpPr>
        <p:spPr bwMode="auto">
          <a:xfrm>
            <a:off x="0" y="0"/>
            <a:ext cx="9140825" cy="5649913"/>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w 21600"/>
              <a:gd name="T9" fmla="*/ 0 h 21600"/>
              <a:gd name="T10" fmla="*/ 0 60000 65536"/>
              <a:gd name="T11" fmla="*/ 0 60000 65536"/>
              <a:gd name="T12" fmla="*/ 0 60000 65536"/>
              <a:gd name="T13" fmla="*/ 0 60000 65536"/>
              <a:gd name="T14" fmla="*/ 0 60000 65536"/>
              <a:gd name="T15" fmla="*/ 0 w 21600"/>
              <a:gd name="T16" fmla="*/ 0 h 21600"/>
              <a:gd name="T17" fmla="*/ 21600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21600" y="0"/>
                </a:lnTo>
                <a:lnTo>
                  <a:pt x="21600" y="21600"/>
                </a:lnTo>
                <a:lnTo>
                  <a:pt x="0" y="21600"/>
                </a:lnTo>
                <a:lnTo>
                  <a:pt x="0" y="0"/>
                </a:lnTo>
                <a:close/>
              </a:path>
            </a:pathLst>
          </a:custGeom>
          <a:solidFill>
            <a:srgbClr val="B7B128"/>
          </a:solidFill>
          <a:ln>
            <a:noFill/>
          </a:ln>
          <a:extLst>
            <a:ext uri="{91240B29-F687-4F45-9708-019B960494DF}">
              <a14:hiddenLine xmlns:a14="http://schemas.microsoft.com/office/drawing/2010/main" w="9525" cap="flat">
                <a:solidFill>
                  <a:srgbClr val="000000"/>
                </a:solidFill>
                <a:miter lim="800000"/>
                <a:headEnd/>
                <a:tailEnd/>
              </a14:hiddenLine>
            </a:ext>
          </a:extLst>
        </p:spPr>
        <p:txBody>
          <a:bodyPr wrap="none" anchor="ctr"/>
          <a:lstStyle/>
          <a:p>
            <a:endParaRPr lang="fr-FR"/>
          </a:p>
        </p:txBody>
      </p:sp>
      <p:sp>
        <p:nvSpPr>
          <p:cNvPr id="23555" name="Freeform 2"/>
          <p:cNvSpPr>
            <a:spLocks/>
          </p:cNvSpPr>
          <p:nvPr/>
        </p:nvSpPr>
        <p:spPr bwMode="auto">
          <a:xfrm>
            <a:off x="261938" y="6497638"/>
            <a:ext cx="2519362" cy="182562"/>
          </a:xfrm>
          <a:custGeom>
            <a:avLst/>
            <a:gdLst>
              <a:gd name="T0" fmla="*/ 0 w 21600"/>
              <a:gd name="T1" fmla="*/ 0 h 21600"/>
              <a:gd name="T2" fmla="*/ 21600 w 21600"/>
              <a:gd name="T3" fmla="*/ 0 h 21600"/>
              <a:gd name="T4" fmla="*/ 21600 w 21600"/>
              <a:gd name="T5" fmla="*/ 21600 h 21600"/>
              <a:gd name="T6" fmla="*/ 0 w 21600"/>
              <a:gd name="T7" fmla="*/ 21600 h 21600"/>
              <a:gd name="T8" fmla="*/ 0 w 21600"/>
              <a:gd name="T9" fmla="*/ 0 h 21600"/>
              <a:gd name="T10" fmla="*/ 0 60000 65536"/>
              <a:gd name="T11" fmla="*/ 0 60000 65536"/>
              <a:gd name="T12" fmla="*/ 0 60000 65536"/>
              <a:gd name="T13" fmla="*/ 0 60000 65536"/>
              <a:gd name="T14" fmla="*/ 0 60000 65536"/>
              <a:gd name="T15" fmla="*/ 0 w 21600"/>
              <a:gd name="T16" fmla="*/ 0 h 21600"/>
              <a:gd name="T17" fmla="*/ 21600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21600" y="0"/>
                </a:lnTo>
                <a:lnTo>
                  <a:pt x="21600" y="21600"/>
                </a:lnTo>
                <a:lnTo>
                  <a:pt x="0" y="21600"/>
                </a:lnTo>
                <a:lnTo>
                  <a:pt x="0" y="0"/>
                </a:lnTo>
                <a:close/>
              </a:path>
            </a:pathLst>
          </a:custGeom>
          <a:solidFill>
            <a:srgbClr val="FFFFFF"/>
          </a:solidFill>
          <a:ln>
            <a:noFill/>
          </a:ln>
        </p:spPr>
        <p:txBody>
          <a:bodyPr lIns="0" tIns="10668" rIns="0" bIns="0"/>
          <a:lstStyle>
            <a:lvl1pPr>
              <a:lnSpc>
                <a:spcPct val="93000"/>
              </a:lnSpc>
              <a:buClr>
                <a:srgbClr val="000000"/>
              </a:buClr>
              <a:buSzPct val="100000"/>
              <a:buFont typeface="Times New Roman" panose="02020603050405020304" pitchFamily="18" charset="0"/>
              <a:tabLst>
                <a:tab pos="457200" algn="l"/>
                <a:tab pos="914400" algn="l"/>
                <a:tab pos="1371600" algn="l"/>
                <a:tab pos="1828800" algn="l"/>
                <a:tab pos="2286000" algn="l"/>
              </a:tabLst>
              <a:defRPr>
                <a:solidFill>
                  <a:schemeClr val="tx1"/>
                </a:solidFill>
                <a:latin typeface="Arial" panose="020B0604020202020204" pitchFamily="34" charset="0"/>
                <a:cs typeface="AR PL SungtiL GB" charset="0"/>
              </a:defRPr>
            </a:lvl1pPr>
            <a:lvl2pPr>
              <a:lnSpc>
                <a:spcPct val="93000"/>
              </a:lnSpc>
              <a:buClr>
                <a:srgbClr val="000000"/>
              </a:buClr>
              <a:buSzPct val="100000"/>
              <a:buFont typeface="Times New Roman" panose="02020603050405020304" pitchFamily="18" charset="0"/>
              <a:tabLst>
                <a:tab pos="457200" algn="l"/>
                <a:tab pos="914400" algn="l"/>
                <a:tab pos="1371600" algn="l"/>
                <a:tab pos="1828800" algn="l"/>
                <a:tab pos="2286000" algn="l"/>
              </a:tabLst>
              <a:defRPr>
                <a:solidFill>
                  <a:schemeClr val="tx1"/>
                </a:solidFill>
                <a:latin typeface="Arial" panose="020B0604020202020204" pitchFamily="34" charset="0"/>
                <a:cs typeface="AR PL SungtiL GB" charset="0"/>
              </a:defRPr>
            </a:lvl2pPr>
            <a:lvl3pPr>
              <a:lnSpc>
                <a:spcPct val="93000"/>
              </a:lnSpc>
              <a:buClr>
                <a:srgbClr val="000000"/>
              </a:buClr>
              <a:buSzPct val="100000"/>
              <a:buFont typeface="Times New Roman" panose="02020603050405020304" pitchFamily="18" charset="0"/>
              <a:tabLst>
                <a:tab pos="457200" algn="l"/>
                <a:tab pos="914400" algn="l"/>
                <a:tab pos="1371600" algn="l"/>
                <a:tab pos="1828800" algn="l"/>
                <a:tab pos="2286000" algn="l"/>
              </a:tabLst>
              <a:defRPr>
                <a:solidFill>
                  <a:schemeClr val="tx1"/>
                </a:solidFill>
                <a:latin typeface="Arial" panose="020B0604020202020204" pitchFamily="34" charset="0"/>
                <a:cs typeface="AR PL SungtiL GB" charset="0"/>
              </a:defRPr>
            </a:lvl3pPr>
            <a:lvl4pPr>
              <a:lnSpc>
                <a:spcPct val="93000"/>
              </a:lnSpc>
              <a:buClr>
                <a:srgbClr val="000000"/>
              </a:buClr>
              <a:buSzPct val="100000"/>
              <a:buFont typeface="Times New Roman" panose="02020603050405020304" pitchFamily="18" charset="0"/>
              <a:tabLst>
                <a:tab pos="457200" algn="l"/>
                <a:tab pos="914400" algn="l"/>
                <a:tab pos="1371600" algn="l"/>
                <a:tab pos="1828800" algn="l"/>
                <a:tab pos="2286000" algn="l"/>
              </a:tabLst>
              <a:defRPr>
                <a:solidFill>
                  <a:schemeClr val="tx1"/>
                </a:solidFill>
                <a:latin typeface="Arial" panose="020B0604020202020204" pitchFamily="34" charset="0"/>
                <a:cs typeface="AR PL SungtiL GB" charset="0"/>
              </a:defRPr>
            </a:lvl4pPr>
            <a:lvl5pPr>
              <a:lnSpc>
                <a:spcPct val="93000"/>
              </a:lnSpc>
              <a:buClr>
                <a:srgbClr val="000000"/>
              </a:buClr>
              <a:buSzPct val="100000"/>
              <a:buFont typeface="Times New Roman" panose="02020603050405020304" pitchFamily="18" charset="0"/>
              <a:tabLst>
                <a:tab pos="457200" algn="l"/>
                <a:tab pos="914400" algn="l"/>
                <a:tab pos="1371600" algn="l"/>
                <a:tab pos="1828800" algn="l"/>
                <a:tab pos="2286000" algn="l"/>
              </a:tabLst>
              <a:defRPr>
                <a:solidFill>
                  <a:schemeClr val="tx1"/>
                </a:solidFill>
                <a:latin typeface="Arial" panose="020B0604020202020204" pitchFamily="34" charset="0"/>
                <a:cs typeface="AR PL SungtiL GB"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Lst>
              <a:defRPr>
                <a:solidFill>
                  <a:schemeClr val="tx1"/>
                </a:solidFill>
                <a:latin typeface="Arial" panose="020B0604020202020204" pitchFamily="34" charset="0"/>
                <a:cs typeface="AR PL SungtiL GB"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Lst>
              <a:defRPr>
                <a:solidFill>
                  <a:schemeClr val="tx1"/>
                </a:solidFill>
                <a:latin typeface="Arial" panose="020B0604020202020204" pitchFamily="34" charset="0"/>
                <a:cs typeface="AR PL SungtiL GB"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Lst>
              <a:defRPr>
                <a:solidFill>
                  <a:schemeClr val="tx1"/>
                </a:solidFill>
                <a:latin typeface="Arial" panose="020B0604020202020204" pitchFamily="34" charset="0"/>
                <a:cs typeface="AR PL SungtiL GB"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Lst>
              <a:defRPr>
                <a:solidFill>
                  <a:schemeClr val="tx1"/>
                </a:solidFill>
                <a:latin typeface="Arial" panose="020B0604020202020204" pitchFamily="34" charset="0"/>
                <a:cs typeface="AR PL SungtiL GB" charset="0"/>
              </a:defRPr>
            </a:lvl9pPr>
          </a:lstStyle>
          <a:p>
            <a:pPr eaLnBrk="1">
              <a:spcBef>
                <a:spcPts val="750"/>
              </a:spcBef>
              <a:defRPr/>
            </a:pPr>
            <a:r>
              <a:rPr lang="fr-FR" altLang="fr-FR" sz="1200">
                <a:solidFill>
                  <a:srgbClr val="5B652B"/>
                </a:solidFill>
                <a:latin typeface="Times New Roman" panose="02020603050405020304" pitchFamily="18" charset="0"/>
                <a:ea typeface="+mn-ea"/>
                <a:cs typeface="Lucida Sans Unicode" panose="020B0602030504020204" pitchFamily="34" charset="0"/>
              </a:rPr>
              <a:t>www.msa.fr</a:t>
            </a:r>
          </a:p>
        </p:txBody>
      </p:sp>
      <p:pic>
        <p:nvPicPr>
          <p:cNvPr id="22532" name="Picture 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618413" y="5983288"/>
            <a:ext cx="1331912"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pic>
      <p:sp>
        <p:nvSpPr>
          <p:cNvPr id="22533" name="Rectangle 4"/>
          <p:cNvSpPr>
            <a:spLocks noGrp="1" noChangeArrowheads="1"/>
          </p:cNvSpPr>
          <p:nvPr>
            <p:ph type="title"/>
          </p:nvPr>
        </p:nvSpPr>
        <p:spPr bwMode="auto">
          <a:xfrm>
            <a:off x="685800" y="204788"/>
            <a:ext cx="7772400" cy="1185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GB" altLang="fr-FR" smtClean="0"/>
              <a:t>Modifiez le style du titre</a:t>
            </a:r>
          </a:p>
        </p:txBody>
      </p:sp>
      <p:sp>
        <p:nvSpPr>
          <p:cNvPr id="22534" name="Rectangle 5"/>
          <p:cNvSpPr>
            <a:spLocks noGrp="1" noChangeArrowheads="1"/>
          </p:cNvSpPr>
          <p:nvPr>
            <p:ph type="body" idx="1"/>
          </p:nvPr>
        </p:nvSpPr>
        <p:spPr bwMode="auto">
          <a:xfrm>
            <a:off x="457200" y="1604963"/>
            <a:ext cx="8228013"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txBody>
          <a:bodyPr vert="eaVert" wrap="square" lIns="0" tIns="0" rIns="0" bIns="0" numCol="1" anchor="t" anchorCtr="0" compatLnSpc="1">
            <a:prstTxWarp prst="textNoShape">
              <a:avLst/>
            </a:prstTxWarp>
          </a:bodyPr>
          <a:lstStyle/>
          <a:p>
            <a:pPr lvl="0"/>
            <a:r>
              <a:rPr lang="en-GB" altLang="fr-FR" smtClean="0"/>
              <a:t>Modifier les styles du texte du masque</a:t>
            </a:r>
          </a:p>
          <a:p>
            <a:pPr lvl="1"/>
            <a:r>
              <a:rPr lang="en-GB" altLang="fr-FR" smtClean="0"/>
              <a:t>Deuxième niveau</a:t>
            </a:r>
          </a:p>
          <a:p>
            <a:pPr lvl="2"/>
            <a:r>
              <a:rPr lang="en-GB" altLang="fr-FR" smtClean="0"/>
              <a:t>Troisième niveau</a:t>
            </a:r>
          </a:p>
          <a:p>
            <a:pPr lvl="3"/>
            <a:r>
              <a:rPr lang="en-GB" altLang="fr-FR" smtClean="0"/>
              <a:t>Quatrième niveau</a:t>
            </a:r>
          </a:p>
          <a:p>
            <a:pPr lvl="4"/>
            <a:r>
              <a:rPr lang="en-GB" altLang="fr-FR" smtClean="0"/>
              <a:t>Cinquième niveau</a:t>
            </a:r>
          </a:p>
        </p:txBody>
      </p:sp>
    </p:spTree>
  </p:cSld>
  <p:clrMap bg1="lt1" tx1="dk1" bg2="lt2" tx2="dk2" accent1="accent1" accent2="accent2" accent3="accent3" accent4="accent4" accent5="accent5" accent6="accent6" hlink="hlink" folHlink="folHlink"/>
  <p:sldLayoutIdLst>
    <p:sldLayoutId id="2147495047" r:id="rId1"/>
    <p:sldLayoutId id="2147495048" r:id="rId2"/>
    <p:sldLayoutId id="2147495049" r:id="rId3"/>
    <p:sldLayoutId id="2147495050" r:id="rId4"/>
    <p:sldLayoutId id="2147495051" r:id="rId5"/>
    <p:sldLayoutId id="2147495052" r:id="rId6"/>
    <p:sldLayoutId id="2147495053" r:id="rId7"/>
    <p:sldLayoutId id="2147495054" r:id="rId8"/>
    <p:sldLayoutId id="2147495055" r:id="rId9"/>
    <p:sldLayoutId id="2147495056" r:id="rId10"/>
    <p:sldLayoutId id="2147495057" r:id="rId11"/>
  </p:sldLayoutIdLst>
  <p:hf hdr="0" ftr="0" dt="0"/>
  <p:txStyles>
    <p:titleStyle>
      <a:lvl1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mj-lt"/>
          <a:ea typeface="+mj-ea"/>
          <a:cs typeface="+mj-cs"/>
        </a:defRPr>
      </a:lvl1pPr>
      <a:lvl2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AR PL SungtiL GB" charset="0"/>
          <a:cs typeface="AR PL SungtiL GB" charset="0"/>
        </a:defRPr>
      </a:lvl2pPr>
      <a:lvl3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AR PL SungtiL GB" charset="0"/>
          <a:cs typeface="AR PL SungtiL GB" charset="0"/>
        </a:defRPr>
      </a:lvl3pPr>
      <a:lvl4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AR PL SungtiL GB" charset="0"/>
          <a:cs typeface="AR PL SungtiL GB" charset="0"/>
        </a:defRPr>
      </a:lvl4pPr>
      <a:lvl5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AR PL SungtiL GB" charset="0"/>
          <a:cs typeface="AR PL SungtiL GB" charset="0"/>
        </a:defRPr>
      </a:lvl5pPr>
      <a:lvl6pPr marL="25146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AR PL SungtiL GB" charset="0"/>
          <a:cs typeface="AR PL SungtiL GB" charset="0"/>
        </a:defRPr>
      </a:lvl6pPr>
      <a:lvl7pPr marL="29718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AR PL SungtiL GB" charset="0"/>
          <a:cs typeface="AR PL SungtiL GB" charset="0"/>
        </a:defRPr>
      </a:lvl7pPr>
      <a:lvl8pPr marL="34290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AR PL SungtiL GB" charset="0"/>
          <a:cs typeface="AR PL SungtiL GB" charset="0"/>
        </a:defRPr>
      </a:lvl8pPr>
      <a:lvl9pPr marL="38862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AR PL SungtiL GB" charset="0"/>
          <a:cs typeface="AR PL SungtiL GB" charset="0"/>
        </a:defRPr>
      </a:lvl9pPr>
    </p:titleStyle>
    <p:bodyStyle>
      <a:lvl1pPr marL="342900" indent="-342900" algn="l" defTabSz="457200" rtl="0" eaLnBrk="0" fontAlgn="base" hangingPunct="0">
        <a:lnSpc>
          <a:spcPct val="93000"/>
        </a:lnSpc>
        <a:spcBef>
          <a:spcPts val="1425"/>
        </a:spcBef>
        <a:spcAft>
          <a:spcPct val="0"/>
        </a:spcAft>
        <a:buClr>
          <a:srgbClr val="000000"/>
        </a:buClr>
        <a:buSzPct val="100000"/>
        <a:buFont typeface="Times New Roman" panose="02020603050405020304" pitchFamily="18" charset="0"/>
        <a:defRPr sz="3200">
          <a:solidFill>
            <a:srgbClr val="000000"/>
          </a:solidFill>
          <a:latin typeface="+mn-lt"/>
          <a:ea typeface="+mn-ea"/>
          <a:cs typeface="+mn-cs"/>
        </a:defRPr>
      </a:lvl1pPr>
      <a:lvl2pPr marL="742950" indent="-285750" algn="l" defTabSz="457200" rtl="0" eaLnBrk="0" fontAlgn="base" hangingPunct="0">
        <a:lnSpc>
          <a:spcPct val="93000"/>
        </a:lnSpc>
        <a:spcBef>
          <a:spcPts val="1138"/>
        </a:spcBef>
        <a:spcAft>
          <a:spcPct val="0"/>
        </a:spcAft>
        <a:buClr>
          <a:srgbClr val="000000"/>
        </a:buClr>
        <a:buSzPct val="100000"/>
        <a:buFont typeface="Times New Roman" panose="02020603050405020304" pitchFamily="18" charset="0"/>
        <a:defRPr sz="2800">
          <a:solidFill>
            <a:srgbClr val="000000"/>
          </a:solidFill>
          <a:latin typeface="+mn-lt"/>
          <a:ea typeface="+mn-ea"/>
          <a:cs typeface="+mn-cs"/>
        </a:defRPr>
      </a:lvl2pPr>
      <a:lvl3pPr marL="1143000" indent="-228600" algn="l" defTabSz="457200" rtl="0" eaLnBrk="0" fontAlgn="base" hangingPunct="0">
        <a:lnSpc>
          <a:spcPct val="93000"/>
        </a:lnSpc>
        <a:spcBef>
          <a:spcPts val="850"/>
        </a:spcBef>
        <a:spcAft>
          <a:spcPct val="0"/>
        </a:spcAft>
        <a:buClr>
          <a:srgbClr val="000000"/>
        </a:buClr>
        <a:buSzPct val="100000"/>
        <a:buFont typeface="Times New Roman" panose="02020603050405020304" pitchFamily="18" charset="0"/>
        <a:defRPr sz="2400">
          <a:solidFill>
            <a:srgbClr val="000000"/>
          </a:solidFill>
          <a:latin typeface="+mn-lt"/>
          <a:ea typeface="+mn-ea"/>
          <a:cs typeface="+mn-cs"/>
        </a:defRPr>
      </a:lvl3pPr>
      <a:lvl4pPr marL="1600200" indent="-228600" algn="l" defTabSz="457200" rtl="0" eaLnBrk="0" fontAlgn="base" hangingPunct="0">
        <a:lnSpc>
          <a:spcPct val="93000"/>
        </a:lnSpc>
        <a:spcBef>
          <a:spcPts val="575"/>
        </a:spcBef>
        <a:spcAft>
          <a:spcPct val="0"/>
        </a:spcAft>
        <a:buClr>
          <a:srgbClr val="000000"/>
        </a:buClr>
        <a:buSzPct val="100000"/>
        <a:buFont typeface="Times New Roman" panose="02020603050405020304" pitchFamily="18" charset="0"/>
        <a:defRPr sz="2000">
          <a:solidFill>
            <a:srgbClr val="000000"/>
          </a:solidFill>
          <a:latin typeface="+mn-lt"/>
          <a:ea typeface="+mn-ea"/>
          <a:cs typeface="+mn-cs"/>
        </a:defRPr>
      </a:lvl4pPr>
      <a:lvl5pPr marL="2057400" indent="-228600" algn="l" defTabSz="457200" rtl="0"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mn-lt"/>
          <a:ea typeface="+mn-ea"/>
          <a:cs typeface="+mn-cs"/>
        </a:defRPr>
      </a:lvl5pPr>
      <a:lvl6pPr marL="2514600" indent="-228600" algn="l" defTabSz="457200" rtl="0" fontAlgn="base" hangingPunct="0">
        <a:lnSpc>
          <a:spcPct val="93000"/>
        </a:lnSpc>
        <a:spcBef>
          <a:spcPts val="288"/>
        </a:spcBef>
        <a:spcAft>
          <a:spcPct val="0"/>
        </a:spcAft>
        <a:buClr>
          <a:srgbClr val="000000"/>
        </a:buClr>
        <a:buSzPct val="100000"/>
        <a:buFont typeface="Times New Roman" pitchFamily="16" charset="0"/>
        <a:defRPr sz="2000">
          <a:solidFill>
            <a:srgbClr val="000000"/>
          </a:solidFill>
          <a:latin typeface="+mn-lt"/>
          <a:ea typeface="+mn-ea"/>
          <a:cs typeface="+mn-cs"/>
        </a:defRPr>
      </a:lvl6pPr>
      <a:lvl7pPr marL="2971800" indent="-228600" algn="l" defTabSz="457200" rtl="0" fontAlgn="base" hangingPunct="0">
        <a:lnSpc>
          <a:spcPct val="93000"/>
        </a:lnSpc>
        <a:spcBef>
          <a:spcPts val="288"/>
        </a:spcBef>
        <a:spcAft>
          <a:spcPct val="0"/>
        </a:spcAft>
        <a:buClr>
          <a:srgbClr val="000000"/>
        </a:buClr>
        <a:buSzPct val="100000"/>
        <a:buFont typeface="Times New Roman" pitchFamily="16" charset="0"/>
        <a:defRPr sz="2000">
          <a:solidFill>
            <a:srgbClr val="000000"/>
          </a:solidFill>
          <a:latin typeface="+mn-lt"/>
          <a:ea typeface="+mn-ea"/>
          <a:cs typeface="+mn-cs"/>
        </a:defRPr>
      </a:lvl7pPr>
      <a:lvl8pPr marL="3429000" indent="-228600" algn="l" defTabSz="457200" rtl="0" fontAlgn="base" hangingPunct="0">
        <a:lnSpc>
          <a:spcPct val="93000"/>
        </a:lnSpc>
        <a:spcBef>
          <a:spcPts val="288"/>
        </a:spcBef>
        <a:spcAft>
          <a:spcPct val="0"/>
        </a:spcAft>
        <a:buClr>
          <a:srgbClr val="000000"/>
        </a:buClr>
        <a:buSzPct val="100000"/>
        <a:buFont typeface="Times New Roman" pitchFamily="16" charset="0"/>
        <a:defRPr sz="2000">
          <a:solidFill>
            <a:srgbClr val="000000"/>
          </a:solidFill>
          <a:latin typeface="+mn-lt"/>
          <a:ea typeface="+mn-ea"/>
          <a:cs typeface="+mn-cs"/>
        </a:defRPr>
      </a:lvl8pPr>
      <a:lvl9pPr marL="3886200" indent="-228600" algn="l" defTabSz="457200" rtl="0" fontAlgn="base" hangingPunct="0">
        <a:lnSpc>
          <a:spcPct val="93000"/>
        </a:lnSpc>
        <a:spcBef>
          <a:spcPts val="288"/>
        </a:spcBef>
        <a:spcAft>
          <a:spcPct val="0"/>
        </a:spcAft>
        <a:buClr>
          <a:srgbClr val="000000"/>
        </a:buClr>
        <a:buSzPct val="100000"/>
        <a:buFont typeface="Times New Roman" pitchFamily="16" charset="0"/>
        <a:defRPr sz="2000">
          <a:solidFill>
            <a:srgbClr val="000000"/>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Freeform 1"/>
          <p:cNvSpPr>
            <a:spLocks/>
          </p:cNvSpPr>
          <p:nvPr/>
        </p:nvSpPr>
        <p:spPr bwMode="auto">
          <a:xfrm>
            <a:off x="0" y="0"/>
            <a:ext cx="9140825" cy="5649913"/>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w 21600"/>
              <a:gd name="T9" fmla="*/ 0 h 21600"/>
              <a:gd name="T10" fmla="*/ 0 60000 65536"/>
              <a:gd name="T11" fmla="*/ 0 60000 65536"/>
              <a:gd name="T12" fmla="*/ 0 60000 65536"/>
              <a:gd name="T13" fmla="*/ 0 60000 65536"/>
              <a:gd name="T14" fmla="*/ 0 60000 65536"/>
              <a:gd name="T15" fmla="*/ 0 w 21600"/>
              <a:gd name="T16" fmla="*/ 0 h 21600"/>
              <a:gd name="T17" fmla="*/ 21600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21600" y="0"/>
                </a:lnTo>
                <a:lnTo>
                  <a:pt x="21600" y="21600"/>
                </a:lnTo>
                <a:lnTo>
                  <a:pt x="0" y="21600"/>
                </a:lnTo>
                <a:lnTo>
                  <a:pt x="0" y="0"/>
                </a:lnTo>
                <a:close/>
              </a:path>
            </a:pathLst>
          </a:custGeom>
          <a:solidFill>
            <a:srgbClr val="B7B128"/>
          </a:solidFill>
          <a:ln>
            <a:noFill/>
          </a:ln>
          <a:extLst>
            <a:ext uri="{91240B29-F687-4F45-9708-019B960494DF}">
              <a14:hiddenLine xmlns:a14="http://schemas.microsoft.com/office/drawing/2010/main" w="9525" cap="flat">
                <a:solidFill>
                  <a:srgbClr val="000000"/>
                </a:solidFill>
                <a:miter lim="800000"/>
                <a:headEnd/>
                <a:tailEnd/>
              </a14:hiddenLine>
            </a:ext>
          </a:extLst>
        </p:spPr>
        <p:txBody>
          <a:bodyPr wrap="none" anchor="ctr"/>
          <a:lstStyle/>
          <a:p>
            <a:endParaRPr lang="fr-FR"/>
          </a:p>
        </p:txBody>
      </p:sp>
      <p:sp>
        <p:nvSpPr>
          <p:cNvPr id="24579" name="Freeform 2"/>
          <p:cNvSpPr>
            <a:spLocks/>
          </p:cNvSpPr>
          <p:nvPr/>
        </p:nvSpPr>
        <p:spPr bwMode="auto">
          <a:xfrm>
            <a:off x="261938" y="6497638"/>
            <a:ext cx="2519362" cy="182562"/>
          </a:xfrm>
          <a:custGeom>
            <a:avLst/>
            <a:gdLst>
              <a:gd name="T0" fmla="*/ 0 w 21600"/>
              <a:gd name="T1" fmla="*/ 0 h 21600"/>
              <a:gd name="T2" fmla="*/ 21600 w 21600"/>
              <a:gd name="T3" fmla="*/ 0 h 21600"/>
              <a:gd name="T4" fmla="*/ 21600 w 21600"/>
              <a:gd name="T5" fmla="*/ 21600 h 21600"/>
              <a:gd name="T6" fmla="*/ 0 w 21600"/>
              <a:gd name="T7" fmla="*/ 21600 h 21600"/>
              <a:gd name="T8" fmla="*/ 0 w 21600"/>
              <a:gd name="T9" fmla="*/ 0 h 21600"/>
              <a:gd name="T10" fmla="*/ 0 60000 65536"/>
              <a:gd name="T11" fmla="*/ 0 60000 65536"/>
              <a:gd name="T12" fmla="*/ 0 60000 65536"/>
              <a:gd name="T13" fmla="*/ 0 60000 65536"/>
              <a:gd name="T14" fmla="*/ 0 60000 65536"/>
              <a:gd name="T15" fmla="*/ 0 w 21600"/>
              <a:gd name="T16" fmla="*/ 0 h 21600"/>
              <a:gd name="T17" fmla="*/ 21600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21600" y="0"/>
                </a:lnTo>
                <a:lnTo>
                  <a:pt x="21600" y="21600"/>
                </a:lnTo>
                <a:lnTo>
                  <a:pt x="0" y="21600"/>
                </a:lnTo>
                <a:lnTo>
                  <a:pt x="0" y="0"/>
                </a:lnTo>
                <a:close/>
              </a:path>
            </a:pathLst>
          </a:custGeom>
          <a:solidFill>
            <a:srgbClr val="FFFFFF"/>
          </a:solidFill>
          <a:ln>
            <a:noFill/>
          </a:ln>
        </p:spPr>
        <p:txBody>
          <a:bodyPr lIns="0" tIns="10668" rIns="0" bIns="0"/>
          <a:lstStyle>
            <a:lvl1pPr>
              <a:lnSpc>
                <a:spcPct val="93000"/>
              </a:lnSpc>
              <a:buClr>
                <a:srgbClr val="000000"/>
              </a:buClr>
              <a:buSzPct val="100000"/>
              <a:buFont typeface="Times New Roman" panose="02020603050405020304" pitchFamily="18" charset="0"/>
              <a:tabLst>
                <a:tab pos="457200" algn="l"/>
                <a:tab pos="914400" algn="l"/>
                <a:tab pos="1371600" algn="l"/>
                <a:tab pos="1828800" algn="l"/>
                <a:tab pos="2286000" algn="l"/>
              </a:tabLst>
              <a:defRPr>
                <a:solidFill>
                  <a:schemeClr val="tx1"/>
                </a:solidFill>
                <a:latin typeface="Arial" panose="020B0604020202020204" pitchFamily="34" charset="0"/>
                <a:cs typeface="AR PL SungtiL GB" charset="0"/>
              </a:defRPr>
            </a:lvl1pPr>
            <a:lvl2pPr>
              <a:lnSpc>
                <a:spcPct val="93000"/>
              </a:lnSpc>
              <a:buClr>
                <a:srgbClr val="000000"/>
              </a:buClr>
              <a:buSzPct val="100000"/>
              <a:buFont typeface="Times New Roman" panose="02020603050405020304" pitchFamily="18" charset="0"/>
              <a:tabLst>
                <a:tab pos="457200" algn="l"/>
                <a:tab pos="914400" algn="l"/>
                <a:tab pos="1371600" algn="l"/>
                <a:tab pos="1828800" algn="l"/>
                <a:tab pos="2286000" algn="l"/>
              </a:tabLst>
              <a:defRPr>
                <a:solidFill>
                  <a:schemeClr val="tx1"/>
                </a:solidFill>
                <a:latin typeface="Arial" panose="020B0604020202020204" pitchFamily="34" charset="0"/>
                <a:cs typeface="AR PL SungtiL GB" charset="0"/>
              </a:defRPr>
            </a:lvl2pPr>
            <a:lvl3pPr>
              <a:lnSpc>
                <a:spcPct val="93000"/>
              </a:lnSpc>
              <a:buClr>
                <a:srgbClr val="000000"/>
              </a:buClr>
              <a:buSzPct val="100000"/>
              <a:buFont typeface="Times New Roman" panose="02020603050405020304" pitchFamily="18" charset="0"/>
              <a:tabLst>
                <a:tab pos="457200" algn="l"/>
                <a:tab pos="914400" algn="l"/>
                <a:tab pos="1371600" algn="l"/>
                <a:tab pos="1828800" algn="l"/>
                <a:tab pos="2286000" algn="l"/>
              </a:tabLst>
              <a:defRPr>
                <a:solidFill>
                  <a:schemeClr val="tx1"/>
                </a:solidFill>
                <a:latin typeface="Arial" panose="020B0604020202020204" pitchFamily="34" charset="0"/>
                <a:cs typeface="AR PL SungtiL GB" charset="0"/>
              </a:defRPr>
            </a:lvl3pPr>
            <a:lvl4pPr>
              <a:lnSpc>
                <a:spcPct val="93000"/>
              </a:lnSpc>
              <a:buClr>
                <a:srgbClr val="000000"/>
              </a:buClr>
              <a:buSzPct val="100000"/>
              <a:buFont typeface="Times New Roman" panose="02020603050405020304" pitchFamily="18" charset="0"/>
              <a:tabLst>
                <a:tab pos="457200" algn="l"/>
                <a:tab pos="914400" algn="l"/>
                <a:tab pos="1371600" algn="l"/>
                <a:tab pos="1828800" algn="l"/>
                <a:tab pos="2286000" algn="l"/>
              </a:tabLst>
              <a:defRPr>
                <a:solidFill>
                  <a:schemeClr val="tx1"/>
                </a:solidFill>
                <a:latin typeface="Arial" panose="020B0604020202020204" pitchFamily="34" charset="0"/>
                <a:cs typeface="AR PL SungtiL GB" charset="0"/>
              </a:defRPr>
            </a:lvl4pPr>
            <a:lvl5pPr>
              <a:lnSpc>
                <a:spcPct val="93000"/>
              </a:lnSpc>
              <a:buClr>
                <a:srgbClr val="000000"/>
              </a:buClr>
              <a:buSzPct val="100000"/>
              <a:buFont typeface="Times New Roman" panose="02020603050405020304" pitchFamily="18" charset="0"/>
              <a:tabLst>
                <a:tab pos="457200" algn="l"/>
                <a:tab pos="914400" algn="l"/>
                <a:tab pos="1371600" algn="l"/>
                <a:tab pos="1828800" algn="l"/>
                <a:tab pos="2286000" algn="l"/>
              </a:tabLst>
              <a:defRPr>
                <a:solidFill>
                  <a:schemeClr val="tx1"/>
                </a:solidFill>
                <a:latin typeface="Arial" panose="020B0604020202020204" pitchFamily="34" charset="0"/>
                <a:cs typeface="AR PL SungtiL GB"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Lst>
              <a:defRPr>
                <a:solidFill>
                  <a:schemeClr val="tx1"/>
                </a:solidFill>
                <a:latin typeface="Arial" panose="020B0604020202020204" pitchFamily="34" charset="0"/>
                <a:cs typeface="AR PL SungtiL GB"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Lst>
              <a:defRPr>
                <a:solidFill>
                  <a:schemeClr val="tx1"/>
                </a:solidFill>
                <a:latin typeface="Arial" panose="020B0604020202020204" pitchFamily="34" charset="0"/>
                <a:cs typeface="AR PL SungtiL GB"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Lst>
              <a:defRPr>
                <a:solidFill>
                  <a:schemeClr val="tx1"/>
                </a:solidFill>
                <a:latin typeface="Arial" panose="020B0604020202020204" pitchFamily="34" charset="0"/>
                <a:cs typeface="AR PL SungtiL GB"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Lst>
              <a:defRPr>
                <a:solidFill>
                  <a:schemeClr val="tx1"/>
                </a:solidFill>
                <a:latin typeface="Arial" panose="020B0604020202020204" pitchFamily="34" charset="0"/>
                <a:cs typeface="AR PL SungtiL GB" charset="0"/>
              </a:defRPr>
            </a:lvl9pPr>
          </a:lstStyle>
          <a:p>
            <a:pPr eaLnBrk="1">
              <a:spcBef>
                <a:spcPts val="750"/>
              </a:spcBef>
              <a:defRPr/>
            </a:pPr>
            <a:r>
              <a:rPr lang="fr-FR" altLang="fr-FR" sz="1200">
                <a:solidFill>
                  <a:srgbClr val="5B652B"/>
                </a:solidFill>
                <a:latin typeface="Times New Roman" panose="02020603050405020304" pitchFamily="18" charset="0"/>
                <a:ea typeface="+mn-ea"/>
                <a:cs typeface="Lucida Sans Unicode" panose="020B0602030504020204" pitchFamily="34" charset="0"/>
              </a:rPr>
              <a:t>www.msa.fr</a:t>
            </a:r>
          </a:p>
        </p:txBody>
      </p:sp>
      <p:pic>
        <p:nvPicPr>
          <p:cNvPr id="23556" name="Picture 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618413" y="5983288"/>
            <a:ext cx="1331912"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pic>
      <p:sp>
        <p:nvSpPr>
          <p:cNvPr id="23557" name="Rectangle 4"/>
          <p:cNvSpPr>
            <a:spLocks noGrp="1" noChangeArrowheads="1"/>
          </p:cNvSpPr>
          <p:nvPr>
            <p:ph type="title"/>
          </p:nvPr>
        </p:nvSpPr>
        <p:spPr bwMode="auto">
          <a:xfrm>
            <a:off x="6629400" y="204788"/>
            <a:ext cx="2055813" cy="592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txBody>
          <a:bodyPr vert="eaVert" wrap="square" lIns="0" tIns="0" rIns="0" bIns="0" numCol="1" anchor="t" anchorCtr="1" compatLnSpc="1">
            <a:prstTxWarp prst="textNoShape">
              <a:avLst/>
            </a:prstTxWarp>
          </a:bodyPr>
          <a:lstStyle/>
          <a:p>
            <a:pPr lvl="0"/>
            <a:r>
              <a:rPr lang="en-GB" altLang="fr-FR" smtClean="0"/>
              <a:t>Modifiez le style du titre</a:t>
            </a:r>
          </a:p>
        </p:txBody>
      </p:sp>
      <p:sp>
        <p:nvSpPr>
          <p:cNvPr id="23558" name="Rectangle 5"/>
          <p:cNvSpPr>
            <a:spLocks noGrp="1" noChangeArrowheads="1"/>
          </p:cNvSpPr>
          <p:nvPr>
            <p:ph type="body" idx="1"/>
          </p:nvPr>
        </p:nvSpPr>
        <p:spPr bwMode="auto">
          <a:xfrm>
            <a:off x="457200" y="204788"/>
            <a:ext cx="6018213" cy="592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txBody>
          <a:bodyPr vert="eaVert" wrap="square" lIns="0" tIns="0" rIns="0" bIns="0" numCol="1" anchor="t" anchorCtr="0" compatLnSpc="1">
            <a:prstTxWarp prst="textNoShape">
              <a:avLst/>
            </a:prstTxWarp>
          </a:bodyPr>
          <a:lstStyle/>
          <a:p>
            <a:pPr lvl="0"/>
            <a:r>
              <a:rPr lang="en-GB" altLang="fr-FR" smtClean="0"/>
              <a:t>Modifier les styles du texte du masque</a:t>
            </a:r>
          </a:p>
          <a:p>
            <a:pPr lvl="1"/>
            <a:r>
              <a:rPr lang="en-GB" altLang="fr-FR" smtClean="0"/>
              <a:t>Deuxième niveau</a:t>
            </a:r>
          </a:p>
          <a:p>
            <a:pPr lvl="2"/>
            <a:r>
              <a:rPr lang="en-GB" altLang="fr-FR" smtClean="0"/>
              <a:t>Troisième niveau</a:t>
            </a:r>
          </a:p>
          <a:p>
            <a:pPr lvl="3"/>
            <a:r>
              <a:rPr lang="en-GB" altLang="fr-FR" smtClean="0"/>
              <a:t>Quatrième niveau</a:t>
            </a:r>
          </a:p>
          <a:p>
            <a:pPr lvl="4"/>
            <a:r>
              <a:rPr lang="en-GB" altLang="fr-FR" smtClean="0"/>
              <a:t>Cinquième niveau</a:t>
            </a:r>
          </a:p>
        </p:txBody>
      </p:sp>
    </p:spTree>
  </p:cSld>
  <p:clrMap bg1="lt1" tx1="dk1" bg2="lt2" tx2="dk2" accent1="accent1" accent2="accent2" accent3="accent3" accent4="accent4" accent5="accent5" accent6="accent6" hlink="hlink" folHlink="folHlink"/>
  <p:sldLayoutIdLst>
    <p:sldLayoutId id="2147495058" r:id="rId1"/>
    <p:sldLayoutId id="2147495059" r:id="rId2"/>
    <p:sldLayoutId id="2147495060" r:id="rId3"/>
    <p:sldLayoutId id="2147495061" r:id="rId4"/>
    <p:sldLayoutId id="2147495062" r:id="rId5"/>
    <p:sldLayoutId id="2147495063" r:id="rId6"/>
    <p:sldLayoutId id="2147495064" r:id="rId7"/>
    <p:sldLayoutId id="2147495065" r:id="rId8"/>
    <p:sldLayoutId id="2147495066" r:id="rId9"/>
    <p:sldLayoutId id="2147495067" r:id="rId10"/>
    <p:sldLayoutId id="2147495068" r:id="rId11"/>
  </p:sldLayoutIdLst>
  <p:hf hdr="0" ftr="0" dt="0"/>
  <p:txStyles>
    <p:titleStyle>
      <a:lvl1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mj-lt"/>
          <a:ea typeface="+mj-ea"/>
          <a:cs typeface="+mj-cs"/>
        </a:defRPr>
      </a:lvl1pPr>
      <a:lvl2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AR PL SungtiL GB" charset="0"/>
          <a:cs typeface="AR PL SungtiL GB" charset="0"/>
        </a:defRPr>
      </a:lvl2pPr>
      <a:lvl3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AR PL SungtiL GB" charset="0"/>
          <a:cs typeface="AR PL SungtiL GB" charset="0"/>
        </a:defRPr>
      </a:lvl3pPr>
      <a:lvl4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AR PL SungtiL GB" charset="0"/>
          <a:cs typeface="AR PL SungtiL GB" charset="0"/>
        </a:defRPr>
      </a:lvl4pPr>
      <a:lvl5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AR PL SungtiL GB" charset="0"/>
          <a:cs typeface="AR PL SungtiL GB" charset="0"/>
        </a:defRPr>
      </a:lvl5pPr>
      <a:lvl6pPr marL="25146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AR PL SungtiL GB" charset="0"/>
          <a:cs typeface="AR PL SungtiL GB" charset="0"/>
        </a:defRPr>
      </a:lvl6pPr>
      <a:lvl7pPr marL="29718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AR PL SungtiL GB" charset="0"/>
          <a:cs typeface="AR PL SungtiL GB" charset="0"/>
        </a:defRPr>
      </a:lvl7pPr>
      <a:lvl8pPr marL="34290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AR PL SungtiL GB" charset="0"/>
          <a:cs typeface="AR PL SungtiL GB" charset="0"/>
        </a:defRPr>
      </a:lvl8pPr>
      <a:lvl9pPr marL="38862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AR PL SungtiL GB" charset="0"/>
          <a:cs typeface="AR PL SungtiL GB" charset="0"/>
        </a:defRPr>
      </a:lvl9pPr>
    </p:titleStyle>
    <p:bodyStyle>
      <a:lvl1pPr marL="342900" indent="-342900" algn="l" defTabSz="457200" rtl="0" eaLnBrk="0" fontAlgn="base" hangingPunct="0">
        <a:lnSpc>
          <a:spcPct val="93000"/>
        </a:lnSpc>
        <a:spcBef>
          <a:spcPts val="1425"/>
        </a:spcBef>
        <a:spcAft>
          <a:spcPct val="0"/>
        </a:spcAft>
        <a:buClr>
          <a:srgbClr val="000000"/>
        </a:buClr>
        <a:buSzPct val="100000"/>
        <a:buFont typeface="Times New Roman" panose="02020603050405020304" pitchFamily="18" charset="0"/>
        <a:defRPr sz="3200">
          <a:solidFill>
            <a:srgbClr val="000000"/>
          </a:solidFill>
          <a:latin typeface="+mn-lt"/>
          <a:ea typeface="+mn-ea"/>
          <a:cs typeface="+mn-cs"/>
        </a:defRPr>
      </a:lvl1pPr>
      <a:lvl2pPr marL="742950" indent="-285750" algn="l" defTabSz="457200" rtl="0" eaLnBrk="0" fontAlgn="base" hangingPunct="0">
        <a:lnSpc>
          <a:spcPct val="93000"/>
        </a:lnSpc>
        <a:spcBef>
          <a:spcPts val="1138"/>
        </a:spcBef>
        <a:spcAft>
          <a:spcPct val="0"/>
        </a:spcAft>
        <a:buClr>
          <a:srgbClr val="000000"/>
        </a:buClr>
        <a:buSzPct val="100000"/>
        <a:buFont typeface="Times New Roman" panose="02020603050405020304" pitchFamily="18" charset="0"/>
        <a:defRPr sz="2800">
          <a:solidFill>
            <a:srgbClr val="000000"/>
          </a:solidFill>
          <a:latin typeface="+mn-lt"/>
          <a:ea typeface="+mn-ea"/>
          <a:cs typeface="+mn-cs"/>
        </a:defRPr>
      </a:lvl2pPr>
      <a:lvl3pPr marL="1143000" indent="-228600" algn="l" defTabSz="457200" rtl="0" eaLnBrk="0" fontAlgn="base" hangingPunct="0">
        <a:lnSpc>
          <a:spcPct val="93000"/>
        </a:lnSpc>
        <a:spcBef>
          <a:spcPts val="850"/>
        </a:spcBef>
        <a:spcAft>
          <a:spcPct val="0"/>
        </a:spcAft>
        <a:buClr>
          <a:srgbClr val="000000"/>
        </a:buClr>
        <a:buSzPct val="100000"/>
        <a:buFont typeface="Times New Roman" panose="02020603050405020304" pitchFamily="18" charset="0"/>
        <a:defRPr sz="2400">
          <a:solidFill>
            <a:srgbClr val="000000"/>
          </a:solidFill>
          <a:latin typeface="+mn-lt"/>
          <a:ea typeface="+mn-ea"/>
          <a:cs typeface="+mn-cs"/>
        </a:defRPr>
      </a:lvl3pPr>
      <a:lvl4pPr marL="1600200" indent="-228600" algn="l" defTabSz="457200" rtl="0" eaLnBrk="0" fontAlgn="base" hangingPunct="0">
        <a:lnSpc>
          <a:spcPct val="93000"/>
        </a:lnSpc>
        <a:spcBef>
          <a:spcPts val="575"/>
        </a:spcBef>
        <a:spcAft>
          <a:spcPct val="0"/>
        </a:spcAft>
        <a:buClr>
          <a:srgbClr val="000000"/>
        </a:buClr>
        <a:buSzPct val="100000"/>
        <a:buFont typeface="Times New Roman" panose="02020603050405020304" pitchFamily="18" charset="0"/>
        <a:defRPr sz="2000">
          <a:solidFill>
            <a:srgbClr val="000000"/>
          </a:solidFill>
          <a:latin typeface="+mn-lt"/>
          <a:ea typeface="+mn-ea"/>
          <a:cs typeface="+mn-cs"/>
        </a:defRPr>
      </a:lvl4pPr>
      <a:lvl5pPr marL="2057400" indent="-228600" algn="l" defTabSz="457200" rtl="0"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mn-lt"/>
          <a:ea typeface="+mn-ea"/>
          <a:cs typeface="+mn-cs"/>
        </a:defRPr>
      </a:lvl5pPr>
      <a:lvl6pPr marL="2514600" indent="-228600" algn="l" defTabSz="457200" rtl="0" fontAlgn="base" hangingPunct="0">
        <a:lnSpc>
          <a:spcPct val="93000"/>
        </a:lnSpc>
        <a:spcBef>
          <a:spcPts val="288"/>
        </a:spcBef>
        <a:spcAft>
          <a:spcPct val="0"/>
        </a:spcAft>
        <a:buClr>
          <a:srgbClr val="000000"/>
        </a:buClr>
        <a:buSzPct val="100000"/>
        <a:buFont typeface="Times New Roman" pitchFamily="16" charset="0"/>
        <a:defRPr sz="2000">
          <a:solidFill>
            <a:srgbClr val="000000"/>
          </a:solidFill>
          <a:latin typeface="+mn-lt"/>
          <a:ea typeface="+mn-ea"/>
          <a:cs typeface="+mn-cs"/>
        </a:defRPr>
      </a:lvl6pPr>
      <a:lvl7pPr marL="2971800" indent="-228600" algn="l" defTabSz="457200" rtl="0" fontAlgn="base" hangingPunct="0">
        <a:lnSpc>
          <a:spcPct val="93000"/>
        </a:lnSpc>
        <a:spcBef>
          <a:spcPts val="288"/>
        </a:spcBef>
        <a:spcAft>
          <a:spcPct val="0"/>
        </a:spcAft>
        <a:buClr>
          <a:srgbClr val="000000"/>
        </a:buClr>
        <a:buSzPct val="100000"/>
        <a:buFont typeface="Times New Roman" pitchFamily="16" charset="0"/>
        <a:defRPr sz="2000">
          <a:solidFill>
            <a:srgbClr val="000000"/>
          </a:solidFill>
          <a:latin typeface="+mn-lt"/>
          <a:ea typeface="+mn-ea"/>
          <a:cs typeface="+mn-cs"/>
        </a:defRPr>
      </a:lvl7pPr>
      <a:lvl8pPr marL="3429000" indent="-228600" algn="l" defTabSz="457200" rtl="0" fontAlgn="base" hangingPunct="0">
        <a:lnSpc>
          <a:spcPct val="93000"/>
        </a:lnSpc>
        <a:spcBef>
          <a:spcPts val="288"/>
        </a:spcBef>
        <a:spcAft>
          <a:spcPct val="0"/>
        </a:spcAft>
        <a:buClr>
          <a:srgbClr val="000000"/>
        </a:buClr>
        <a:buSzPct val="100000"/>
        <a:buFont typeface="Times New Roman" pitchFamily="16" charset="0"/>
        <a:defRPr sz="2000">
          <a:solidFill>
            <a:srgbClr val="000000"/>
          </a:solidFill>
          <a:latin typeface="+mn-lt"/>
          <a:ea typeface="+mn-ea"/>
          <a:cs typeface="+mn-cs"/>
        </a:defRPr>
      </a:lvl8pPr>
      <a:lvl9pPr marL="3886200" indent="-228600" algn="l" defTabSz="457200" rtl="0" fontAlgn="base" hangingPunct="0">
        <a:lnSpc>
          <a:spcPct val="93000"/>
        </a:lnSpc>
        <a:spcBef>
          <a:spcPts val="288"/>
        </a:spcBef>
        <a:spcAft>
          <a:spcPct val="0"/>
        </a:spcAft>
        <a:buClr>
          <a:srgbClr val="000000"/>
        </a:buClr>
        <a:buSzPct val="100000"/>
        <a:buFont typeface="Times New Roman" pitchFamily="16" charset="0"/>
        <a:defRPr sz="2000">
          <a:solidFill>
            <a:srgbClr val="000000"/>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Freeform 1"/>
          <p:cNvSpPr>
            <a:spLocks/>
          </p:cNvSpPr>
          <p:nvPr/>
        </p:nvSpPr>
        <p:spPr bwMode="auto">
          <a:xfrm>
            <a:off x="0" y="6035675"/>
            <a:ext cx="9140825" cy="827088"/>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w 21600"/>
              <a:gd name="T9" fmla="*/ 0 h 21600"/>
              <a:gd name="T10" fmla="*/ 0 60000 65536"/>
              <a:gd name="T11" fmla="*/ 0 60000 65536"/>
              <a:gd name="T12" fmla="*/ 0 60000 65536"/>
              <a:gd name="T13" fmla="*/ 0 60000 65536"/>
              <a:gd name="T14" fmla="*/ 0 60000 65536"/>
              <a:gd name="T15" fmla="*/ 0 w 21600"/>
              <a:gd name="T16" fmla="*/ 0 h 21600"/>
              <a:gd name="T17" fmla="*/ 21600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21600" y="0"/>
                </a:lnTo>
                <a:lnTo>
                  <a:pt x="21600" y="21600"/>
                </a:lnTo>
                <a:lnTo>
                  <a:pt x="0" y="21600"/>
                </a:lnTo>
                <a:lnTo>
                  <a:pt x="0" y="0"/>
                </a:lnTo>
                <a:close/>
              </a:path>
            </a:pathLst>
          </a:custGeom>
          <a:solidFill>
            <a:srgbClr val="B7B128"/>
          </a:solidFill>
          <a:ln>
            <a:noFill/>
          </a:ln>
          <a:extLst>
            <a:ext uri="{91240B29-F687-4F45-9708-019B960494DF}">
              <a14:hiddenLine xmlns:a14="http://schemas.microsoft.com/office/drawing/2010/main" w="9525" cap="flat">
                <a:solidFill>
                  <a:srgbClr val="000000"/>
                </a:solidFill>
                <a:miter lim="800000"/>
                <a:headEnd/>
                <a:tailEnd/>
              </a14:hiddenLine>
            </a:ext>
          </a:extLst>
        </p:spPr>
        <p:txBody>
          <a:bodyPr wrap="none" anchor="ctr"/>
          <a:lstStyle/>
          <a:p>
            <a:endParaRPr lang="fr-FR"/>
          </a:p>
        </p:txBody>
      </p:sp>
      <p:sp>
        <p:nvSpPr>
          <p:cNvPr id="3075" name="Rectangle 2"/>
          <p:cNvSpPr>
            <a:spLocks noGrp="1" noChangeArrowheads="1"/>
          </p:cNvSpPr>
          <p:nvPr>
            <p:ph type="title"/>
          </p:nvPr>
        </p:nvSpPr>
        <p:spPr bwMode="auto">
          <a:xfrm>
            <a:off x="623888" y="1709738"/>
            <a:ext cx="7885112" cy="285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txBody>
          <a:bodyPr vert="horz" wrap="square" lIns="90000" tIns="46800" rIns="90000" bIns="46800" numCol="1" anchor="b" anchorCtr="0" compatLnSpc="1">
            <a:prstTxWarp prst="textNoShape">
              <a:avLst/>
            </a:prstTxWarp>
          </a:bodyPr>
          <a:lstStyle/>
          <a:p>
            <a:pPr lvl="0"/>
            <a:r>
              <a:rPr lang="en-GB" altLang="fr-FR" smtClean="0"/>
              <a:t>Modifiez le style du titre</a:t>
            </a:r>
          </a:p>
        </p:txBody>
      </p:sp>
      <p:sp>
        <p:nvSpPr>
          <p:cNvPr id="3076" name="Rectangle 3"/>
          <p:cNvSpPr>
            <a:spLocks noGrp="1" noChangeArrowheads="1"/>
          </p:cNvSpPr>
          <p:nvPr>
            <p:ph type="body" idx="1"/>
          </p:nvPr>
        </p:nvSpPr>
        <p:spPr bwMode="auto">
          <a:xfrm>
            <a:off x="623888" y="4589463"/>
            <a:ext cx="7885112" cy="149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fr-FR" smtClean="0"/>
              <a:t>Modifier les styles du texte du masque</a:t>
            </a:r>
          </a:p>
        </p:txBody>
      </p:sp>
      <p:sp>
        <p:nvSpPr>
          <p:cNvPr id="2" name="Rectangle 4"/>
          <p:cNvSpPr>
            <a:spLocks noGrp="1" noChangeArrowheads="1"/>
          </p:cNvSpPr>
          <p:nvPr>
            <p:ph type="sldNum"/>
          </p:nvPr>
        </p:nvSpPr>
        <p:spPr bwMode="auto">
          <a:xfrm>
            <a:off x="3419475" y="6267450"/>
            <a:ext cx="5183188" cy="268288"/>
          </a:xfrm>
          <a:prstGeom prst="rect">
            <a:avLst/>
          </a:prstGeom>
          <a:noFill/>
          <a:ln w="12600" cap="flat">
            <a:noFill/>
            <a:miter lim="800000"/>
            <a:headEnd/>
            <a:tailEnd/>
          </a:ln>
          <a:effectLst/>
        </p:spPr>
        <p:txBody>
          <a:bodyPr vert="horz" wrap="square" lIns="0" tIns="0" rIns="0" bIns="0" numCol="1" anchor="t" anchorCtr="0" compatLnSpc="1">
            <a:prstTxWarp prst="textNoShape">
              <a:avLst/>
            </a:prstTxWarp>
          </a:bodyPr>
          <a:lstStyle>
            <a:lvl1pPr algn="r" eaLnBrk="1" hangingPunct="1">
              <a:buClr>
                <a:srgbClr val="000000"/>
              </a:buClr>
              <a:buSzPct val="100000"/>
              <a:buFont typeface="Times New Roman" panose="02020603050405020304" pitchFamily="18" charset="0"/>
              <a:buNone/>
              <a:defRPr sz="1200">
                <a:solidFill>
                  <a:srgbClr val="FFFFFF"/>
                </a:solidFill>
                <a:cs typeface="Lucida Sans Unicode" panose="020B0602030504020204" pitchFamily="34" charset="0"/>
              </a:defRPr>
            </a:lvl1pPr>
          </a:lstStyle>
          <a:p>
            <a:pPr>
              <a:defRPr/>
            </a:pPr>
            <a:r>
              <a:rPr lang="fr-FR" altLang="fr-FR"/>
              <a:t> –     </a:t>
            </a:r>
            <a:fld id="{979182AE-6B90-4CA4-A20F-39F4588D5C0E}" type="slidenum">
              <a:rPr lang="fr-FR" altLang="fr-FR"/>
              <a:pPr>
                <a:defRPr/>
              </a:pPr>
              <a:t>‹N°›</a:t>
            </a:fld>
            <a:endParaRPr lang="fr-FR" altLang="fr-FR"/>
          </a:p>
        </p:txBody>
      </p:sp>
    </p:spTree>
  </p:cSld>
  <p:clrMap bg1="lt1" tx1="dk1" bg2="lt2" tx2="dk2" accent1="accent1" accent2="accent2" accent3="accent3" accent4="accent4" accent5="accent5" accent6="accent6" hlink="hlink" folHlink="folHlink"/>
  <p:sldLayoutIdLst>
    <p:sldLayoutId id="2147494838" r:id="rId1"/>
    <p:sldLayoutId id="2147494839" r:id="rId2"/>
    <p:sldLayoutId id="2147494840" r:id="rId3"/>
    <p:sldLayoutId id="2147494841" r:id="rId4"/>
    <p:sldLayoutId id="2147494842" r:id="rId5"/>
    <p:sldLayoutId id="2147494843" r:id="rId6"/>
    <p:sldLayoutId id="2147494844" r:id="rId7"/>
    <p:sldLayoutId id="2147494845" r:id="rId8"/>
    <p:sldLayoutId id="2147494846" r:id="rId9"/>
    <p:sldLayoutId id="2147494847" r:id="rId10"/>
    <p:sldLayoutId id="2147494848" r:id="rId11"/>
  </p:sldLayoutIdLst>
  <p:hf hdr="0" ftr="0" dt="0"/>
  <p:txStyles>
    <p:titleStyle>
      <a:lvl1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mj-lt"/>
          <a:ea typeface="+mj-ea"/>
          <a:cs typeface="+mj-cs"/>
        </a:defRPr>
      </a:lvl1pPr>
      <a:lvl2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AR PL SungtiL GB" charset="0"/>
          <a:cs typeface="AR PL SungtiL GB" charset="0"/>
        </a:defRPr>
      </a:lvl2pPr>
      <a:lvl3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AR PL SungtiL GB" charset="0"/>
          <a:cs typeface="AR PL SungtiL GB" charset="0"/>
        </a:defRPr>
      </a:lvl3pPr>
      <a:lvl4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AR PL SungtiL GB" charset="0"/>
          <a:cs typeface="AR PL SungtiL GB" charset="0"/>
        </a:defRPr>
      </a:lvl4pPr>
      <a:lvl5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AR PL SungtiL GB" charset="0"/>
          <a:cs typeface="AR PL SungtiL GB" charset="0"/>
        </a:defRPr>
      </a:lvl5pPr>
      <a:lvl6pPr marL="25146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AR PL SungtiL GB" charset="0"/>
          <a:cs typeface="AR PL SungtiL GB" charset="0"/>
        </a:defRPr>
      </a:lvl6pPr>
      <a:lvl7pPr marL="29718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AR PL SungtiL GB" charset="0"/>
          <a:cs typeface="AR PL SungtiL GB" charset="0"/>
        </a:defRPr>
      </a:lvl7pPr>
      <a:lvl8pPr marL="34290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AR PL SungtiL GB" charset="0"/>
          <a:cs typeface="AR PL SungtiL GB" charset="0"/>
        </a:defRPr>
      </a:lvl8pPr>
      <a:lvl9pPr marL="38862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AR PL SungtiL GB" charset="0"/>
          <a:cs typeface="AR PL SungtiL GB" charset="0"/>
        </a:defRPr>
      </a:lvl9pPr>
    </p:titleStyle>
    <p:bodyStyle>
      <a:lvl1pPr marL="342900" indent="-342900" algn="l" defTabSz="457200" rtl="0" eaLnBrk="0" fontAlgn="base" hangingPunct="0">
        <a:lnSpc>
          <a:spcPct val="93000"/>
        </a:lnSpc>
        <a:spcBef>
          <a:spcPts val="1425"/>
        </a:spcBef>
        <a:spcAft>
          <a:spcPct val="0"/>
        </a:spcAft>
        <a:buClr>
          <a:srgbClr val="000000"/>
        </a:buClr>
        <a:buSzPct val="100000"/>
        <a:buFont typeface="Times New Roman" panose="02020603050405020304" pitchFamily="18" charset="0"/>
        <a:defRPr sz="3200">
          <a:solidFill>
            <a:srgbClr val="000000"/>
          </a:solidFill>
          <a:latin typeface="+mn-lt"/>
          <a:ea typeface="+mn-ea"/>
          <a:cs typeface="+mn-cs"/>
        </a:defRPr>
      </a:lvl1pPr>
      <a:lvl2pPr marL="742950" indent="-285750" algn="l" defTabSz="457200" rtl="0" eaLnBrk="0" fontAlgn="base" hangingPunct="0">
        <a:lnSpc>
          <a:spcPct val="93000"/>
        </a:lnSpc>
        <a:spcBef>
          <a:spcPts val="1138"/>
        </a:spcBef>
        <a:spcAft>
          <a:spcPct val="0"/>
        </a:spcAft>
        <a:buClr>
          <a:srgbClr val="000000"/>
        </a:buClr>
        <a:buSzPct val="100000"/>
        <a:buFont typeface="Times New Roman" panose="02020603050405020304" pitchFamily="18" charset="0"/>
        <a:defRPr sz="2800">
          <a:solidFill>
            <a:srgbClr val="000000"/>
          </a:solidFill>
          <a:latin typeface="+mn-lt"/>
          <a:ea typeface="+mn-ea"/>
          <a:cs typeface="+mn-cs"/>
        </a:defRPr>
      </a:lvl2pPr>
      <a:lvl3pPr marL="1143000" indent="-228600" algn="l" defTabSz="457200" rtl="0" eaLnBrk="0" fontAlgn="base" hangingPunct="0">
        <a:lnSpc>
          <a:spcPct val="93000"/>
        </a:lnSpc>
        <a:spcBef>
          <a:spcPts val="850"/>
        </a:spcBef>
        <a:spcAft>
          <a:spcPct val="0"/>
        </a:spcAft>
        <a:buClr>
          <a:srgbClr val="000000"/>
        </a:buClr>
        <a:buSzPct val="100000"/>
        <a:buFont typeface="Times New Roman" panose="02020603050405020304" pitchFamily="18" charset="0"/>
        <a:defRPr sz="2400">
          <a:solidFill>
            <a:srgbClr val="000000"/>
          </a:solidFill>
          <a:latin typeface="+mn-lt"/>
          <a:ea typeface="+mn-ea"/>
          <a:cs typeface="+mn-cs"/>
        </a:defRPr>
      </a:lvl3pPr>
      <a:lvl4pPr marL="1600200" indent="-228600" algn="l" defTabSz="457200" rtl="0" eaLnBrk="0" fontAlgn="base" hangingPunct="0">
        <a:lnSpc>
          <a:spcPct val="93000"/>
        </a:lnSpc>
        <a:spcBef>
          <a:spcPts val="575"/>
        </a:spcBef>
        <a:spcAft>
          <a:spcPct val="0"/>
        </a:spcAft>
        <a:buClr>
          <a:srgbClr val="000000"/>
        </a:buClr>
        <a:buSzPct val="100000"/>
        <a:buFont typeface="Times New Roman" panose="02020603050405020304" pitchFamily="18" charset="0"/>
        <a:defRPr sz="2000">
          <a:solidFill>
            <a:srgbClr val="000000"/>
          </a:solidFill>
          <a:latin typeface="+mn-lt"/>
          <a:ea typeface="+mn-ea"/>
          <a:cs typeface="+mn-cs"/>
        </a:defRPr>
      </a:lvl4pPr>
      <a:lvl5pPr marL="2057400" indent="-228600" algn="l" defTabSz="457200" rtl="0"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mn-lt"/>
          <a:ea typeface="+mn-ea"/>
          <a:cs typeface="+mn-cs"/>
        </a:defRPr>
      </a:lvl5pPr>
      <a:lvl6pPr marL="2514600" indent="-228600" algn="l" defTabSz="457200" rtl="0" fontAlgn="base" hangingPunct="0">
        <a:lnSpc>
          <a:spcPct val="93000"/>
        </a:lnSpc>
        <a:spcBef>
          <a:spcPts val="288"/>
        </a:spcBef>
        <a:spcAft>
          <a:spcPct val="0"/>
        </a:spcAft>
        <a:buClr>
          <a:srgbClr val="000000"/>
        </a:buClr>
        <a:buSzPct val="100000"/>
        <a:buFont typeface="Times New Roman" pitchFamily="16" charset="0"/>
        <a:defRPr sz="2000">
          <a:solidFill>
            <a:srgbClr val="000000"/>
          </a:solidFill>
          <a:latin typeface="+mn-lt"/>
          <a:ea typeface="+mn-ea"/>
          <a:cs typeface="+mn-cs"/>
        </a:defRPr>
      </a:lvl6pPr>
      <a:lvl7pPr marL="2971800" indent="-228600" algn="l" defTabSz="457200" rtl="0" fontAlgn="base" hangingPunct="0">
        <a:lnSpc>
          <a:spcPct val="93000"/>
        </a:lnSpc>
        <a:spcBef>
          <a:spcPts val="288"/>
        </a:spcBef>
        <a:spcAft>
          <a:spcPct val="0"/>
        </a:spcAft>
        <a:buClr>
          <a:srgbClr val="000000"/>
        </a:buClr>
        <a:buSzPct val="100000"/>
        <a:buFont typeface="Times New Roman" pitchFamily="16" charset="0"/>
        <a:defRPr sz="2000">
          <a:solidFill>
            <a:srgbClr val="000000"/>
          </a:solidFill>
          <a:latin typeface="+mn-lt"/>
          <a:ea typeface="+mn-ea"/>
          <a:cs typeface="+mn-cs"/>
        </a:defRPr>
      </a:lvl7pPr>
      <a:lvl8pPr marL="3429000" indent="-228600" algn="l" defTabSz="457200" rtl="0" fontAlgn="base" hangingPunct="0">
        <a:lnSpc>
          <a:spcPct val="93000"/>
        </a:lnSpc>
        <a:spcBef>
          <a:spcPts val="288"/>
        </a:spcBef>
        <a:spcAft>
          <a:spcPct val="0"/>
        </a:spcAft>
        <a:buClr>
          <a:srgbClr val="000000"/>
        </a:buClr>
        <a:buSzPct val="100000"/>
        <a:buFont typeface="Times New Roman" pitchFamily="16" charset="0"/>
        <a:defRPr sz="2000">
          <a:solidFill>
            <a:srgbClr val="000000"/>
          </a:solidFill>
          <a:latin typeface="+mn-lt"/>
          <a:ea typeface="+mn-ea"/>
          <a:cs typeface="+mn-cs"/>
        </a:defRPr>
      </a:lvl8pPr>
      <a:lvl9pPr marL="3886200" indent="-228600" algn="l" defTabSz="457200" rtl="0" fontAlgn="base" hangingPunct="0">
        <a:lnSpc>
          <a:spcPct val="93000"/>
        </a:lnSpc>
        <a:spcBef>
          <a:spcPts val="288"/>
        </a:spcBef>
        <a:spcAft>
          <a:spcPct val="0"/>
        </a:spcAft>
        <a:buClr>
          <a:srgbClr val="000000"/>
        </a:buClr>
        <a:buSzPct val="100000"/>
        <a:buFont typeface="Times New Roman" pitchFamily="16" charset="0"/>
        <a:defRPr sz="2000">
          <a:solidFill>
            <a:srgbClr val="000000"/>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Freeform 1"/>
          <p:cNvSpPr>
            <a:spLocks/>
          </p:cNvSpPr>
          <p:nvPr/>
        </p:nvSpPr>
        <p:spPr bwMode="auto">
          <a:xfrm>
            <a:off x="0" y="6035675"/>
            <a:ext cx="9140825" cy="827088"/>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w 21600"/>
              <a:gd name="T9" fmla="*/ 0 h 21600"/>
              <a:gd name="T10" fmla="*/ 0 60000 65536"/>
              <a:gd name="T11" fmla="*/ 0 60000 65536"/>
              <a:gd name="T12" fmla="*/ 0 60000 65536"/>
              <a:gd name="T13" fmla="*/ 0 60000 65536"/>
              <a:gd name="T14" fmla="*/ 0 60000 65536"/>
              <a:gd name="T15" fmla="*/ 0 w 21600"/>
              <a:gd name="T16" fmla="*/ 0 h 21600"/>
              <a:gd name="T17" fmla="*/ 21600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21600" y="0"/>
                </a:lnTo>
                <a:lnTo>
                  <a:pt x="21600" y="21600"/>
                </a:lnTo>
                <a:lnTo>
                  <a:pt x="0" y="21600"/>
                </a:lnTo>
                <a:lnTo>
                  <a:pt x="0" y="0"/>
                </a:lnTo>
                <a:close/>
              </a:path>
            </a:pathLst>
          </a:custGeom>
          <a:solidFill>
            <a:srgbClr val="B7B128"/>
          </a:solidFill>
          <a:ln>
            <a:noFill/>
          </a:ln>
          <a:extLst>
            <a:ext uri="{91240B29-F687-4F45-9708-019B960494DF}">
              <a14:hiddenLine xmlns:a14="http://schemas.microsoft.com/office/drawing/2010/main" w="9525" cap="flat">
                <a:solidFill>
                  <a:srgbClr val="000000"/>
                </a:solidFill>
                <a:miter lim="800000"/>
                <a:headEnd/>
                <a:tailEnd/>
              </a14:hiddenLine>
            </a:ext>
          </a:extLst>
        </p:spPr>
        <p:txBody>
          <a:bodyPr wrap="none" anchor="ctr"/>
          <a:lstStyle/>
          <a:p>
            <a:endParaRPr lang="fr-FR"/>
          </a:p>
        </p:txBody>
      </p:sp>
      <p:sp>
        <p:nvSpPr>
          <p:cNvPr id="4099" name="Rectangle 2"/>
          <p:cNvSpPr>
            <a:spLocks noGrp="1" noChangeArrowheads="1"/>
          </p:cNvSpPr>
          <p:nvPr>
            <p:ph type="title"/>
          </p:nvPr>
        </p:nvSpPr>
        <p:spPr bwMode="auto">
          <a:xfrm>
            <a:off x="539750" y="242888"/>
            <a:ext cx="8062913" cy="963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txBody>
          <a:bodyPr vert="horz" wrap="square" lIns="90000" tIns="46800" rIns="90000" bIns="46800" numCol="1" anchor="ctr" anchorCtr="0" compatLnSpc="1">
            <a:prstTxWarp prst="textNoShape">
              <a:avLst/>
            </a:prstTxWarp>
          </a:bodyPr>
          <a:lstStyle/>
          <a:p>
            <a:pPr lvl="0"/>
            <a:r>
              <a:rPr lang="en-GB" altLang="fr-FR" smtClean="0"/>
              <a:t>Modifiez le style du titre</a:t>
            </a:r>
          </a:p>
        </p:txBody>
      </p:sp>
      <p:sp>
        <p:nvSpPr>
          <p:cNvPr id="5124" name="Text Box 3"/>
          <p:cNvSpPr txBox="1">
            <a:spLocks noChangeArrowheads="1"/>
          </p:cNvSpPr>
          <p:nvPr/>
        </p:nvSpPr>
        <p:spPr bwMode="auto">
          <a:xfrm>
            <a:off x="539750" y="1557338"/>
            <a:ext cx="3956050" cy="3600450"/>
          </a:xfrm>
          <a:prstGeom prst="rect">
            <a:avLst/>
          </a:prstGeom>
          <a:noFill/>
          <a:ln>
            <a:noFill/>
          </a:ln>
        </p:spPr>
        <p:txBody>
          <a:bodyPr lIns="0" tIns="0" rIns="0" bIns="0"/>
          <a:lstStyle>
            <a:lvl1pPr>
              <a:lnSpc>
                <a:spcPct val="93000"/>
              </a:lnSpc>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cs typeface="AR PL SungtiL GB" charset="0"/>
              </a:defRPr>
            </a:lvl1pPr>
            <a:lvl2pPr>
              <a:lnSpc>
                <a:spcPct val="93000"/>
              </a:lnSpc>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cs typeface="AR PL SungtiL GB" charset="0"/>
              </a:defRPr>
            </a:lvl2pPr>
            <a:lvl3pPr>
              <a:lnSpc>
                <a:spcPct val="93000"/>
              </a:lnSpc>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cs typeface="AR PL SungtiL GB" charset="0"/>
              </a:defRPr>
            </a:lvl3pPr>
            <a:lvl4pPr>
              <a:lnSpc>
                <a:spcPct val="93000"/>
              </a:lnSpc>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cs typeface="AR PL SungtiL GB" charset="0"/>
              </a:defRPr>
            </a:lvl4pPr>
            <a:lvl5pPr>
              <a:lnSpc>
                <a:spcPct val="93000"/>
              </a:lnSpc>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cs typeface="AR PL SungtiL GB"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cs typeface="AR PL SungtiL GB"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cs typeface="AR PL SungtiL GB"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cs typeface="AR PL SungtiL GB"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cs typeface="AR PL SungtiL GB" charset="0"/>
              </a:defRPr>
            </a:lvl9pPr>
          </a:lstStyle>
          <a:p>
            <a:pPr eaLnBrk="1" hangingPunct="1">
              <a:lnSpc>
                <a:spcPct val="100000"/>
              </a:lnSpc>
              <a:spcBef>
                <a:spcPts val="2438"/>
              </a:spcBef>
              <a:defRPr/>
            </a:pPr>
            <a:r>
              <a:rPr lang="fr-FR" altLang="fr-FR" sz="2600">
                <a:solidFill>
                  <a:srgbClr val="000000"/>
                </a:solidFill>
                <a:ea typeface="+mn-ea"/>
              </a:rPr>
              <a:t>Modifier les styles du texte du masque</a:t>
            </a:r>
            <a:br>
              <a:rPr lang="fr-FR" altLang="fr-FR" sz="2600">
                <a:solidFill>
                  <a:srgbClr val="000000"/>
                </a:solidFill>
                <a:ea typeface="+mn-ea"/>
              </a:rPr>
            </a:br>
            <a:r>
              <a:rPr lang="fr-FR" altLang="fr-FR" sz="2400">
                <a:solidFill>
                  <a:srgbClr val="000000"/>
                </a:solidFill>
                <a:latin typeface="Calibri" panose="020F0502020204030204" pitchFamily="34" charset="0"/>
                <a:ea typeface="+mn-ea"/>
              </a:rPr>
              <a:t>Deuxième niveau</a:t>
            </a:r>
            <a:br>
              <a:rPr lang="fr-FR" altLang="fr-FR" sz="2400">
                <a:solidFill>
                  <a:srgbClr val="000000"/>
                </a:solidFill>
                <a:latin typeface="Calibri" panose="020F0502020204030204" pitchFamily="34" charset="0"/>
                <a:ea typeface="+mn-ea"/>
              </a:rPr>
            </a:br>
            <a:r>
              <a:rPr lang="fr-FR" altLang="fr-FR" sz="2000">
                <a:solidFill>
                  <a:srgbClr val="000000"/>
                </a:solidFill>
                <a:latin typeface="Calibri" panose="020F0502020204030204" pitchFamily="34" charset="0"/>
                <a:ea typeface="+mn-ea"/>
              </a:rPr>
              <a:t>Troisième niveau</a:t>
            </a:r>
            <a:br>
              <a:rPr lang="fr-FR" altLang="fr-FR" sz="2000">
                <a:solidFill>
                  <a:srgbClr val="000000"/>
                </a:solidFill>
                <a:latin typeface="Calibri" panose="020F0502020204030204" pitchFamily="34" charset="0"/>
                <a:ea typeface="+mn-ea"/>
              </a:rPr>
            </a:br>
            <a:r>
              <a:rPr lang="fr-FR" altLang="fr-FR">
                <a:solidFill>
                  <a:srgbClr val="000000"/>
                </a:solidFill>
                <a:latin typeface="Calibri" panose="020F0502020204030204" pitchFamily="34" charset="0"/>
                <a:ea typeface="+mn-ea"/>
              </a:rPr>
              <a:t>Quatrième niveau</a:t>
            </a:r>
            <a:br>
              <a:rPr lang="fr-FR" altLang="fr-FR">
                <a:solidFill>
                  <a:srgbClr val="000000"/>
                </a:solidFill>
                <a:latin typeface="Calibri" panose="020F0502020204030204" pitchFamily="34" charset="0"/>
                <a:ea typeface="+mn-ea"/>
              </a:rPr>
            </a:br>
            <a:r>
              <a:rPr lang="fr-FR" altLang="fr-FR">
                <a:solidFill>
                  <a:srgbClr val="000000"/>
                </a:solidFill>
                <a:latin typeface="Calibri" panose="020F0502020204030204" pitchFamily="34" charset="0"/>
                <a:ea typeface="+mn-ea"/>
              </a:rPr>
              <a:t>Cinquième niveau</a:t>
            </a:r>
          </a:p>
        </p:txBody>
      </p:sp>
      <p:sp>
        <p:nvSpPr>
          <p:cNvPr id="5125" name="Text Box 4"/>
          <p:cNvSpPr txBox="1">
            <a:spLocks noChangeArrowheads="1"/>
          </p:cNvSpPr>
          <p:nvPr/>
        </p:nvSpPr>
        <p:spPr bwMode="auto">
          <a:xfrm>
            <a:off x="4648200" y="1557338"/>
            <a:ext cx="3956050" cy="3600450"/>
          </a:xfrm>
          <a:prstGeom prst="rect">
            <a:avLst/>
          </a:prstGeom>
          <a:noFill/>
          <a:ln>
            <a:noFill/>
          </a:ln>
        </p:spPr>
        <p:txBody>
          <a:bodyPr lIns="0" tIns="0" rIns="0" bIns="0"/>
          <a:lstStyle>
            <a:lvl1pPr>
              <a:lnSpc>
                <a:spcPct val="93000"/>
              </a:lnSpc>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cs typeface="AR PL SungtiL GB" charset="0"/>
              </a:defRPr>
            </a:lvl1pPr>
            <a:lvl2pPr>
              <a:lnSpc>
                <a:spcPct val="93000"/>
              </a:lnSpc>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cs typeface="AR PL SungtiL GB" charset="0"/>
              </a:defRPr>
            </a:lvl2pPr>
            <a:lvl3pPr>
              <a:lnSpc>
                <a:spcPct val="93000"/>
              </a:lnSpc>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cs typeface="AR PL SungtiL GB" charset="0"/>
              </a:defRPr>
            </a:lvl3pPr>
            <a:lvl4pPr>
              <a:lnSpc>
                <a:spcPct val="93000"/>
              </a:lnSpc>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cs typeface="AR PL SungtiL GB" charset="0"/>
              </a:defRPr>
            </a:lvl4pPr>
            <a:lvl5pPr>
              <a:lnSpc>
                <a:spcPct val="93000"/>
              </a:lnSpc>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cs typeface="AR PL SungtiL GB"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cs typeface="AR PL SungtiL GB"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cs typeface="AR PL SungtiL GB"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cs typeface="AR PL SungtiL GB"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cs typeface="AR PL SungtiL GB" charset="0"/>
              </a:defRPr>
            </a:lvl9pPr>
          </a:lstStyle>
          <a:p>
            <a:pPr eaLnBrk="1" hangingPunct="1">
              <a:lnSpc>
                <a:spcPct val="100000"/>
              </a:lnSpc>
              <a:spcBef>
                <a:spcPts val="2438"/>
              </a:spcBef>
              <a:defRPr/>
            </a:pPr>
            <a:r>
              <a:rPr lang="fr-FR" altLang="fr-FR" sz="2600">
                <a:solidFill>
                  <a:srgbClr val="000000"/>
                </a:solidFill>
                <a:ea typeface="+mn-ea"/>
              </a:rPr>
              <a:t>Modifier les styles du texte du masque</a:t>
            </a:r>
            <a:br>
              <a:rPr lang="fr-FR" altLang="fr-FR" sz="2600">
                <a:solidFill>
                  <a:srgbClr val="000000"/>
                </a:solidFill>
                <a:ea typeface="+mn-ea"/>
              </a:rPr>
            </a:br>
            <a:r>
              <a:rPr lang="fr-FR" altLang="fr-FR" sz="2400">
                <a:solidFill>
                  <a:srgbClr val="000000"/>
                </a:solidFill>
                <a:latin typeface="Calibri" panose="020F0502020204030204" pitchFamily="34" charset="0"/>
                <a:ea typeface="+mn-ea"/>
              </a:rPr>
              <a:t>Deuxième niveau</a:t>
            </a:r>
            <a:br>
              <a:rPr lang="fr-FR" altLang="fr-FR" sz="2400">
                <a:solidFill>
                  <a:srgbClr val="000000"/>
                </a:solidFill>
                <a:latin typeface="Calibri" panose="020F0502020204030204" pitchFamily="34" charset="0"/>
                <a:ea typeface="+mn-ea"/>
              </a:rPr>
            </a:br>
            <a:r>
              <a:rPr lang="fr-FR" altLang="fr-FR" sz="2000">
                <a:solidFill>
                  <a:srgbClr val="000000"/>
                </a:solidFill>
                <a:latin typeface="Calibri" panose="020F0502020204030204" pitchFamily="34" charset="0"/>
                <a:ea typeface="+mn-ea"/>
              </a:rPr>
              <a:t>Troisième niveau</a:t>
            </a:r>
            <a:br>
              <a:rPr lang="fr-FR" altLang="fr-FR" sz="2000">
                <a:solidFill>
                  <a:srgbClr val="000000"/>
                </a:solidFill>
                <a:latin typeface="Calibri" panose="020F0502020204030204" pitchFamily="34" charset="0"/>
                <a:ea typeface="+mn-ea"/>
              </a:rPr>
            </a:br>
            <a:r>
              <a:rPr lang="fr-FR" altLang="fr-FR">
                <a:solidFill>
                  <a:srgbClr val="000000"/>
                </a:solidFill>
                <a:latin typeface="Calibri" panose="020F0502020204030204" pitchFamily="34" charset="0"/>
                <a:ea typeface="+mn-ea"/>
              </a:rPr>
              <a:t>Quatrième niveau</a:t>
            </a:r>
            <a:br>
              <a:rPr lang="fr-FR" altLang="fr-FR">
                <a:solidFill>
                  <a:srgbClr val="000000"/>
                </a:solidFill>
                <a:latin typeface="Calibri" panose="020F0502020204030204" pitchFamily="34" charset="0"/>
                <a:ea typeface="+mn-ea"/>
              </a:rPr>
            </a:br>
            <a:r>
              <a:rPr lang="fr-FR" altLang="fr-FR">
                <a:solidFill>
                  <a:srgbClr val="000000"/>
                </a:solidFill>
                <a:latin typeface="Calibri" panose="020F0502020204030204" pitchFamily="34" charset="0"/>
                <a:ea typeface="+mn-ea"/>
              </a:rPr>
              <a:t>Cinquième niveau</a:t>
            </a:r>
          </a:p>
        </p:txBody>
      </p:sp>
      <p:sp>
        <p:nvSpPr>
          <p:cNvPr id="2" name="Rectangle 5"/>
          <p:cNvSpPr>
            <a:spLocks noGrp="1" noChangeArrowheads="1"/>
          </p:cNvSpPr>
          <p:nvPr>
            <p:ph type="sldNum"/>
          </p:nvPr>
        </p:nvSpPr>
        <p:spPr bwMode="auto">
          <a:xfrm>
            <a:off x="3419475" y="6267450"/>
            <a:ext cx="5183188" cy="268288"/>
          </a:xfrm>
          <a:prstGeom prst="rect">
            <a:avLst/>
          </a:prstGeom>
          <a:noFill/>
          <a:ln w="12600" cap="flat">
            <a:noFill/>
            <a:miter lim="800000"/>
            <a:headEnd/>
            <a:tailEnd/>
          </a:ln>
          <a:effectLst/>
        </p:spPr>
        <p:txBody>
          <a:bodyPr vert="horz" wrap="square" lIns="0" tIns="0" rIns="0" bIns="0" numCol="1" anchor="t" anchorCtr="0" compatLnSpc="1">
            <a:prstTxWarp prst="textNoShape">
              <a:avLst/>
            </a:prstTxWarp>
          </a:bodyPr>
          <a:lstStyle>
            <a:lvl1pPr algn="r" eaLnBrk="1" hangingPunct="1">
              <a:buClr>
                <a:srgbClr val="000000"/>
              </a:buClr>
              <a:buSzPct val="100000"/>
              <a:buFont typeface="Times New Roman" panose="02020603050405020304" pitchFamily="18" charset="0"/>
              <a:buNone/>
              <a:defRPr sz="1200">
                <a:solidFill>
                  <a:srgbClr val="FFFFFF"/>
                </a:solidFill>
                <a:cs typeface="Lucida Sans Unicode" panose="020B0602030504020204" pitchFamily="34" charset="0"/>
              </a:defRPr>
            </a:lvl1pPr>
          </a:lstStyle>
          <a:p>
            <a:pPr>
              <a:defRPr/>
            </a:pPr>
            <a:r>
              <a:rPr lang="fr-FR" altLang="fr-FR"/>
              <a:t> –     </a:t>
            </a:r>
            <a:fld id="{0C9D3A19-6D04-42A7-B317-444EA00B7800}" type="slidenum">
              <a:rPr lang="fr-FR" altLang="fr-FR"/>
              <a:pPr>
                <a:defRPr/>
              </a:pPr>
              <a:t>‹N°›</a:t>
            </a:fld>
            <a:endParaRPr lang="fr-FR" altLang="fr-FR"/>
          </a:p>
        </p:txBody>
      </p:sp>
    </p:spTree>
  </p:cSld>
  <p:clrMap bg1="lt1" tx1="dk1" bg2="lt2" tx2="dk2" accent1="accent1" accent2="accent2" accent3="accent3" accent4="accent4" accent5="accent5" accent6="accent6" hlink="hlink" folHlink="folHlink"/>
  <p:sldLayoutIdLst>
    <p:sldLayoutId id="2147494849" r:id="rId1"/>
    <p:sldLayoutId id="2147494850" r:id="rId2"/>
    <p:sldLayoutId id="2147494851" r:id="rId3"/>
    <p:sldLayoutId id="2147494852" r:id="rId4"/>
    <p:sldLayoutId id="2147494853" r:id="rId5"/>
    <p:sldLayoutId id="2147494854" r:id="rId6"/>
    <p:sldLayoutId id="2147494855" r:id="rId7"/>
    <p:sldLayoutId id="2147494856" r:id="rId8"/>
    <p:sldLayoutId id="2147494857" r:id="rId9"/>
    <p:sldLayoutId id="2147494858" r:id="rId10"/>
    <p:sldLayoutId id="2147494859" r:id="rId11"/>
  </p:sldLayoutIdLst>
  <p:hf hdr="0" ftr="0" dt="0"/>
  <p:txStyles>
    <p:titleStyle>
      <a:lvl1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mj-lt"/>
          <a:ea typeface="+mj-ea"/>
          <a:cs typeface="+mj-cs"/>
        </a:defRPr>
      </a:lvl1pPr>
      <a:lvl2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AR PL SungtiL GB" charset="0"/>
          <a:cs typeface="AR PL SungtiL GB" charset="0"/>
        </a:defRPr>
      </a:lvl2pPr>
      <a:lvl3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AR PL SungtiL GB" charset="0"/>
          <a:cs typeface="AR PL SungtiL GB" charset="0"/>
        </a:defRPr>
      </a:lvl3pPr>
      <a:lvl4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AR PL SungtiL GB" charset="0"/>
          <a:cs typeface="AR PL SungtiL GB" charset="0"/>
        </a:defRPr>
      </a:lvl4pPr>
      <a:lvl5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AR PL SungtiL GB" charset="0"/>
          <a:cs typeface="AR PL SungtiL GB" charset="0"/>
        </a:defRPr>
      </a:lvl5pPr>
      <a:lvl6pPr marL="25146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AR PL SungtiL GB" charset="0"/>
          <a:cs typeface="AR PL SungtiL GB" charset="0"/>
        </a:defRPr>
      </a:lvl6pPr>
      <a:lvl7pPr marL="29718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AR PL SungtiL GB" charset="0"/>
          <a:cs typeface="AR PL SungtiL GB" charset="0"/>
        </a:defRPr>
      </a:lvl7pPr>
      <a:lvl8pPr marL="34290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AR PL SungtiL GB" charset="0"/>
          <a:cs typeface="AR PL SungtiL GB" charset="0"/>
        </a:defRPr>
      </a:lvl8pPr>
      <a:lvl9pPr marL="38862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AR PL SungtiL GB" charset="0"/>
          <a:cs typeface="AR PL SungtiL GB" charset="0"/>
        </a:defRPr>
      </a:lvl9pPr>
    </p:titleStyle>
    <p:bodyStyle>
      <a:lvl1pPr marL="342900" indent="-342900" algn="l" defTabSz="457200" rtl="0" eaLnBrk="0" fontAlgn="base" hangingPunct="0">
        <a:lnSpc>
          <a:spcPct val="93000"/>
        </a:lnSpc>
        <a:spcBef>
          <a:spcPts val="1425"/>
        </a:spcBef>
        <a:spcAft>
          <a:spcPct val="0"/>
        </a:spcAft>
        <a:buClr>
          <a:srgbClr val="000000"/>
        </a:buClr>
        <a:buSzPct val="100000"/>
        <a:buFont typeface="Times New Roman" panose="02020603050405020304" pitchFamily="18" charset="0"/>
        <a:defRPr sz="3200">
          <a:solidFill>
            <a:srgbClr val="000000"/>
          </a:solidFill>
          <a:latin typeface="+mn-lt"/>
          <a:ea typeface="+mn-ea"/>
          <a:cs typeface="+mn-cs"/>
        </a:defRPr>
      </a:lvl1pPr>
      <a:lvl2pPr marL="742950" indent="-285750" algn="l" defTabSz="457200" rtl="0" eaLnBrk="0" fontAlgn="base" hangingPunct="0">
        <a:lnSpc>
          <a:spcPct val="93000"/>
        </a:lnSpc>
        <a:spcBef>
          <a:spcPts val="1138"/>
        </a:spcBef>
        <a:spcAft>
          <a:spcPct val="0"/>
        </a:spcAft>
        <a:buClr>
          <a:srgbClr val="000000"/>
        </a:buClr>
        <a:buSzPct val="100000"/>
        <a:buFont typeface="Times New Roman" panose="02020603050405020304" pitchFamily="18" charset="0"/>
        <a:defRPr sz="2800">
          <a:solidFill>
            <a:srgbClr val="000000"/>
          </a:solidFill>
          <a:latin typeface="+mn-lt"/>
          <a:ea typeface="+mn-ea"/>
          <a:cs typeface="+mn-cs"/>
        </a:defRPr>
      </a:lvl2pPr>
      <a:lvl3pPr marL="1143000" indent="-228600" algn="l" defTabSz="457200" rtl="0" eaLnBrk="0" fontAlgn="base" hangingPunct="0">
        <a:lnSpc>
          <a:spcPct val="93000"/>
        </a:lnSpc>
        <a:spcBef>
          <a:spcPts val="850"/>
        </a:spcBef>
        <a:spcAft>
          <a:spcPct val="0"/>
        </a:spcAft>
        <a:buClr>
          <a:srgbClr val="000000"/>
        </a:buClr>
        <a:buSzPct val="100000"/>
        <a:buFont typeface="Times New Roman" panose="02020603050405020304" pitchFamily="18" charset="0"/>
        <a:defRPr sz="2400">
          <a:solidFill>
            <a:srgbClr val="000000"/>
          </a:solidFill>
          <a:latin typeface="+mn-lt"/>
          <a:ea typeface="+mn-ea"/>
          <a:cs typeface="+mn-cs"/>
        </a:defRPr>
      </a:lvl3pPr>
      <a:lvl4pPr marL="1600200" indent="-228600" algn="l" defTabSz="457200" rtl="0" eaLnBrk="0" fontAlgn="base" hangingPunct="0">
        <a:lnSpc>
          <a:spcPct val="93000"/>
        </a:lnSpc>
        <a:spcBef>
          <a:spcPts val="575"/>
        </a:spcBef>
        <a:spcAft>
          <a:spcPct val="0"/>
        </a:spcAft>
        <a:buClr>
          <a:srgbClr val="000000"/>
        </a:buClr>
        <a:buSzPct val="100000"/>
        <a:buFont typeface="Times New Roman" panose="02020603050405020304" pitchFamily="18" charset="0"/>
        <a:defRPr sz="2000">
          <a:solidFill>
            <a:srgbClr val="000000"/>
          </a:solidFill>
          <a:latin typeface="+mn-lt"/>
          <a:ea typeface="+mn-ea"/>
          <a:cs typeface="+mn-cs"/>
        </a:defRPr>
      </a:lvl4pPr>
      <a:lvl5pPr marL="2057400" indent="-228600" algn="l" defTabSz="457200" rtl="0"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mn-lt"/>
          <a:ea typeface="+mn-ea"/>
          <a:cs typeface="+mn-cs"/>
        </a:defRPr>
      </a:lvl5pPr>
      <a:lvl6pPr marL="2514600" indent="-228600" algn="l" defTabSz="457200" rtl="0" fontAlgn="base" hangingPunct="0">
        <a:lnSpc>
          <a:spcPct val="93000"/>
        </a:lnSpc>
        <a:spcBef>
          <a:spcPts val="288"/>
        </a:spcBef>
        <a:spcAft>
          <a:spcPct val="0"/>
        </a:spcAft>
        <a:buClr>
          <a:srgbClr val="000000"/>
        </a:buClr>
        <a:buSzPct val="100000"/>
        <a:buFont typeface="Times New Roman" pitchFamily="16" charset="0"/>
        <a:defRPr sz="2000">
          <a:solidFill>
            <a:srgbClr val="000000"/>
          </a:solidFill>
          <a:latin typeface="+mn-lt"/>
          <a:ea typeface="+mn-ea"/>
          <a:cs typeface="+mn-cs"/>
        </a:defRPr>
      </a:lvl6pPr>
      <a:lvl7pPr marL="2971800" indent="-228600" algn="l" defTabSz="457200" rtl="0" fontAlgn="base" hangingPunct="0">
        <a:lnSpc>
          <a:spcPct val="93000"/>
        </a:lnSpc>
        <a:spcBef>
          <a:spcPts val="288"/>
        </a:spcBef>
        <a:spcAft>
          <a:spcPct val="0"/>
        </a:spcAft>
        <a:buClr>
          <a:srgbClr val="000000"/>
        </a:buClr>
        <a:buSzPct val="100000"/>
        <a:buFont typeface="Times New Roman" pitchFamily="16" charset="0"/>
        <a:defRPr sz="2000">
          <a:solidFill>
            <a:srgbClr val="000000"/>
          </a:solidFill>
          <a:latin typeface="+mn-lt"/>
          <a:ea typeface="+mn-ea"/>
          <a:cs typeface="+mn-cs"/>
        </a:defRPr>
      </a:lvl7pPr>
      <a:lvl8pPr marL="3429000" indent="-228600" algn="l" defTabSz="457200" rtl="0" fontAlgn="base" hangingPunct="0">
        <a:lnSpc>
          <a:spcPct val="93000"/>
        </a:lnSpc>
        <a:spcBef>
          <a:spcPts val="288"/>
        </a:spcBef>
        <a:spcAft>
          <a:spcPct val="0"/>
        </a:spcAft>
        <a:buClr>
          <a:srgbClr val="000000"/>
        </a:buClr>
        <a:buSzPct val="100000"/>
        <a:buFont typeface="Times New Roman" pitchFamily="16" charset="0"/>
        <a:defRPr sz="2000">
          <a:solidFill>
            <a:srgbClr val="000000"/>
          </a:solidFill>
          <a:latin typeface="+mn-lt"/>
          <a:ea typeface="+mn-ea"/>
          <a:cs typeface="+mn-cs"/>
        </a:defRPr>
      </a:lvl8pPr>
      <a:lvl9pPr marL="3886200" indent="-228600" algn="l" defTabSz="457200" rtl="0" fontAlgn="base" hangingPunct="0">
        <a:lnSpc>
          <a:spcPct val="93000"/>
        </a:lnSpc>
        <a:spcBef>
          <a:spcPts val="288"/>
        </a:spcBef>
        <a:spcAft>
          <a:spcPct val="0"/>
        </a:spcAft>
        <a:buClr>
          <a:srgbClr val="000000"/>
        </a:buClr>
        <a:buSzPct val="100000"/>
        <a:buFont typeface="Times New Roman" pitchFamily="16" charset="0"/>
        <a:defRPr sz="2000">
          <a:solidFill>
            <a:srgbClr val="000000"/>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Freeform 1"/>
          <p:cNvSpPr>
            <a:spLocks/>
          </p:cNvSpPr>
          <p:nvPr/>
        </p:nvSpPr>
        <p:spPr bwMode="auto">
          <a:xfrm>
            <a:off x="0" y="6035675"/>
            <a:ext cx="9140825" cy="827088"/>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w 21600"/>
              <a:gd name="T9" fmla="*/ 0 h 21600"/>
              <a:gd name="T10" fmla="*/ 0 60000 65536"/>
              <a:gd name="T11" fmla="*/ 0 60000 65536"/>
              <a:gd name="T12" fmla="*/ 0 60000 65536"/>
              <a:gd name="T13" fmla="*/ 0 60000 65536"/>
              <a:gd name="T14" fmla="*/ 0 60000 65536"/>
              <a:gd name="T15" fmla="*/ 0 w 21600"/>
              <a:gd name="T16" fmla="*/ 0 h 21600"/>
              <a:gd name="T17" fmla="*/ 21600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21600" y="0"/>
                </a:lnTo>
                <a:lnTo>
                  <a:pt x="21600" y="21600"/>
                </a:lnTo>
                <a:lnTo>
                  <a:pt x="0" y="21600"/>
                </a:lnTo>
                <a:lnTo>
                  <a:pt x="0" y="0"/>
                </a:lnTo>
                <a:close/>
              </a:path>
            </a:pathLst>
          </a:custGeom>
          <a:solidFill>
            <a:srgbClr val="B7B128"/>
          </a:solidFill>
          <a:ln>
            <a:noFill/>
          </a:ln>
          <a:extLst>
            <a:ext uri="{91240B29-F687-4F45-9708-019B960494DF}">
              <a14:hiddenLine xmlns:a14="http://schemas.microsoft.com/office/drawing/2010/main" w="9525" cap="flat">
                <a:solidFill>
                  <a:srgbClr val="000000"/>
                </a:solidFill>
                <a:miter lim="800000"/>
                <a:headEnd/>
                <a:tailEnd/>
              </a14:hiddenLine>
            </a:ext>
          </a:extLst>
        </p:spPr>
        <p:txBody>
          <a:bodyPr wrap="none" anchor="ctr"/>
          <a:lstStyle/>
          <a:p>
            <a:endParaRPr lang="fr-FR"/>
          </a:p>
        </p:txBody>
      </p:sp>
      <p:sp>
        <p:nvSpPr>
          <p:cNvPr id="5123" name="Rectangle 2"/>
          <p:cNvSpPr>
            <a:spLocks noGrp="1" noChangeArrowheads="1"/>
          </p:cNvSpPr>
          <p:nvPr>
            <p:ph type="title"/>
          </p:nvPr>
        </p:nvSpPr>
        <p:spPr bwMode="auto">
          <a:xfrm>
            <a:off x="630238" y="365125"/>
            <a:ext cx="7885112"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txBody>
          <a:bodyPr vert="horz" wrap="square" lIns="90000" tIns="46800" rIns="90000" bIns="46800" numCol="1" anchor="ctr" anchorCtr="0" compatLnSpc="1">
            <a:prstTxWarp prst="textNoShape">
              <a:avLst/>
            </a:prstTxWarp>
          </a:bodyPr>
          <a:lstStyle/>
          <a:p>
            <a:pPr lvl="0"/>
            <a:r>
              <a:rPr lang="en-GB" altLang="fr-FR" smtClean="0"/>
              <a:t>Modifiez le style du titre</a:t>
            </a:r>
          </a:p>
        </p:txBody>
      </p:sp>
      <p:sp>
        <p:nvSpPr>
          <p:cNvPr id="5124" name="Rectangle 3"/>
          <p:cNvSpPr>
            <a:spLocks noGrp="1" noChangeArrowheads="1"/>
          </p:cNvSpPr>
          <p:nvPr>
            <p:ph type="body" idx="1"/>
          </p:nvPr>
        </p:nvSpPr>
        <p:spPr bwMode="auto">
          <a:xfrm>
            <a:off x="630238" y="1681163"/>
            <a:ext cx="38671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GB" altLang="fr-FR" smtClean="0"/>
              <a:t>Modifier les styles du texte du masque</a:t>
            </a:r>
          </a:p>
        </p:txBody>
      </p:sp>
      <p:sp>
        <p:nvSpPr>
          <p:cNvPr id="6149" name="Text Box 4"/>
          <p:cNvSpPr txBox="1">
            <a:spLocks noChangeArrowheads="1"/>
          </p:cNvSpPr>
          <p:nvPr/>
        </p:nvSpPr>
        <p:spPr bwMode="auto">
          <a:xfrm>
            <a:off x="630238" y="2505075"/>
            <a:ext cx="3868737" cy="3684588"/>
          </a:xfrm>
          <a:prstGeom prst="rect">
            <a:avLst/>
          </a:prstGeom>
          <a:noFill/>
          <a:ln>
            <a:noFill/>
          </a:ln>
        </p:spPr>
        <p:txBody>
          <a:bodyPr lIns="0" tIns="0" rIns="0" bIns="0"/>
          <a:lstStyle>
            <a:lvl1pPr>
              <a:lnSpc>
                <a:spcPct val="93000"/>
              </a:lnSpc>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cs typeface="AR PL SungtiL GB" charset="0"/>
              </a:defRPr>
            </a:lvl1pPr>
            <a:lvl2pPr>
              <a:lnSpc>
                <a:spcPct val="93000"/>
              </a:lnSpc>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cs typeface="AR PL SungtiL GB" charset="0"/>
              </a:defRPr>
            </a:lvl2pPr>
            <a:lvl3pPr>
              <a:lnSpc>
                <a:spcPct val="93000"/>
              </a:lnSpc>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cs typeface="AR PL SungtiL GB" charset="0"/>
              </a:defRPr>
            </a:lvl3pPr>
            <a:lvl4pPr>
              <a:lnSpc>
                <a:spcPct val="93000"/>
              </a:lnSpc>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cs typeface="AR PL SungtiL GB" charset="0"/>
              </a:defRPr>
            </a:lvl4pPr>
            <a:lvl5pPr>
              <a:lnSpc>
                <a:spcPct val="93000"/>
              </a:lnSpc>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cs typeface="AR PL SungtiL GB"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cs typeface="AR PL SungtiL GB"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cs typeface="AR PL SungtiL GB"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cs typeface="AR PL SungtiL GB"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cs typeface="AR PL SungtiL GB" charset="0"/>
              </a:defRPr>
            </a:lvl9pPr>
          </a:lstStyle>
          <a:p>
            <a:pPr eaLnBrk="1" hangingPunct="1">
              <a:lnSpc>
                <a:spcPct val="100000"/>
              </a:lnSpc>
              <a:spcBef>
                <a:spcPts val="2438"/>
              </a:spcBef>
              <a:defRPr/>
            </a:pPr>
            <a:r>
              <a:rPr lang="fr-FR" altLang="fr-FR" sz="2600">
                <a:solidFill>
                  <a:srgbClr val="000000"/>
                </a:solidFill>
                <a:ea typeface="+mn-ea"/>
              </a:rPr>
              <a:t>Modifier les styles du texte du masque</a:t>
            </a:r>
            <a:br>
              <a:rPr lang="fr-FR" altLang="fr-FR" sz="2600">
                <a:solidFill>
                  <a:srgbClr val="000000"/>
                </a:solidFill>
                <a:ea typeface="+mn-ea"/>
              </a:rPr>
            </a:br>
            <a:r>
              <a:rPr lang="fr-FR" altLang="fr-FR" sz="2400">
                <a:solidFill>
                  <a:srgbClr val="000000"/>
                </a:solidFill>
                <a:latin typeface="Calibri" panose="020F0502020204030204" pitchFamily="34" charset="0"/>
                <a:ea typeface="+mn-ea"/>
              </a:rPr>
              <a:t>Deuxième niveau</a:t>
            </a:r>
            <a:br>
              <a:rPr lang="fr-FR" altLang="fr-FR" sz="2400">
                <a:solidFill>
                  <a:srgbClr val="000000"/>
                </a:solidFill>
                <a:latin typeface="Calibri" panose="020F0502020204030204" pitchFamily="34" charset="0"/>
                <a:ea typeface="+mn-ea"/>
              </a:rPr>
            </a:br>
            <a:r>
              <a:rPr lang="fr-FR" altLang="fr-FR" sz="2000">
                <a:solidFill>
                  <a:srgbClr val="000000"/>
                </a:solidFill>
                <a:latin typeface="Calibri" panose="020F0502020204030204" pitchFamily="34" charset="0"/>
                <a:ea typeface="+mn-ea"/>
              </a:rPr>
              <a:t>Troisième niveau</a:t>
            </a:r>
            <a:br>
              <a:rPr lang="fr-FR" altLang="fr-FR" sz="2000">
                <a:solidFill>
                  <a:srgbClr val="000000"/>
                </a:solidFill>
                <a:latin typeface="Calibri" panose="020F0502020204030204" pitchFamily="34" charset="0"/>
                <a:ea typeface="+mn-ea"/>
              </a:rPr>
            </a:br>
            <a:r>
              <a:rPr lang="fr-FR" altLang="fr-FR">
                <a:solidFill>
                  <a:srgbClr val="000000"/>
                </a:solidFill>
                <a:latin typeface="Calibri" panose="020F0502020204030204" pitchFamily="34" charset="0"/>
                <a:ea typeface="+mn-ea"/>
              </a:rPr>
              <a:t>Quatrième niveau</a:t>
            </a:r>
            <a:br>
              <a:rPr lang="fr-FR" altLang="fr-FR">
                <a:solidFill>
                  <a:srgbClr val="000000"/>
                </a:solidFill>
                <a:latin typeface="Calibri" panose="020F0502020204030204" pitchFamily="34" charset="0"/>
                <a:ea typeface="+mn-ea"/>
              </a:rPr>
            </a:br>
            <a:r>
              <a:rPr lang="fr-FR" altLang="fr-FR">
                <a:solidFill>
                  <a:srgbClr val="000000"/>
                </a:solidFill>
                <a:latin typeface="Calibri" panose="020F0502020204030204" pitchFamily="34" charset="0"/>
                <a:ea typeface="+mn-ea"/>
              </a:rPr>
              <a:t>Cinquième niveau</a:t>
            </a:r>
          </a:p>
        </p:txBody>
      </p:sp>
      <p:sp>
        <p:nvSpPr>
          <p:cNvPr id="6150" name="Text Box 5"/>
          <p:cNvSpPr txBox="1">
            <a:spLocks noChangeArrowheads="1"/>
          </p:cNvSpPr>
          <p:nvPr/>
        </p:nvSpPr>
        <p:spPr bwMode="auto">
          <a:xfrm>
            <a:off x="4629150" y="2505075"/>
            <a:ext cx="3887788" cy="3684588"/>
          </a:xfrm>
          <a:prstGeom prst="rect">
            <a:avLst/>
          </a:prstGeom>
          <a:noFill/>
          <a:ln>
            <a:noFill/>
          </a:ln>
        </p:spPr>
        <p:txBody>
          <a:bodyPr lIns="0" tIns="0" rIns="0" bIns="0"/>
          <a:lstStyle>
            <a:lvl1pPr>
              <a:lnSpc>
                <a:spcPct val="93000"/>
              </a:lnSpc>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cs typeface="AR PL SungtiL GB" charset="0"/>
              </a:defRPr>
            </a:lvl1pPr>
            <a:lvl2pPr>
              <a:lnSpc>
                <a:spcPct val="93000"/>
              </a:lnSpc>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cs typeface="AR PL SungtiL GB" charset="0"/>
              </a:defRPr>
            </a:lvl2pPr>
            <a:lvl3pPr>
              <a:lnSpc>
                <a:spcPct val="93000"/>
              </a:lnSpc>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cs typeface="AR PL SungtiL GB" charset="0"/>
              </a:defRPr>
            </a:lvl3pPr>
            <a:lvl4pPr>
              <a:lnSpc>
                <a:spcPct val="93000"/>
              </a:lnSpc>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cs typeface="AR PL SungtiL GB" charset="0"/>
              </a:defRPr>
            </a:lvl4pPr>
            <a:lvl5pPr>
              <a:lnSpc>
                <a:spcPct val="93000"/>
              </a:lnSpc>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cs typeface="AR PL SungtiL GB"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cs typeface="AR PL SungtiL GB"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cs typeface="AR PL SungtiL GB"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cs typeface="AR PL SungtiL GB"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cs typeface="AR PL SungtiL GB" charset="0"/>
              </a:defRPr>
            </a:lvl9pPr>
          </a:lstStyle>
          <a:p>
            <a:pPr eaLnBrk="1" hangingPunct="1">
              <a:lnSpc>
                <a:spcPct val="100000"/>
              </a:lnSpc>
              <a:spcBef>
                <a:spcPts val="2438"/>
              </a:spcBef>
              <a:defRPr/>
            </a:pPr>
            <a:r>
              <a:rPr lang="fr-FR" altLang="fr-FR" sz="2600">
                <a:solidFill>
                  <a:srgbClr val="000000"/>
                </a:solidFill>
                <a:ea typeface="+mn-ea"/>
              </a:rPr>
              <a:t>Modifier les styles du texte du masque</a:t>
            </a:r>
            <a:br>
              <a:rPr lang="fr-FR" altLang="fr-FR" sz="2600">
                <a:solidFill>
                  <a:srgbClr val="000000"/>
                </a:solidFill>
                <a:ea typeface="+mn-ea"/>
              </a:rPr>
            </a:br>
            <a:r>
              <a:rPr lang="fr-FR" altLang="fr-FR" sz="2400">
                <a:solidFill>
                  <a:srgbClr val="000000"/>
                </a:solidFill>
                <a:latin typeface="Calibri" panose="020F0502020204030204" pitchFamily="34" charset="0"/>
                <a:ea typeface="+mn-ea"/>
              </a:rPr>
              <a:t>Deuxième niveau</a:t>
            </a:r>
            <a:br>
              <a:rPr lang="fr-FR" altLang="fr-FR" sz="2400">
                <a:solidFill>
                  <a:srgbClr val="000000"/>
                </a:solidFill>
                <a:latin typeface="Calibri" panose="020F0502020204030204" pitchFamily="34" charset="0"/>
                <a:ea typeface="+mn-ea"/>
              </a:rPr>
            </a:br>
            <a:r>
              <a:rPr lang="fr-FR" altLang="fr-FR" sz="2000">
                <a:solidFill>
                  <a:srgbClr val="000000"/>
                </a:solidFill>
                <a:latin typeface="Calibri" panose="020F0502020204030204" pitchFamily="34" charset="0"/>
                <a:ea typeface="+mn-ea"/>
              </a:rPr>
              <a:t>Troisième niveau</a:t>
            </a:r>
            <a:br>
              <a:rPr lang="fr-FR" altLang="fr-FR" sz="2000">
                <a:solidFill>
                  <a:srgbClr val="000000"/>
                </a:solidFill>
                <a:latin typeface="Calibri" panose="020F0502020204030204" pitchFamily="34" charset="0"/>
                <a:ea typeface="+mn-ea"/>
              </a:rPr>
            </a:br>
            <a:r>
              <a:rPr lang="fr-FR" altLang="fr-FR">
                <a:solidFill>
                  <a:srgbClr val="000000"/>
                </a:solidFill>
                <a:latin typeface="Calibri" panose="020F0502020204030204" pitchFamily="34" charset="0"/>
                <a:ea typeface="+mn-ea"/>
              </a:rPr>
              <a:t>Quatrième niveau</a:t>
            </a:r>
            <a:br>
              <a:rPr lang="fr-FR" altLang="fr-FR">
                <a:solidFill>
                  <a:srgbClr val="000000"/>
                </a:solidFill>
                <a:latin typeface="Calibri" panose="020F0502020204030204" pitchFamily="34" charset="0"/>
                <a:ea typeface="+mn-ea"/>
              </a:rPr>
            </a:br>
            <a:r>
              <a:rPr lang="fr-FR" altLang="fr-FR">
                <a:solidFill>
                  <a:srgbClr val="000000"/>
                </a:solidFill>
                <a:latin typeface="Calibri" panose="020F0502020204030204" pitchFamily="34" charset="0"/>
                <a:ea typeface="+mn-ea"/>
              </a:rPr>
              <a:t>Cinquième niveau</a:t>
            </a:r>
          </a:p>
        </p:txBody>
      </p:sp>
      <p:sp>
        <p:nvSpPr>
          <p:cNvPr id="2" name="Rectangle 6"/>
          <p:cNvSpPr>
            <a:spLocks noGrp="1" noChangeArrowheads="1"/>
          </p:cNvSpPr>
          <p:nvPr>
            <p:ph type="sldNum"/>
          </p:nvPr>
        </p:nvSpPr>
        <p:spPr bwMode="auto">
          <a:xfrm>
            <a:off x="3419475" y="6267450"/>
            <a:ext cx="5183188" cy="268288"/>
          </a:xfrm>
          <a:prstGeom prst="rect">
            <a:avLst/>
          </a:prstGeom>
          <a:noFill/>
          <a:ln w="12600" cap="flat">
            <a:noFill/>
            <a:miter lim="800000"/>
            <a:headEnd/>
            <a:tailEnd/>
          </a:ln>
          <a:effectLst/>
        </p:spPr>
        <p:txBody>
          <a:bodyPr vert="horz" wrap="square" lIns="0" tIns="0" rIns="0" bIns="0" numCol="1" anchor="t" anchorCtr="0" compatLnSpc="1">
            <a:prstTxWarp prst="textNoShape">
              <a:avLst/>
            </a:prstTxWarp>
          </a:bodyPr>
          <a:lstStyle>
            <a:lvl1pPr algn="r" eaLnBrk="1" hangingPunct="1">
              <a:buClr>
                <a:srgbClr val="000000"/>
              </a:buClr>
              <a:buSzPct val="100000"/>
              <a:buFont typeface="Times New Roman" panose="02020603050405020304" pitchFamily="18" charset="0"/>
              <a:buNone/>
              <a:defRPr sz="1200">
                <a:solidFill>
                  <a:srgbClr val="FFFFFF"/>
                </a:solidFill>
                <a:cs typeface="Lucida Sans Unicode" panose="020B0602030504020204" pitchFamily="34" charset="0"/>
              </a:defRPr>
            </a:lvl1pPr>
          </a:lstStyle>
          <a:p>
            <a:pPr>
              <a:defRPr/>
            </a:pPr>
            <a:r>
              <a:rPr lang="fr-FR" altLang="fr-FR"/>
              <a:t> –     </a:t>
            </a:r>
            <a:fld id="{6DCABE5A-ADDB-4F68-A58C-8BF7ED804348}" type="slidenum">
              <a:rPr lang="fr-FR" altLang="fr-FR"/>
              <a:pPr>
                <a:defRPr/>
              </a:pPr>
              <a:t>‹N°›</a:t>
            </a:fld>
            <a:endParaRPr lang="fr-FR" altLang="fr-FR"/>
          </a:p>
        </p:txBody>
      </p:sp>
    </p:spTree>
  </p:cSld>
  <p:clrMap bg1="lt1" tx1="dk1" bg2="lt2" tx2="dk2" accent1="accent1" accent2="accent2" accent3="accent3" accent4="accent4" accent5="accent5" accent6="accent6" hlink="hlink" folHlink="folHlink"/>
  <p:sldLayoutIdLst>
    <p:sldLayoutId id="2147494860" r:id="rId1"/>
    <p:sldLayoutId id="2147494861" r:id="rId2"/>
    <p:sldLayoutId id="2147494862" r:id="rId3"/>
    <p:sldLayoutId id="2147494863" r:id="rId4"/>
    <p:sldLayoutId id="2147494864" r:id="rId5"/>
    <p:sldLayoutId id="2147494865" r:id="rId6"/>
    <p:sldLayoutId id="2147494866" r:id="rId7"/>
    <p:sldLayoutId id="2147494867" r:id="rId8"/>
    <p:sldLayoutId id="2147494868" r:id="rId9"/>
    <p:sldLayoutId id="2147494869" r:id="rId10"/>
    <p:sldLayoutId id="2147494870" r:id="rId11"/>
  </p:sldLayoutIdLst>
  <p:hf hdr="0" ftr="0" dt="0"/>
  <p:txStyles>
    <p:titleStyle>
      <a:lvl1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mj-lt"/>
          <a:ea typeface="+mj-ea"/>
          <a:cs typeface="+mj-cs"/>
        </a:defRPr>
      </a:lvl1pPr>
      <a:lvl2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AR PL SungtiL GB" charset="0"/>
          <a:cs typeface="AR PL SungtiL GB" charset="0"/>
        </a:defRPr>
      </a:lvl2pPr>
      <a:lvl3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AR PL SungtiL GB" charset="0"/>
          <a:cs typeface="AR PL SungtiL GB" charset="0"/>
        </a:defRPr>
      </a:lvl3pPr>
      <a:lvl4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AR PL SungtiL GB" charset="0"/>
          <a:cs typeface="AR PL SungtiL GB" charset="0"/>
        </a:defRPr>
      </a:lvl4pPr>
      <a:lvl5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AR PL SungtiL GB" charset="0"/>
          <a:cs typeface="AR PL SungtiL GB" charset="0"/>
        </a:defRPr>
      </a:lvl5pPr>
      <a:lvl6pPr marL="25146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AR PL SungtiL GB" charset="0"/>
          <a:cs typeface="AR PL SungtiL GB" charset="0"/>
        </a:defRPr>
      </a:lvl6pPr>
      <a:lvl7pPr marL="29718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AR PL SungtiL GB" charset="0"/>
          <a:cs typeface="AR PL SungtiL GB" charset="0"/>
        </a:defRPr>
      </a:lvl7pPr>
      <a:lvl8pPr marL="34290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AR PL SungtiL GB" charset="0"/>
          <a:cs typeface="AR PL SungtiL GB" charset="0"/>
        </a:defRPr>
      </a:lvl8pPr>
      <a:lvl9pPr marL="38862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AR PL SungtiL GB" charset="0"/>
          <a:cs typeface="AR PL SungtiL GB" charset="0"/>
        </a:defRPr>
      </a:lvl9pPr>
    </p:titleStyle>
    <p:bodyStyle>
      <a:lvl1pPr marL="342900" indent="-342900" algn="l" defTabSz="457200" rtl="0" eaLnBrk="0" fontAlgn="base" hangingPunct="0">
        <a:lnSpc>
          <a:spcPct val="93000"/>
        </a:lnSpc>
        <a:spcBef>
          <a:spcPts val="1425"/>
        </a:spcBef>
        <a:spcAft>
          <a:spcPct val="0"/>
        </a:spcAft>
        <a:buClr>
          <a:srgbClr val="000000"/>
        </a:buClr>
        <a:buSzPct val="100000"/>
        <a:buFont typeface="Times New Roman" panose="02020603050405020304" pitchFamily="18" charset="0"/>
        <a:defRPr sz="3200">
          <a:solidFill>
            <a:srgbClr val="000000"/>
          </a:solidFill>
          <a:latin typeface="+mn-lt"/>
          <a:ea typeface="+mn-ea"/>
          <a:cs typeface="+mn-cs"/>
        </a:defRPr>
      </a:lvl1pPr>
      <a:lvl2pPr marL="742950" indent="-285750" algn="l" defTabSz="457200" rtl="0" eaLnBrk="0" fontAlgn="base" hangingPunct="0">
        <a:lnSpc>
          <a:spcPct val="93000"/>
        </a:lnSpc>
        <a:spcBef>
          <a:spcPts val="1138"/>
        </a:spcBef>
        <a:spcAft>
          <a:spcPct val="0"/>
        </a:spcAft>
        <a:buClr>
          <a:srgbClr val="000000"/>
        </a:buClr>
        <a:buSzPct val="100000"/>
        <a:buFont typeface="Times New Roman" panose="02020603050405020304" pitchFamily="18" charset="0"/>
        <a:defRPr sz="2800">
          <a:solidFill>
            <a:srgbClr val="000000"/>
          </a:solidFill>
          <a:latin typeface="+mn-lt"/>
          <a:ea typeface="+mn-ea"/>
          <a:cs typeface="+mn-cs"/>
        </a:defRPr>
      </a:lvl2pPr>
      <a:lvl3pPr marL="1143000" indent="-228600" algn="l" defTabSz="457200" rtl="0" eaLnBrk="0" fontAlgn="base" hangingPunct="0">
        <a:lnSpc>
          <a:spcPct val="93000"/>
        </a:lnSpc>
        <a:spcBef>
          <a:spcPts val="850"/>
        </a:spcBef>
        <a:spcAft>
          <a:spcPct val="0"/>
        </a:spcAft>
        <a:buClr>
          <a:srgbClr val="000000"/>
        </a:buClr>
        <a:buSzPct val="100000"/>
        <a:buFont typeface="Times New Roman" panose="02020603050405020304" pitchFamily="18" charset="0"/>
        <a:defRPr sz="2400">
          <a:solidFill>
            <a:srgbClr val="000000"/>
          </a:solidFill>
          <a:latin typeface="+mn-lt"/>
          <a:ea typeface="+mn-ea"/>
          <a:cs typeface="+mn-cs"/>
        </a:defRPr>
      </a:lvl3pPr>
      <a:lvl4pPr marL="1600200" indent="-228600" algn="l" defTabSz="457200" rtl="0" eaLnBrk="0" fontAlgn="base" hangingPunct="0">
        <a:lnSpc>
          <a:spcPct val="93000"/>
        </a:lnSpc>
        <a:spcBef>
          <a:spcPts val="575"/>
        </a:spcBef>
        <a:spcAft>
          <a:spcPct val="0"/>
        </a:spcAft>
        <a:buClr>
          <a:srgbClr val="000000"/>
        </a:buClr>
        <a:buSzPct val="100000"/>
        <a:buFont typeface="Times New Roman" panose="02020603050405020304" pitchFamily="18" charset="0"/>
        <a:defRPr sz="2000">
          <a:solidFill>
            <a:srgbClr val="000000"/>
          </a:solidFill>
          <a:latin typeface="+mn-lt"/>
          <a:ea typeface="+mn-ea"/>
          <a:cs typeface="+mn-cs"/>
        </a:defRPr>
      </a:lvl4pPr>
      <a:lvl5pPr marL="2057400" indent="-228600" algn="l" defTabSz="457200" rtl="0"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mn-lt"/>
          <a:ea typeface="+mn-ea"/>
          <a:cs typeface="+mn-cs"/>
        </a:defRPr>
      </a:lvl5pPr>
      <a:lvl6pPr marL="2514600" indent="-228600" algn="l" defTabSz="457200" rtl="0" fontAlgn="base" hangingPunct="0">
        <a:lnSpc>
          <a:spcPct val="93000"/>
        </a:lnSpc>
        <a:spcBef>
          <a:spcPts val="288"/>
        </a:spcBef>
        <a:spcAft>
          <a:spcPct val="0"/>
        </a:spcAft>
        <a:buClr>
          <a:srgbClr val="000000"/>
        </a:buClr>
        <a:buSzPct val="100000"/>
        <a:buFont typeface="Times New Roman" pitchFamily="16" charset="0"/>
        <a:defRPr sz="2000">
          <a:solidFill>
            <a:srgbClr val="000000"/>
          </a:solidFill>
          <a:latin typeface="+mn-lt"/>
          <a:ea typeface="+mn-ea"/>
          <a:cs typeface="+mn-cs"/>
        </a:defRPr>
      </a:lvl6pPr>
      <a:lvl7pPr marL="2971800" indent="-228600" algn="l" defTabSz="457200" rtl="0" fontAlgn="base" hangingPunct="0">
        <a:lnSpc>
          <a:spcPct val="93000"/>
        </a:lnSpc>
        <a:spcBef>
          <a:spcPts val="288"/>
        </a:spcBef>
        <a:spcAft>
          <a:spcPct val="0"/>
        </a:spcAft>
        <a:buClr>
          <a:srgbClr val="000000"/>
        </a:buClr>
        <a:buSzPct val="100000"/>
        <a:buFont typeface="Times New Roman" pitchFamily="16" charset="0"/>
        <a:defRPr sz="2000">
          <a:solidFill>
            <a:srgbClr val="000000"/>
          </a:solidFill>
          <a:latin typeface="+mn-lt"/>
          <a:ea typeface="+mn-ea"/>
          <a:cs typeface="+mn-cs"/>
        </a:defRPr>
      </a:lvl7pPr>
      <a:lvl8pPr marL="3429000" indent="-228600" algn="l" defTabSz="457200" rtl="0" fontAlgn="base" hangingPunct="0">
        <a:lnSpc>
          <a:spcPct val="93000"/>
        </a:lnSpc>
        <a:spcBef>
          <a:spcPts val="288"/>
        </a:spcBef>
        <a:spcAft>
          <a:spcPct val="0"/>
        </a:spcAft>
        <a:buClr>
          <a:srgbClr val="000000"/>
        </a:buClr>
        <a:buSzPct val="100000"/>
        <a:buFont typeface="Times New Roman" pitchFamily="16" charset="0"/>
        <a:defRPr sz="2000">
          <a:solidFill>
            <a:srgbClr val="000000"/>
          </a:solidFill>
          <a:latin typeface="+mn-lt"/>
          <a:ea typeface="+mn-ea"/>
          <a:cs typeface="+mn-cs"/>
        </a:defRPr>
      </a:lvl8pPr>
      <a:lvl9pPr marL="3886200" indent="-228600" algn="l" defTabSz="457200" rtl="0" fontAlgn="base" hangingPunct="0">
        <a:lnSpc>
          <a:spcPct val="93000"/>
        </a:lnSpc>
        <a:spcBef>
          <a:spcPts val="288"/>
        </a:spcBef>
        <a:spcAft>
          <a:spcPct val="0"/>
        </a:spcAft>
        <a:buClr>
          <a:srgbClr val="000000"/>
        </a:buClr>
        <a:buSzPct val="100000"/>
        <a:buFont typeface="Times New Roman" pitchFamily="16" charset="0"/>
        <a:defRPr sz="2000">
          <a:solidFill>
            <a:srgbClr val="000000"/>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Freeform 1"/>
          <p:cNvSpPr>
            <a:spLocks/>
          </p:cNvSpPr>
          <p:nvPr/>
        </p:nvSpPr>
        <p:spPr bwMode="auto">
          <a:xfrm>
            <a:off x="0" y="6035675"/>
            <a:ext cx="9140825" cy="827088"/>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w 21600"/>
              <a:gd name="T9" fmla="*/ 0 h 21600"/>
              <a:gd name="T10" fmla="*/ 0 60000 65536"/>
              <a:gd name="T11" fmla="*/ 0 60000 65536"/>
              <a:gd name="T12" fmla="*/ 0 60000 65536"/>
              <a:gd name="T13" fmla="*/ 0 60000 65536"/>
              <a:gd name="T14" fmla="*/ 0 60000 65536"/>
              <a:gd name="T15" fmla="*/ 0 w 21600"/>
              <a:gd name="T16" fmla="*/ 0 h 21600"/>
              <a:gd name="T17" fmla="*/ 21600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21600" y="0"/>
                </a:lnTo>
                <a:lnTo>
                  <a:pt x="21600" y="21600"/>
                </a:lnTo>
                <a:lnTo>
                  <a:pt x="0" y="21600"/>
                </a:lnTo>
                <a:lnTo>
                  <a:pt x="0" y="0"/>
                </a:lnTo>
                <a:close/>
              </a:path>
            </a:pathLst>
          </a:custGeom>
          <a:solidFill>
            <a:srgbClr val="B7B128"/>
          </a:solidFill>
          <a:ln>
            <a:noFill/>
          </a:ln>
          <a:extLst>
            <a:ext uri="{91240B29-F687-4F45-9708-019B960494DF}">
              <a14:hiddenLine xmlns:a14="http://schemas.microsoft.com/office/drawing/2010/main" w="9525" cap="flat">
                <a:solidFill>
                  <a:srgbClr val="000000"/>
                </a:solidFill>
                <a:miter lim="800000"/>
                <a:headEnd/>
                <a:tailEnd/>
              </a14:hiddenLine>
            </a:ext>
          </a:extLst>
        </p:spPr>
        <p:txBody>
          <a:bodyPr wrap="none" anchor="ctr"/>
          <a:lstStyle/>
          <a:p>
            <a:endParaRPr lang="fr-FR"/>
          </a:p>
        </p:txBody>
      </p:sp>
      <p:sp>
        <p:nvSpPr>
          <p:cNvPr id="6147" name="Rectangle 2"/>
          <p:cNvSpPr>
            <a:spLocks noGrp="1" noChangeArrowheads="1"/>
          </p:cNvSpPr>
          <p:nvPr>
            <p:ph type="title"/>
          </p:nvPr>
        </p:nvSpPr>
        <p:spPr bwMode="auto">
          <a:xfrm>
            <a:off x="539750" y="242888"/>
            <a:ext cx="8062913" cy="963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txBody>
          <a:bodyPr vert="horz" wrap="square" lIns="90000" tIns="46800" rIns="90000" bIns="46800" numCol="1" anchor="ctr" anchorCtr="0" compatLnSpc="1">
            <a:prstTxWarp prst="textNoShape">
              <a:avLst/>
            </a:prstTxWarp>
          </a:bodyPr>
          <a:lstStyle/>
          <a:p>
            <a:pPr lvl="0"/>
            <a:r>
              <a:rPr lang="en-GB" altLang="fr-FR" smtClean="0"/>
              <a:t>Modifiez le style du titre</a:t>
            </a:r>
          </a:p>
        </p:txBody>
      </p:sp>
      <p:sp>
        <p:nvSpPr>
          <p:cNvPr id="2" name="Rectangle 3"/>
          <p:cNvSpPr>
            <a:spLocks noGrp="1" noChangeArrowheads="1"/>
          </p:cNvSpPr>
          <p:nvPr>
            <p:ph type="sldNum"/>
          </p:nvPr>
        </p:nvSpPr>
        <p:spPr bwMode="auto">
          <a:xfrm>
            <a:off x="3419475" y="6267450"/>
            <a:ext cx="5183188" cy="268288"/>
          </a:xfrm>
          <a:prstGeom prst="rect">
            <a:avLst/>
          </a:prstGeom>
          <a:noFill/>
          <a:ln w="12600" cap="flat">
            <a:noFill/>
            <a:miter lim="800000"/>
            <a:headEnd/>
            <a:tailEnd/>
          </a:ln>
          <a:effectLst/>
        </p:spPr>
        <p:txBody>
          <a:bodyPr vert="horz" wrap="square" lIns="0" tIns="0" rIns="0" bIns="0" numCol="1" anchor="t" anchorCtr="0" compatLnSpc="1">
            <a:prstTxWarp prst="textNoShape">
              <a:avLst/>
            </a:prstTxWarp>
          </a:bodyPr>
          <a:lstStyle>
            <a:lvl1pPr algn="r" eaLnBrk="1" hangingPunct="1">
              <a:buClr>
                <a:srgbClr val="000000"/>
              </a:buClr>
              <a:buSzPct val="100000"/>
              <a:buFont typeface="Times New Roman" panose="02020603050405020304" pitchFamily="18" charset="0"/>
              <a:buNone/>
              <a:defRPr sz="1200">
                <a:solidFill>
                  <a:srgbClr val="FFFFFF"/>
                </a:solidFill>
                <a:cs typeface="Lucida Sans Unicode" panose="020B0602030504020204" pitchFamily="34" charset="0"/>
              </a:defRPr>
            </a:lvl1pPr>
          </a:lstStyle>
          <a:p>
            <a:pPr>
              <a:defRPr/>
            </a:pPr>
            <a:r>
              <a:rPr lang="fr-FR" altLang="fr-FR"/>
              <a:t> –     </a:t>
            </a:r>
            <a:fld id="{B89F957C-4704-4706-AFE9-E87B07EFED36}" type="slidenum">
              <a:rPr lang="fr-FR" altLang="fr-FR"/>
              <a:pPr>
                <a:defRPr/>
              </a:pPr>
              <a:t>‹N°›</a:t>
            </a:fld>
            <a:endParaRPr lang="fr-FR" altLang="fr-FR"/>
          </a:p>
        </p:txBody>
      </p:sp>
    </p:spTree>
  </p:cSld>
  <p:clrMap bg1="lt1" tx1="dk1" bg2="lt2" tx2="dk2" accent1="accent1" accent2="accent2" accent3="accent3" accent4="accent4" accent5="accent5" accent6="accent6" hlink="hlink" folHlink="folHlink"/>
  <p:sldLayoutIdLst>
    <p:sldLayoutId id="2147494871" r:id="rId1"/>
    <p:sldLayoutId id="2147494872" r:id="rId2"/>
    <p:sldLayoutId id="2147494873" r:id="rId3"/>
    <p:sldLayoutId id="2147494874" r:id="rId4"/>
    <p:sldLayoutId id="2147494875" r:id="rId5"/>
    <p:sldLayoutId id="2147494876" r:id="rId6"/>
    <p:sldLayoutId id="2147494877" r:id="rId7"/>
    <p:sldLayoutId id="2147494878" r:id="rId8"/>
    <p:sldLayoutId id="2147494879" r:id="rId9"/>
    <p:sldLayoutId id="2147494880" r:id="rId10"/>
    <p:sldLayoutId id="2147494881" r:id="rId11"/>
  </p:sldLayoutIdLst>
  <p:hf hdr="0" ftr="0" dt="0"/>
  <p:txStyles>
    <p:titleStyle>
      <a:lvl1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mj-lt"/>
          <a:ea typeface="+mj-ea"/>
          <a:cs typeface="+mj-cs"/>
        </a:defRPr>
      </a:lvl1pPr>
      <a:lvl2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AR PL SungtiL GB" charset="0"/>
          <a:cs typeface="AR PL SungtiL GB" charset="0"/>
        </a:defRPr>
      </a:lvl2pPr>
      <a:lvl3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AR PL SungtiL GB" charset="0"/>
          <a:cs typeface="AR PL SungtiL GB" charset="0"/>
        </a:defRPr>
      </a:lvl3pPr>
      <a:lvl4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AR PL SungtiL GB" charset="0"/>
          <a:cs typeface="AR PL SungtiL GB" charset="0"/>
        </a:defRPr>
      </a:lvl4pPr>
      <a:lvl5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AR PL SungtiL GB" charset="0"/>
          <a:cs typeface="AR PL SungtiL GB" charset="0"/>
        </a:defRPr>
      </a:lvl5pPr>
      <a:lvl6pPr marL="25146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AR PL SungtiL GB" charset="0"/>
          <a:cs typeface="AR PL SungtiL GB" charset="0"/>
        </a:defRPr>
      </a:lvl6pPr>
      <a:lvl7pPr marL="29718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AR PL SungtiL GB" charset="0"/>
          <a:cs typeface="AR PL SungtiL GB" charset="0"/>
        </a:defRPr>
      </a:lvl7pPr>
      <a:lvl8pPr marL="34290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AR PL SungtiL GB" charset="0"/>
          <a:cs typeface="AR PL SungtiL GB" charset="0"/>
        </a:defRPr>
      </a:lvl8pPr>
      <a:lvl9pPr marL="38862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AR PL SungtiL GB" charset="0"/>
          <a:cs typeface="AR PL SungtiL GB" charset="0"/>
        </a:defRPr>
      </a:lvl9pPr>
    </p:titleStyle>
    <p:bodyStyle>
      <a:lvl1pPr marL="342900" indent="-342900" algn="l" defTabSz="457200" rtl="0" eaLnBrk="0" fontAlgn="base" hangingPunct="0">
        <a:lnSpc>
          <a:spcPct val="93000"/>
        </a:lnSpc>
        <a:spcBef>
          <a:spcPts val="1425"/>
        </a:spcBef>
        <a:spcAft>
          <a:spcPct val="0"/>
        </a:spcAft>
        <a:buClr>
          <a:srgbClr val="000000"/>
        </a:buClr>
        <a:buSzPct val="100000"/>
        <a:buFont typeface="Times New Roman" panose="02020603050405020304" pitchFamily="18" charset="0"/>
        <a:defRPr sz="3200">
          <a:solidFill>
            <a:srgbClr val="000000"/>
          </a:solidFill>
          <a:latin typeface="+mn-lt"/>
          <a:ea typeface="+mn-ea"/>
          <a:cs typeface="+mn-cs"/>
        </a:defRPr>
      </a:lvl1pPr>
      <a:lvl2pPr marL="742950" indent="-285750" algn="l" defTabSz="457200" rtl="0" eaLnBrk="0" fontAlgn="base" hangingPunct="0">
        <a:lnSpc>
          <a:spcPct val="93000"/>
        </a:lnSpc>
        <a:spcBef>
          <a:spcPts val="1138"/>
        </a:spcBef>
        <a:spcAft>
          <a:spcPct val="0"/>
        </a:spcAft>
        <a:buClr>
          <a:srgbClr val="000000"/>
        </a:buClr>
        <a:buSzPct val="100000"/>
        <a:buFont typeface="Times New Roman" panose="02020603050405020304" pitchFamily="18" charset="0"/>
        <a:defRPr sz="2800">
          <a:solidFill>
            <a:srgbClr val="000000"/>
          </a:solidFill>
          <a:latin typeface="+mn-lt"/>
          <a:ea typeface="+mn-ea"/>
          <a:cs typeface="+mn-cs"/>
        </a:defRPr>
      </a:lvl2pPr>
      <a:lvl3pPr marL="1143000" indent="-228600" algn="l" defTabSz="457200" rtl="0" eaLnBrk="0" fontAlgn="base" hangingPunct="0">
        <a:lnSpc>
          <a:spcPct val="93000"/>
        </a:lnSpc>
        <a:spcBef>
          <a:spcPts val="850"/>
        </a:spcBef>
        <a:spcAft>
          <a:spcPct val="0"/>
        </a:spcAft>
        <a:buClr>
          <a:srgbClr val="000000"/>
        </a:buClr>
        <a:buSzPct val="100000"/>
        <a:buFont typeface="Times New Roman" panose="02020603050405020304" pitchFamily="18" charset="0"/>
        <a:defRPr sz="2400">
          <a:solidFill>
            <a:srgbClr val="000000"/>
          </a:solidFill>
          <a:latin typeface="+mn-lt"/>
          <a:ea typeface="+mn-ea"/>
          <a:cs typeface="+mn-cs"/>
        </a:defRPr>
      </a:lvl3pPr>
      <a:lvl4pPr marL="1600200" indent="-228600" algn="l" defTabSz="457200" rtl="0" eaLnBrk="0" fontAlgn="base" hangingPunct="0">
        <a:lnSpc>
          <a:spcPct val="93000"/>
        </a:lnSpc>
        <a:spcBef>
          <a:spcPts val="575"/>
        </a:spcBef>
        <a:spcAft>
          <a:spcPct val="0"/>
        </a:spcAft>
        <a:buClr>
          <a:srgbClr val="000000"/>
        </a:buClr>
        <a:buSzPct val="100000"/>
        <a:buFont typeface="Times New Roman" panose="02020603050405020304" pitchFamily="18" charset="0"/>
        <a:defRPr sz="2000">
          <a:solidFill>
            <a:srgbClr val="000000"/>
          </a:solidFill>
          <a:latin typeface="+mn-lt"/>
          <a:ea typeface="+mn-ea"/>
          <a:cs typeface="+mn-cs"/>
        </a:defRPr>
      </a:lvl4pPr>
      <a:lvl5pPr marL="2057400" indent="-228600" algn="l" defTabSz="457200" rtl="0"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mn-lt"/>
          <a:ea typeface="+mn-ea"/>
          <a:cs typeface="+mn-cs"/>
        </a:defRPr>
      </a:lvl5pPr>
      <a:lvl6pPr marL="2514600" indent="-228600" algn="l" defTabSz="457200" rtl="0" fontAlgn="base" hangingPunct="0">
        <a:lnSpc>
          <a:spcPct val="93000"/>
        </a:lnSpc>
        <a:spcBef>
          <a:spcPts val="288"/>
        </a:spcBef>
        <a:spcAft>
          <a:spcPct val="0"/>
        </a:spcAft>
        <a:buClr>
          <a:srgbClr val="000000"/>
        </a:buClr>
        <a:buSzPct val="100000"/>
        <a:buFont typeface="Times New Roman" pitchFamily="16" charset="0"/>
        <a:defRPr sz="2000">
          <a:solidFill>
            <a:srgbClr val="000000"/>
          </a:solidFill>
          <a:latin typeface="+mn-lt"/>
          <a:ea typeface="+mn-ea"/>
          <a:cs typeface="+mn-cs"/>
        </a:defRPr>
      </a:lvl6pPr>
      <a:lvl7pPr marL="2971800" indent="-228600" algn="l" defTabSz="457200" rtl="0" fontAlgn="base" hangingPunct="0">
        <a:lnSpc>
          <a:spcPct val="93000"/>
        </a:lnSpc>
        <a:spcBef>
          <a:spcPts val="288"/>
        </a:spcBef>
        <a:spcAft>
          <a:spcPct val="0"/>
        </a:spcAft>
        <a:buClr>
          <a:srgbClr val="000000"/>
        </a:buClr>
        <a:buSzPct val="100000"/>
        <a:buFont typeface="Times New Roman" pitchFamily="16" charset="0"/>
        <a:defRPr sz="2000">
          <a:solidFill>
            <a:srgbClr val="000000"/>
          </a:solidFill>
          <a:latin typeface="+mn-lt"/>
          <a:ea typeface="+mn-ea"/>
          <a:cs typeface="+mn-cs"/>
        </a:defRPr>
      </a:lvl7pPr>
      <a:lvl8pPr marL="3429000" indent="-228600" algn="l" defTabSz="457200" rtl="0" fontAlgn="base" hangingPunct="0">
        <a:lnSpc>
          <a:spcPct val="93000"/>
        </a:lnSpc>
        <a:spcBef>
          <a:spcPts val="288"/>
        </a:spcBef>
        <a:spcAft>
          <a:spcPct val="0"/>
        </a:spcAft>
        <a:buClr>
          <a:srgbClr val="000000"/>
        </a:buClr>
        <a:buSzPct val="100000"/>
        <a:buFont typeface="Times New Roman" pitchFamily="16" charset="0"/>
        <a:defRPr sz="2000">
          <a:solidFill>
            <a:srgbClr val="000000"/>
          </a:solidFill>
          <a:latin typeface="+mn-lt"/>
          <a:ea typeface="+mn-ea"/>
          <a:cs typeface="+mn-cs"/>
        </a:defRPr>
      </a:lvl8pPr>
      <a:lvl9pPr marL="3886200" indent="-228600" algn="l" defTabSz="457200" rtl="0" fontAlgn="base" hangingPunct="0">
        <a:lnSpc>
          <a:spcPct val="93000"/>
        </a:lnSpc>
        <a:spcBef>
          <a:spcPts val="288"/>
        </a:spcBef>
        <a:spcAft>
          <a:spcPct val="0"/>
        </a:spcAft>
        <a:buClr>
          <a:srgbClr val="000000"/>
        </a:buClr>
        <a:buSzPct val="100000"/>
        <a:buFont typeface="Times New Roman" pitchFamily="16" charset="0"/>
        <a:defRPr sz="2000">
          <a:solidFill>
            <a:srgbClr val="000000"/>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70" name="Freeform 1"/>
          <p:cNvSpPr>
            <a:spLocks/>
          </p:cNvSpPr>
          <p:nvPr/>
        </p:nvSpPr>
        <p:spPr bwMode="auto">
          <a:xfrm>
            <a:off x="0" y="6035675"/>
            <a:ext cx="9140825" cy="827088"/>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w 21600"/>
              <a:gd name="T9" fmla="*/ 0 h 21600"/>
              <a:gd name="T10" fmla="*/ 0 60000 65536"/>
              <a:gd name="T11" fmla="*/ 0 60000 65536"/>
              <a:gd name="T12" fmla="*/ 0 60000 65536"/>
              <a:gd name="T13" fmla="*/ 0 60000 65536"/>
              <a:gd name="T14" fmla="*/ 0 60000 65536"/>
              <a:gd name="T15" fmla="*/ 0 w 21600"/>
              <a:gd name="T16" fmla="*/ 0 h 21600"/>
              <a:gd name="T17" fmla="*/ 21600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21600" y="0"/>
                </a:lnTo>
                <a:lnTo>
                  <a:pt x="21600" y="21600"/>
                </a:lnTo>
                <a:lnTo>
                  <a:pt x="0" y="21600"/>
                </a:lnTo>
                <a:lnTo>
                  <a:pt x="0" y="0"/>
                </a:lnTo>
                <a:close/>
              </a:path>
            </a:pathLst>
          </a:custGeom>
          <a:solidFill>
            <a:srgbClr val="B7B128"/>
          </a:solidFill>
          <a:ln>
            <a:noFill/>
          </a:ln>
          <a:extLst>
            <a:ext uri="{91240B29-F687-4F45-9708-019B960494DF}">
              <a14:hiddenLine xmlns:a14="http://schemas.microsoft.com/office/drawing/2010/main" w="9525" cap="flat">
                <a:solidFill>
                  <a:srgbClr val="000000"/>
                </a:solidFill>
                <a:miter lim="800000"/>
                <a:headEnd/>
                <a:tailEnd/>
              </a14:hiddenLine>
            </a:ext>
          </a:extLst>
        </p:spPr>
        <p:txBody>
          <a:bodyPr wrap="none" anchor="ctr"/>
          <a:lstStyle/>
          <a:p>
            <a:endParaRPr lang="fr-FR"/>
          </a:p>
        </p:txBody>
      </p:sp>
      <p:sp>
        <p:nvSpPr>
          <p:cNvPr id="2" name="Rectangle 2"/>
          <p:cNvSpPr>
            <a:spLocks noGrp="1" noChangeArrowheads="1"/>
          </p:cNvSpPr>
          <p:nvPr>
            <p:ph type="sldNum"/>
          </p:nvPr>
        </p:nvSpPr>
        <p:spPr bwMode="auto">
          <a:xfrm>
            <a:off x="3419475" y="6267450"/>
            <a:ext cx="5183188" cy="268288"/>
          </a:xfrm>
          <a:prstGeom prst="rect">
            <a:avLst/>
          </a:prstGeom>
          <a:noFill/>
          <a:ln w="12600" cap="flat">
            <a:noFill/>
            <a:miter lim="800000"/>
            <a:headEnd/>
            <a:tailEnd/>
          </a:ln>
          <a:effectLst/>
        </p:spPr>
        <p:txBody>
          <a:bodyPr vert="horz" wrap="square" lIns="0" tIns="0" rIns="0" bIns="0" numCol="1" anchor="t" anchorCtr="0" compatLnSpc="1">
            <a:prstTxWarp prst="textNoShape">
              <a:avLst/>
            </a:prstTxWarp>
          </a:bodyPr>
          <a:lstStyle>
            <a:lvl1pPr algn="r" eaLnBrk="1" hangingPunct="1">
              <a:buClr>
                <a:srgbClr val="000000"/>
              </a:buClr>
              <a:buSzPct val="100000"/>
              <a:buFont typeface="Times New Roman" panose="02020603050405020304" pitchFamily="18" charset="0"/>
              <a:buNone/>
              <a:defRPr sz="1200">
                <a:solidFill>
                  <a:srgbClr val="FFFFFF"/>
                </a:solidFill>
                <a:cs typeface="Lucida Sans Unicode" panose="020B0602030504020204" pitchFamily="34" charset="0"/>
              </a:defRPr>
            </a:lvl1pPr>
          </a:lstStyle>
          <a:p>
            <a:pPr>
              <a:defRPr/>
            </a:pPr>
            <a:r>
              <a:rPr lang="fr-FR" altLang="fr-FR"/>
              <a:t> –     </a:t>
            </a:r>
            <a:fld id="{DA671A98-82F5-4A5E-A1F3-77C0AA471DC6}" type="slidenum">
              <a:rPr lang="fr-FR" altLang="fr-FR"/>
              <a:pPr>
                <a:defRPr/>
              </a:pPr>
              <a:t>‹N°›</a:t>
            </a:fld>
            <a:endParaRPr lang="fr-FR" altLang="fr-FR"/>
          </a:p>
        </p:txBody>
      </p:sp>
      <p:sp>
        <p:nvSpPr>
          <p:cNvPr id="7172" name="Rectangle 3"/>
          <p:cNvSpPr>
            <a:spLocks noGrp="1" noChangeArrowheads="1"/>
          </p:cNvSpPr>
          <p:nvPr>
            <p:ph type="title"/>
          </p:nvPr>
        </p:nvSpPr>
        <p:spPr bwMode="auto">
          <a:xfrm>
            <a:off x="457200" y="273050"/>
            <a:ext cx="822801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GB" altLang="fr-FR" smtClean="0"/>
              <a:t>Click to edit the title text format</a:t>
            </a:r>
          </a:p>
        </p:txBody>
      </p:sp>
      <p:sp>
        <p:nvSpPr>
          <p:cNvPr id="7173" name="Rectangle 4"/>
          <p:cNvSpPr>
            <a:spLocks noGrp="1" noChangeArrowheads="1"/>
          </p:cNvSpPr>
          <p:nvPr>
            <p:ph type="body" idx="1"/>
          </p:nvPr>
        </p:nvSpPr>
        <p:spPr bwMode="auto">
          <a:xfrm>
            <a:off x="457200" y="1604963"/>
            <a:ext cx="8228013" cy="397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txBody>
          <a:bodyPr vert="horz" wrap="square" lIns="0" tIns="28448" rIns="0" bIns="0" numCol="1" anchor="t" anchorCtr="0" compatLnSpc="1">
            <a:prstTxWarp prst="textNoShape">
              <a:avLst/>
            </a:prstTxWarp>
          </a:bodyPr>
          <a:lstStyle/>
          <a:p>
            <a:pPr lvl="0"/>
            <a:r>
              <a:rPr lang="en-GB" altLang="fr-FR" smtClean="0"/>
              <a:t>Click to edit the outline text format</a:t>
            </a:r>
          </a:p>
          <a:p>
            <a:pPr lvl="1"/>
            <a:r>
              <a:rPr lang="en-GB" altLang="fr-FR" smtClean="0"/>
              <a:t>Second Outline Level</a:t>
            </a:r>
          </a:p>
          <a:p>
            <a:pPr lvl="2"/>
            <a:r>
              <a:rPr lang="en-GB" altLang="fr-FR" smtClean="0"/>
              <a:t>Third Outline Level</a:t>
            </a:r>
          </a:p>
          <a:p>
            <a:pPr lvl="3"/>
            <a:r>
              <a:rPr lang="en-GB" altLang="fr-FR" smtClean="0"/>
              <a:t>Fourth Outline Level</a:t>
            </a:r>
          </a:p>
          <a:p>
            <a:pPr lvl="4"/>
            <a:r>
              <a:rPr lang="en-GB" altLang="fr-FR" smtClean="0"/>
              <a:t>Fifth Outline Level</a:t>
            </a:r>
          </a:p>
          <a:p>
            <a:pPr lvl="4"/>
            <a:r>
              <a:rPr lang="en-GB" altLang="fr-FR" smtClean="0"/>
              <a:t>Sixth Outline Level</a:t>
            </a:r>
          </a:p>
          <a:p>
            <a:pPr lvl="4"/>
            <a:r>
              <a:rPr lang="en-GB" altLang="fr-FR" smtClean="0"/>
              <a:t>Seventh Outline Level</a:t>
            </a:r>
          </a:p>
        </p:txBody>
      </p:sp>
    </p:spTree>
  </p:cSld>
  <p:clrMap bg1="lt1" tx1="dk1" bg2="lt2" tx2="dk2" accent1="accent1" accent2="accent2" accent3="accent3" accent4="accent4" accent5="accent5" accent6="accent6" hlink="hlink" folHlink="folHlink"/>
  <p:sldLayoutIdLst>
    <p:sldLayoutId id="2147494882" r:id="rId1"/>
    <p:sldLayoutId id="2147494883" r:id="rId2"/>
    <p:sldLayoutId id="2147494884" r:id="rId3"/>
    <p:sldLayoutId id="2147494885" r:id="rId4"/>
    <p:sldLayoutId id="2147494886" r:id="rId5"/>
    <p:sldLayoutId id="2147494887" r:id="rId6"/>
    <p:sldLayoutId id="2147494888" r:id="rId7"/>
    <p:sldLayoutId id="2147494889" r:id="rId8"/>
    <p:sldLayoutId id="2147494890" r:id="rId9"/>
    <p:sldLayoutId id="2147494891" r:id="rId10"/>
    <p:sldLayoutId id="2147494892" r:id="rId11"/>
  </p:sldLayoutIdLst>
  <p:hf hdr="0" ftr="0" dt="0"/>
  <p:txStyles>
    <p:titleStyle>
      <a:lvl1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mj-lt"/>
          <a:ea typeface="+mj-ea"/>
          <a:cs typeface="+mj-cs"/>
        </a:defRPr>
      </a:lvl1pPr>
      <a:lvl2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AR PL SungtiL GB" charset="0"/>
          <a:cs typeface="AR PL SungtiL GB" charset="0"/>
        </a:defRPr>
      </a:lvl2pPr>
      <a:lvl3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AR PL SungtiL GB" charset="0"/>
          <a:cs typeface="AR PL SungtiL GB" charset="0"/>
        </a:defRPr>
      </a:lvl3pPr>
      <a:lvl4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AR PL SungtiL GB" charset="0"/>
          <a:cs typeface="AR PL SungtiL GB" charset="0"/>
        </a:defRPr>
      </a:lvl4pPr>
      <a:lvl5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AR PL SungtiL GB" charset="0"/>
          <a:cs typeface="AR PL SungtiL GB" charset="0"/>
        </a:defRPr>
      </a:lvl5pPr>
      <a:lvl6pPr marL="25146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AR PL SungtiL GB" charset="0"/>
          <a:cs typeface="AR PL SungtiL GB" charset="0"/>
        </a:defRPr>
      </a:lvl6pPr>
      <a:lvl7pPr marL="29718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AR PL SungtiL GB" charset="0"/>
          <a:cs typeface="AR PL SungtiL GB" charset="0"/>
        </a:defRPr>
      </a:lvl7pPr>
      <a:lvl8pPr marL="34290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AR PL SungtiL GB" charset="0"/>
          <a:cs typeface="AR PL SungtiL GB" charset="0"/>
        </a:defRPr>
      </a:lvl8pPr>
      <a:lvl9pPr marL="38862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AR PL SungtiL GB" charset="0"/>
          <a:cs typeface="AR PL SungtiL GB" charset="0"/>
        </a:defRPr>
      </a:lvl9pPr>
    </p:titleStyle>
    <p:bodyStyle>
      <a:lvl1pPr marL="342900" indent="-342900" algn="l" defTabSz="457200" rtl="0" eaLnBrk="0" fontAlgn="base" hangingPunct="0">
        <a:lnSpc>
          <a:spcPct val="93000"/>
        </a:lnSpc>
        <a:spcBef>
          <a:spcPts val="1425"/>
        </a:spcBef>
        <a:spcAft>
          <a:spcPct val="0"/>
        </a:spcAft>
        <a:buClr>
          <a:srgbClr val="000000"/>
        </a:buClr>
        <a:buSzPct val="100000"/>
        <a:buFont typeface="Times New Roman" panose="02020603050405020304" pitchFamily="18" charset="0"/>
        <a:defRPr sz="3200">
          <a:solidFill>
            <a:srgbClr val="000000"/>
          </a:solidFill>
          <a:latin typeface="+mn-lt"/>
          <a:ea typeface="+mn-ea"/>
          <a:cs typeface="+mn-cs"/>
        </a:defRPr>
      </a:lvl1pPr>
      <a:lvl2pPr marL="742950" indent="-285750" algn="l" defTabSz="457200" rtl="0" eaLnBrk="0" fontAlgn="base" hangingPunct="0">
        <a:lnSpc>
          <a:spcPct val="93000"/>
        </a:lnSpc>
        <a:spcBef>
          <a:spcPts val="1138"/>
        </a:spcBef>
        <a:spcAft>
          <a:spcPct val="0"/>
        </a:spcAft>
        <a:buClr>
          <a:srgbClr val="000000"/>
        </a:buClr>
        <a:buSzPct val="100000"/>
        <a:buFont typeface="Times New Roman" panose="02020603050405020304" pitchFamily="18" charset="0"/>
        <a:defRPr sz="2800">
          <a:solidFill>
            <a:srgbClr val="000000"/>
          </a:solidFill>
          <a:latin typeface="+mn-lt"/>
          <a:ea typeface="+mn-ea"/>
          <a:cs typeface="+mn-cs"/>
        </a:defRPr>
      </a:lvl2pPr>
      <a:lvl3pPr marL="1143000" indent="-228600" algn="l" defTabSz="457200" rtl="0" eaLnBrk="0" fontAlgn="base" hangingPunct="0">
        <a:lnSpc>
          <a:spcPct val="93000"/>
        </a:lnSpc>
        <a:spcBef>
          <a:spcPts val="850"/>
        </a:spcBef>
        <a:spcAft>
          <a:spcPct val="0"/>
        </a:spcAft>
        <a:buClr>
          <a:srgbClr val="000000"/>
        </a:buClr>
        <a:buSzPct val="100000"/>
        <a:buFont typeface="Times New Roman" panose="02020603050405020304" pitchFamily="18" charset="0"/>
        <a:defRPr sz="2400">
          <a:solidFill>
            <a:srgbClr val="000000"/>
          </a:solidFill>
          <a:latin typeface="+mn-lt"/>
          <a:ea typeface="+mn-ea"/>
          <a:cs typeface="+mn-cs"/>
        </a:defRPr>
      </a:lvl3pPr>
      <a:lvl4pPr marL="1600200" indent="-228600" algn="l" defTabSz="457200" rtl="0" eaLnBrk="0" fontAlgn="base" hangingPunct="0">
        <a:lnSpc>
          <a:spcPct val="93000"/>
        </a:lnSpc>
        <a:spcBef>
          <a:spcPts val="575"/>
        </a:spcBef>
        <a:spcAft>
          <a:spcPct val="0"/>
        </a:spcAft>
        <a:buClr>
          <a:srgbClr val="000000"/>
        </a:buClr>
        <a:buSzPct val="100000"/>
        <a:buFont typeface="Times New Roman" panose="02020603050405020304" pitchFamily="18" charset="0"/>
        <a:defRPr sz="2000">
          <a:solidFill>
            <a:srgbClr val="000000"/>
          </a:solidFill>
          <a:latin typeface="+mn-lt"/>
          <a:ea typeface="+mn-ea"/>
          <a:cs typeface="+mn-cs"/>
        </a:defRPr>
      </a:lvl4pPr>
      <a:lvl5pPr marL="2057400" indent="-228600" algn="l" defTabSz="457200" rtl="0"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mn-lt"/>
          <a:ea typeface="+mn-ea"/>
          <a:cs typeface="+mn-cs"/>
        </a:defRPr>
      </a:lvl5pPr>
      <a:lvl6pPr marL="2514600" indent="-228600" algn="l" defTabSz="457200" rtl="0" fontAlgn="base" hangingPunct="0">
        <a:lnSpc>
          <a:spcPct val="93000"/>
        </a:lnSpc>
        <a:spcBef>
          <a:spcPts val="288"/>
        </a:spcBef>
        <a:spcAft>
          <a:spcPct val="0"/>
        </a:spcAft>
        <a:buClr>
          <a:srgbClr val="000000"/>
        </a:buClr>
        <a:buSzPct val="100000"/>
        <a:buFont typeface="Times New Roman" pitchFamily="16" charset="0"/>
        <a:defRPr sz="2000">
          <a:solidFill>
            <a:srgbClr val="000000"/>
          </a:solidFill>
          <a:latin typeface="+mn-lt"/>
          <a:ea typeface="+mn-ea"/>
          <a:cs typeface="+mn-cs"/>
        </a:defRPr>
      </a:lvl6pPr>
      <a:lvl7pPr marL="2971800" indent="-228600" algn="l" defTabSz="457200" rtl="0" fontAlgn="base" hangingPunct="0">
        <a:lnSpc>
          <a:spcPct val="93000"/>
        </a:lnSpc>
        <a:spcBef>
          <a:spcPts val="288"/>
        </a:spcBef>
        <a:spcAft>
          <a:spcPct val="0"/>
        </a:spcAft>
        <a:buClr>
          <a:srgbClr val="000000"/>
        </a:buClr>
        <a:buSzPct val="100000"/>
        <a:buFont typeface="Times New Roman" pitchFamily="16" charset="0"/>
        <a:defRPr sz="2000">
          <a:solidFill>
            <a:srgbClr val="000000"/>
          </a:solidFill>
          <a:latin typeface="+mn-lt"/>
          <a:ea typeface="+mn-ea"/>
          <a:cs typeface="+mn-cs"/>
        </a:defRPr>
      </a:lvl7pPr>
      <a:lvl8pPr marL="3429000" indent="-228600" algn="l" defTabSz="457200" rtl="0" fontAlgn="base" hangingPunct="0">
        <a:lnSpc>
          <a:spcPct val="93000"/>
        </a:lnSpc>
        <a:spcBef>
          <a:spcPts val="288"/>
        </a:spcBef>
        <a:spcAft>
          <a:spcPct val="0"/>
        </a:spcAft>
        <a:buClr>
          <a:srgbClr val="000000"/>
        </a:buClr>
        <a:buSzPct val="100000"/>
        <a:buFont typeface="Times New Roman" pitchFamily="16" charset="0"/>
        <a:defRPr sz="2000">
          <a:solidFill>
            <a:srgbClr val="000000"/>
          </a:solidFill>
          <a:latin typeface="+mn-lt"/>
          <a:ea typeface="+mn-ea"/>
          <a:cs typeface="+mn-cs"/>
        </a:defRPr>
      </a:lvl8pPr>
      <a:lvl9pPr marL="3886200" indent="-228600" algn="l" defTabSz="457200" rtl="0" fontAlgn="base" hangingPunct="0">
        <a:lnSpc>
          <a:spcPct val="93000"/>
        </a:lnSpc>
        <a:spcBef>
          <a:spcPts val="288"/>
        </a:spcBef>
        <a:spcAft>
          <a:spcPct val="0"/>
        </a:spcAft>
        <a:buClr>
          <a:srgbClr val="000000"/>
        </a:buClr>
        <a:buSzPct val="100000"/>
        <a:buFont typeface="Times New Roman" pitchFamily="16" charset="0"/>
        <a:defRPr sz="2000">
          <a:solidFill>
            <a:srgbClr val="000000"/>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4" name="Freeform 1"/>
          <p:cNvSpPr>
            <a:spLocks/>
          </p:cNvSpPr>
          <p:nvPr/>
        </p:nvSpPr>
        <p:spPr bwMode="auto">
          <a:xfrm>
            <a:off x="0" y="6035675"/>
            <a:ext cx="9140825" cy="827088"/>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w 21600"/>
              <a:gd name="T9" fmla="*/ 0 h 21600"/>
              <a:gd name="T10" fmla="*/ 0 60000 65536"/>
              <a:gd name="T11" fmla="*/ 0 60000 65536"/>
              <a:gd name="T12" fmla="*/ 0 60000 65536"/>
              <a:gd name="T13" fmla="*/ 0 60000 65536"/>
              <a:gd name="T14" fmla="*/ 0 60000 65536"/>
              <a:gd name="T15" fmla="*/ 0 w 21600"/>
              <a:gd name="T16" fmla="*/ 0 h 21600"/>
              <a:gd name="T17" fmla="*/ 21600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21600" y="0"/>
                </a:lnTo>
                <a:lnTo>
                  <a:pt x="21600" y="21600"/>
                </a:lnTo>
                <a:lnTo>
                  <a:pt x="0" y="21600"/>
                </a:lnTo>
                <a:lnTo>
                  <a:pt x="0" y="0"/>
                </a:lnTo>
                <a:close/>
              </a:path>
            </a:pathLst>
          </a:custGeom>
          <a:solidFill>
            <a:srgbClr val="B7B128"/>
          </a:solidFill>
          <a:ln>
            <a:noFill/>
          </a:ln>
          <a:extLst>
            <a:ext uri="{91240B29-F687-4F45-9708-019B960494DF}">
              <a14:hiddenLine xmlns:a14="http://schemas.microsoft.com/office/drawing/2010/main" w="9525" cap="flat">
                <a:solidFill>
                  <a:srgbClr val="000000"/>
                </a:solidFill>
                <a:miter lim="800000"/>
                <a:headEnd/>
                <a:tailEnd/>
              </a14:hiddenLine>
            </a:ext>
          </a:extLst>
        </p:spPr>
        <p:txBody>
          <a:bodyPr wrap="none" anchor="ctr"/>
          <a:lstStyle/>
          <a:p>
            <a:endParaRPr lang="fr-FR"/>
          </a:p>
        </p:txBody>
      </p:sp>
      <p:sp>
        <p:nvSpPr>
          <p:cNvPr id="8195" name="Rectangle 2"/>
          <p:cNvSpPr>
            <a:spLocks noGrp="1" noChangeArrowheads="1"/>
          </p:cNvSpPr>
          <p:nvPr>
            <p:ph type="title"/>
          </p:nvPr>
        </p:nvSpPr>
        <p:spPr bwMode="auto">
          <a:xfrm>
            <a:off x="630238" y="457200"/>
            <a:ext cx="2947987" cy="159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txBody>
          <a:bodyPr vert="horz" wrap="square" lIns="90000" tIns="46800" rIns="90000" bIns="46800" numCol="1" anchor="b" anchorCtr="0" compatLnSpc="1">
            <a:prstTxWarp prst="textNoShape">
              <a:avLst/>
            </a:prstTxWarp>
          </a:bodyPr>
          <a:lstStyle/>
          <a:p>
            <a:pPr lvl="0"/>
            <a:r>
              <a:rPr lang="en-GB" altLang="fr-FR" smtClean="0"/>
              <a:t>Modifiez le style du titre</a:t>
            </a:r>
          </a:p>
        </p:txBody>
      </p:sp>
      <p:sp>
        <p:nvSpPr>
          <p:cNvPr id="9220" name="Text Box 3"/>
          <p:cNvSpPr txBox="1">
            <a:spLocks noChangeArrowheads="1"/>
          </p:cNvSpPr>
          <p:nvPr/>
        </p:nvSpPr>
        <p:spPr bwMode="auto">
          <a:xfrm>
            <a:off x="3887788" y="987425"/>
            <a:ext cx="4629150" cy="4873625"/>
          </a:xfrm>
          <a:prstGeom prst="rect">
            <a:avLst/>
          </a:prstGeom>
          <a:noFill/>
          <a:ln>
            <a:noFill/>
          </a:ln>
        </p:spPr>
        <p:txBody>
          <a:bodyPr lIns="0" tIns="0" rIns="0" bIns="0"/>
          <a:lstStyle>
            <a:lvl1pPr>
              <a:lnSpc>
                <a:spcPct val="93000"/>
              </a:lnSpc>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cs typeface="AR PL SungtiL GB" charset="0"/>
              </a:defRPr>
            </a:lvl1pPr>
            <a:lvl2pPr>
              <a:lnSpc>
                <a:spcPct val="93000"/>
              </a:lnSpc>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cs typeface="AR PL SungtiL GB" charset="0"/>
              </a:defRPr>
            </a:lvl2pPr>
            <a:lvl3pPr>
              <a:lnSpc>
                <a:spcPct val="93000"/>
              </a:lnSpc>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cs typeface="AR PL SungtiL GB" charset="0"/>
              </a:defRPr>
            </a:lvl3pPr>
            <a:lvl4pPr>
              <a:lnSpc>
                <a:spcPct val="93000"/>
              </a:lnSpc>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cs typeface="AR PL SungtiL GB" charset="0"/>
              </a:defRPr>
            </a:lvl4pPr>
            <a:lvl5pPr>
              <a:lnSpc>
                <a:spcPct val="93000"/>
              </a:lnSpc>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cs typeface="AR PL SungtiL GB"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cs typeface="AR PL SungtiL GB"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cs typeface="AR PL SungtiL GB"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cs typeface="AR PL SungtiL GB"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cs typeface="AR PL SungtiL GB" charset="0"/>
              </a:defRPr>
            </a:lvl9pPr>
          </a:lstStyle>
          <a:p>
            <a:pPr eaLnBrk="1" hangingPunct="1">
              <a:lnSpc>
                <a:spcPct val="100000"/>
              </a:lnSpc>
              <a:spcBef>
                <a:spcPts val="2438"/>
              </a:spcBef>
              <a:defRPr/>
            </a:pPr>
            <a:r>
              <a:rPr lang="fr-FR" altLang="fr-FR" sz="3200">
                <a:solidFill>
                  <a:srgbClr val="000000"/>
                </a:solidFill>
                <a:ea typeface="+mn-ea"/>
              </a:rPr>
              <a:t>Modifier les styles du texte du masque</a:t>
            </a:r>
            <a:br>
              <a:rPr lang="fr-FR" altLang="fr-FR" sz="3200">
                <a:solidFill>
                  <a:srgbClr val="000000"/>
                </a:solidFill>
                <a:ea typeface="+mn-ea"/>
              </a:rPr>
            </a:br>
            <a:r>
              <a:rPr lang="fr-FR" altLang="fr-FR" sz="2800">
                <a:solidFill>
                  <a:srgbClr val="000000"/>
                </a:solidFill>
                <a:latin typeface="Calibri" panose="020F0502020204030204" pitchFamily="34" charset="0"/>
                <a:ea typeface="+mn-ea"/>
              </a:rPr>
              <a:t>Deuxième niveau</a:t>
            </a:r>
            <a:br>
              <a:rPr lang="fr-FR" altLang="fr-FR" sz="2800">
                <a:solidFill>
                  <a:srgbClr val="000000"/>
                </a:solidFill>
                <a:latin typeface="Calibri" panose="020F0502020204030204" pitchFamily="34" charset="0"/>
                <a:ea typeface="+mn-ea"/>
              </a:rPr>
            </a:br>
            <a:r>
              <a:rPr lang="fr-FR" altLang="fr-FR" sz="2400">
                <a:solidFill>
                  <a:srgbClr val="000000"/>
                </a:solidFill>
                <a:latin typeface="Calibri" panose="020F0502020204030204" pitchFamily="34" charset="0"/>
                <a:ea typeface="+mn-ea"/>
              </a:rPr>
              <a:t>Troisième niveau</a:t>
            </a:r>
            <a:br>
              <a:rPr lang="fr-FR" altLang="fr-FR" sz="2400">
                <a:solidFill>
                  <a:srgbClr val="000000"/>
                </a:solidFill>
                <a:latin typeface="Calibri" panose="020F0502020204030204" pitchFamily="34" charset="0"/>
                <a:ea typeface="+mn-ea"/>
              </a:rPr>
            </a:br>
            <a:r>
              <a:rPr lang="fr-FR" altLang="fr-FR" sz="2000">
                <a:solidFill>
                  <a:srgbClr val="000000"/>
                </a:solidFill>
                <a:latin typeface="Calibri" panose="020F0502020204030204" pitchFamily="34" charset="0"/>
                <a:ea typeface="+mn-ea"/>
              </a:rPr>
              <a:t>Quatrième niveau</a:t>
            </a:r>
            <a:br>
              <a:rPr lang="fr-FR" altLang="fr-FR" sz="2000">
                <a:solidFill>
                  <a:srgbClr val="000000"/>
                </a:solidFill>
                <a:latin typeface="Calibri" panose="020F0502020204030204" pitchFamily="34" charset="0"/>
                <a:ea typeface="+mn-ea"/>
              </a:rPr>
            </a:br>
            <a:r>
              <a:rPr lang="fr-FR" altLang="fr-FR" sz="2000">
                <a:solidFill>
                  <a:srgbClr val="000000"/>
                </a:solidFill>
                <a:latin typeface="Calibri" panose="020F0502020204030204" pitchFamily="34" charset="0"/>
                <a:ea typeface="+mn-ea"/>
              </a:rPr>
              <a:t>Cinquième niveau</a:t>
            </a:r>
          </a:p>
        </p:txBody>
      </p:sp>
      <p:sp>
        <p:nvSpPr>
          <p:cNvPr id="8197" name="Rectangle 4"/>
          <p:cNvSpPr>
            <a:spLocks noGrp="1" noChangeArrowheads="1"/>
          </p:cNvSpPr>
          <p:nvPr>
            <p:ph type="body" idx="1"/>
          </p:nvPr>
        </p:nvSpPr>
        <p:spPr bwMode="auto">
          <a:xfrm>
            <a:off x="630238" y="2057400"/>
            <a:ext cx="2947987"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fr-FR" smtClean="0"/>
              <a:t>Modifier les styles du texte du masque</a:t>
            </a:r>
          </a:p>
        </p:txBody>
      </p:sp>
      <p:sp>
        <p:nvSpPr>
          <p:cNvPr id="3" name="Rectangle 5"/>
          <p:cNvSpPr>
            <a:spLocks noGrp="1" noChangeArrowheads="1"/>
          </p:cNvSpPr>
          <p:nvPr>
            <p:ph type="sldNum"/>
          </p:nvPr>
        </p:nvSpPr>
        <p:spPr bwMode="auto">
          <a:xfrm>
            <a:off x="3419475" y="6267450"/>
            <a:ext cx="5183188" cy="268288"/>
          </a:xfrm>
          <a:prstGeom prst="rect">
            <a:avLst/>
          </a:prstGeom>
          <a:noFill/>
          <a:ln w="12600" cap="flat">
            <a:noFill/>
            <a:miter lim="800000"/>
            <a:headEnd/>
            <a:tailEnd/>
          </a:ln>
          <a:effectLst/>
        </p:spPr>
        <p:txBody>
          <a:bodyPr vert="horz" wrap="square" lIns="0" tIns="0" rIns="0" bIns="0" numCol="1" anchor="t" anchorCtr="0" compatLnSpc="1">
            <a:prstTxWarp prst="textNoShape">
              <a:avLst/>
            </a:prstTxWarp>
          </a:bodyPr>
          <a:lstStyle>
            <a:lvl1pPr algn="r" eaLnBrk="1" hangingPunct="1">
              <a:buClr>
                <a:srgbClr val="000000"/>
              </a:buClr>
              <a:buSzPct val="100000"/>
              <a:buFont typeface="Times New Roman" panose="02020603050405020304" pitchFamily="18" charset="0"/>
              <a:buNone/>
              <a:defRPr sz="1200">
                <a:solidFill>
                  <a:srgbClr val="FFFFFF"/>
                </a:solidFill>
                <a:cs typeface="Lucida Sans Unicode" panose="020B0602030504020204" pitchFamily="34" charset="0"/>
              </a:defRPr>
            </a:lvl1pPr>
          </a:lstStyle>
          <a:p>
            <a:pPr>
              <a:defRPr/>
            </a:pPr>
            <a:r>
              <a:rPr lang="fr-FR" altLang="fr-FR"/>
              <a:t> –     </a:t>
            </a:r>
            <a:fld id="{B7125FED-6C1D-45AC-9A9E-125ED837C5FB}" type="slidenum">
              <a:rPr lang="fr-FR" altLang="fr-FR"/>
              <a:pPr>
                <a:defRPr/>
              </a:pPr>
              <a:t>‹N°›</a:t>
            </a:fld>
            <a:endParaRPr lang="fr-FR" altLang="fr-FR"/>
          </a:p>
        </p:txBody>
      </p:sp>
    </p:spTree>
  </p:cSld>
  <p:clrMap bg1="lt1" tx1="dk1" bg2="lt2" tx2="dk2" accent1="accent1" accent2="accent2" accent3="accent3" accent4="accent4" accent5="accent5" accent6="accent6" hlink="hlink" folHlink="folHlink"/>
  <p:sldLayoutIdLst>
    <p:sldLayoutId id="2147494893" r:id="rId1"/>
    <p:sldLayoutId id="2147494894" r:id="rId2"/>
    <p:sldLayoutId id="2147494895" r:id="rId3"/>
    <p:sldLayoutId id="2147494896" r:id="rId4"/>
    <p:sldLayoutId id="2147494897" r:id="rId5"/>
    <p:sldLayoutId id="2147494898" r:id="rId6"/>
    <p:sldLayoutId id="2147494899" r:id="rId7"/>
    <p:sldLayoutId id="2147494900" r:id="rId8"/>
    <p:sldLayoutId id="2147494901" r:id="rId9"/>
    <p:sldLayoutId id="2147494902" r:id="rId10"/>
    <p:sldLayoutId id="2147494903" r:id="rId11"/>
  </p:sldLayoutIdLst>
  <p:hf hdr="0" ftr="0" dt="0"/>
  <p:txStyles>
    <p:titleStyle>
      <a:lvl1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mj-lt"/>
          <a:ea typeface="+mj-ea"/>
          <a:cs typeface="+mj-cs"/>
        </a:defRPr>
      </a:lvl1pPr>
      <a:lvl2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AR PL SungtiL GB" charset="0"/>
          <a:cs typeface="AR PL SungtiL GB" charset="0"/>
        </a:defRPr>
      </a:lvl2pPr>
      <a:lvl3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AR PL SungtiL GB" charset="0"/>
          <a:cs typeface="AR PL SungtiL GB" charset="0"/>
        </a:defRPr>
      </a:lvl3pPr>
      <a:lvl4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AR PL SungtiL GB" charset="0"/>
          <a:cs typeface="AR PL SungtiL GB" charset="0"/>
        </a:defRPr>
      </a:lvl4pPr>
      <a:lvl5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AR PL SungtiL GB" charset="0"/>
          <a:cs typeface="AR PL SungtiL GB" charset="0"/>
        </a:defRPr>
      </a:lvl5pPr>
      <a:lvl6pPr marL="25146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AR PL SungtiL GB" charset="0"/>
          <a:cs typeface="AR PL SungtiL GB" charset="0"/>
        </a:defRPr>
      </a:lvl6pPr>
      <a:lvl7pPr marL="29718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AR PL SungtiL GB" charset="0"/>
          <a:cs typeface="AR PL SungtiL GB" charset="0"/>
        </a:defRPr>
      </a:lvl7pPr>
      <a:lvl8pPr marL="34290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AR PL SungtiL GB" charset="0"/>
          <a:cs typeface="AR PL SungtiL GB" charset="0"/>
        </a:defRPr>
      </a:lvl8pPr>
      <a:lvl9pPr marL="38862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AR PL SungtiL GB" charset="0"/>
          <a:cs typeface="AR PL SungtiL GB" charset="0"/>
        </a:defRPr>
      </a:lvl9pPr>
    </p:titleStyle>
    <p:bodyStyle>
      <a:lvl1pPr marL="342900" indent="-342900" algn="l" defTabSz="457200" rtl="0" eaLnBrk="0" fontAlgn="base" hangingPunct="0">
        <a:lnSpc>
          <a:spcPct val="93000"/>
        </a:lnSpc>
        <a:spcBef>
          <a:spcPts val="1425"/>
        </a:spcBef>
        <a:spcAft>
          <a:spcPct val="0"/>
        </a:spcAft>
        <a:buClr>
          <a:srgbClr val="000000"/>
        </a:buClr>
        <a:buSzPct val="100000"/>
        <a:buFont typeface="Times New Roman" panose="02020603050405020304" pitchFamily="18" charset="0"/>
        <a:defRPr sz="3200">
          <a:solidFill>
            <a:srgbClr val="000000"/>
          </a:solidFill>
          <a:latin typeface="+mn-lt"/>
          <a:ea typeface="+mn-ea"/>
          <a:cs typeface="+mn-cs"/>
        </a:defRPr>
      </a:lvl1pPr>
      <a:lvl2pPr marL="742950" indent="-285750" algn="l" defTabSz="457200" rtl="0" eaLnBrk="0" fontAlgn="base" hangingPunct="0">
        <a:lnSpc>
          <a:spcPct val="93000"/>
        </a:lnSpc>
        <a:spcBef>
          <a:spcPts val="1138"/>
        </a:spcBef>
        <a:spcAft>
          <a:spcPct val="0"/>
        </a:spcAft>
        <a:buClr>
          <a:srgbClr val="000000"/>
        </a:buClr>
        <a:buSzPct val="100000"/>
        <a:buFont typeface="Times New Roman" panose="02020603050405020304" pitchFamily="18" charset="0"/>
        <a:defRPr sz="2800">
          <a:solidFill>
            <a:srgbClr val="000000"/>
          </a:solidFill>
          <a:latin typeface="+mn-lt"/>
          <a:ea typeface="+mn-ea"/>
          <a:cs typeface="+mn-cs"/>
        </a:defRPr>
      </a:lvl2pPr>
      <a:lvl3pPr marL="1143000" indent="-228600" algn="l" defTabSz="457200" rtl="0" eaLnBrk="0" fontAlgn="base" hangingPunct="0">
        <a:lnSpc>
          <a:spcPct val="93000"/>
        </a:lnSpc>
        <a:spcBef>
          <a:spcPts val="850"/>
        </a:spcBef>
        <a:spcAft>
          <a:spcPct val="0"/>
        </a:spcAft>
        <a:buClr>
          <a:srgbClr val="000000"/>
        </a:buClr>
        <a:buSzPct val="100000"/>
        <a:buFont typeface="Times New Roman" panose="02020603050405020304" pitchFamily="18" charset="0"/>
        <a:defRPr sz="2400">
          <a:solidFill>
            <a:srgbClr val="000000"/>
          </a:solidFill>
          <a:latin typeface="+mn-lt"/>
          <a:ea typeface="+mn-ea"/>
          <a:cs typeface="+mn-cs"/>
        </a:defRPr>
      </a:lvl3pPr>
      <a:lvl4pPr marL="1600200" indent="-228600" algn="l" defTabSz="457200" rtl="0" eaLnBrk="0" fontAlgn="base" hangingPunct="0">
        <a:lnSpc>
          <a:spcPct val="93000"/>
        </a:lnSpc>
        <a:spcBef>
          <a:spcPts val="575"/>
        </a:spcBef>
        <a:spcAft>
          <a:spcPct val="0"/>
        </a:spcAft>
        <a:buClr>
          <a:srgbClr val="000000"/>
        </a:buClr>
        <a:buSzPct val="100000"/>
        <a:buFont typeface="Times New Roman" panose="02020603050405020304" pitchFamily="18" charset="0"/>
        <a:defRPr sz="2000">
          <a:solidFill>
            <a:srgbClr val="000000"/>
          </a:solidFill>
          <a:latin typeface="+mn-lt"/>
          <a:ea typeface="+mn-ea"/>
          <a:cs typeface="+mn-cs"/>
        </a:defRPr>
      </a:lvl4pPr>
      <a:lvl5pPr marL="2057400" indent="-228600" algn="l" defTabSz="457200" rtl="0"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mn-lt"/>
          <a:ea typeface="+mn-ea"/>
          <a:cs typeface="+mn-cs"/>
        </a:defRPr>
      </a:lvl5pPr>
      <a:lvl6pPr marL="2514600" indent="-228600" algn="l" defTabSz="457200" rtl="0" fontAlgn="base" hangingPunct="0">
        <a:lnSpc>
          <a:spcPct val="93000"/>
        </a:lnSpc>
        <a:spcBef>
          <a:spcPts val="288"/>
        </a:spcBef>
        <a:spcAft>
          <a:spcPct val="0"/>
        </a:spcAft>
        <a:buClr>
          <a:srgbClr val="000000"/>
        </a:buClr>
        <a:buSzPct val="100000"/>
        <a:buFont typeface="Times New Roman" pitchFamily="16" charset="0"/>
        <a:defRPr sz="2000">
          <a:solidFill>
            <a:srgbClr val="000000"/>
          </a:solidFill>
          <a:latin typeface="+mn-lt"/>
          <a:ea typeface="+mn-ea"/>
          <a:cs typeface="+mn-cs"/>
        </a:defRPr>
      </a:lvl6pPr>
      <a:lvl7pPr marL="2971800" indent="-228600" algn="l" defTabSz="457200" rtl="0" fontAlgn="base" hangingPunct="0">
        <a:lnSpc>
          <a:spcPct val="93000"/>
        </a:lnSpc>
        <a:spcBef>
          <a:spcPts val="288"/>
        </a:spcBef>
        <a:spcAft>
          <a:spcPct val="0"/>
        </a:spcAft>
        <a:buClr>
          <a:srgbClr val="000000"/>
        </a:buClr>
        <a:buSzPct val="100000"/>
        <a:buFont typeface="Times New Roman" pitchFamily="16" charset="0"/>
        <a:defRPr sz="2000">
          <a:solidFill>
            <a:srgbClr val="000000"/>
          </a:solidFill>
          <a:latin typeface="+mn-lt"/>
          <a:ea typeface="+mn-ea"/>
          <a:cs typeface="+mn-cs"/>
        </a:defRPr>
      </a:lvl7pPr>
      <a:lvl8pPr marL="3429000" indent="-228600" algn="l" defTabSz="457200" rtl="0" fontAlgn="base" hangingPunct="0">
        <a:lnSpc>
          <a:spcPct val="93000"/>
        </a:lnSpc>
        <a:spcBef>
          <a:spcPts val="288"/>
        </a:spcBef>
        <a:spcAft>
          <a:spcPct val="0"/>
        </a:spcAft>
        <a:buClr>
          <a:srgbClr val="000000"/>
        </a:buClr>
        <a:buSzPct val="100000"/>
        <a:buFont typeface="Times New Roman" pitchFamily="16" charset="0"/>
        <a:defRPr sz="2000">
          <a:solidFill>
            <a:srgbClr val="000000"/>
          </a:solidFill>
          <a:latin typeface="+mn-lt"/>
          <a:ea typeface="+mn-ea"/>
          <a:cs typeface="+mn-cs"/>
        </a:defRPr>
      </a:lvl8pPr>
      <a:lvl9pPr marL="3886200" indent="-228600" algn="l" defTabSz="457200" rtl="0" fontAlgn="base" hangingPunct="0">
        <a:lnSpc>
          <a:spcPct val="93000"/>
        </a:lnSpc>
        <a:spcBef>
          <a:spcPts val="288"/>
        </a:spcBef>
        <a:spcAft>
          <a:spcPct val="0"/>
        </a:spcAft>
        <a:buClr>
          <a:srgbClr val="000000"/>
        </a:buClr>
        <a:buSzPct val="100000"/>
        <a:buFont typeface="Times New Roman" pitchFamily="16" charset="0"/>
        <a:defRPr sz="2000">
          <a:solidFill>
            <a:srgbClr val="000000"/>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8" name="Freeform 1"/>
          <p:cNvSpPr>
            <a:spLocks/>
          </p:cNvSpPr>
          <p:nvPr/>
        </p:nvSpPr>
        <p:spPr bwMode="auto">
          <a:xfrm>
            <a:off x="0" y="6035675"/>
            <a:ext cx="9140825" cy="827088"/>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w 21600"/>
              <a:gd name="T9" fmla="*/ 0 h 21600"/>
              <a:gd name="T10" fmla="*/ 0 60000 65536"/>
              <a:gd name="T11" fmla="*/ 0 60000 65536"/>
              <a:gd name="T12" fmla="*/ 0 60000 65536"/>
              <a:gd name="T13" fmla="*/ 0 60000 65536"/>
              <a:gd name="T14" fmla="*/ 0 60000 65536"/>
              <a:gd name="T15" fmla="*/ 0 w 21600"/>
              <a:gd name="T16" fmla="*/ 0 h 21600"/>
              <a:gd name="T17" fmla="*/ 21600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21600" y="0"/>
                </a:lnTo>
                <a:lnTo>
                  <a:pt x="21600" y="21600"/>
                </a:lnTo>
                <a:lnTo>
                  <a:pt x="0" y="21600"/>
                </a:lnTo>
                <a:lnTo>
                  <a:pt x="0" y="0"/>
                </a:lnTo>
                <a:close/>
              </a:path>
            </a:pathLst>
          </a:custGeom>
          <a:solidFill>
            <a:srgbClr val="B7B128"/>
          </a:solidFill>
          <a:ln>
            <a:noFill/>
          </a:ln>
          <a:extLst>
            <a:ext uri="{91240B29-F687-4F45-9708-019B960494DF}">
              <a14:hiddenLine xmlns:a14="http://schemas.microsoft.com/office/drawing/2010/main" w="9525" cap="flat">
                <a:solidFill>
                  <a:srgbClr val="000000"/>
                </a:solidFill>
                <a:miter lim="800000"/>
                <a:headEnd/>
                <a:tailEnd/>
              </a14:hiddenLine>
            </a:ext>
          </a:extLst>
        </p:spPr>
        <p:txBody>
          <a:bodyPr wrap="none" anchor="ctr"/>
          <a:lstStyle/>
          <a:p>
            <a:endParaRPr lang="fr-FR"/>
          </a:p>
        </p:txBody>
      </p:sp>
      <p:sp>
        <p:nvSpPr>
          <p:cNvPr id="9219" name="Rectangle 2"/>
          <p:cNvSpPr>
            <a:spLocks noGrp="1" noChangeArrowheads="1"/>
          </p:cNvSpPr>
          <p:nvPr>
            <p:ph type="title"/>
          </p:nvPr>
        </p:nvSpPr>
        <p:spPr bwMode="auto">
          <a:xfrm>
            <a:off x="630238" y="457200"/>
            <a:ext cx="2947987" cy="159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txBody>
          <a:bodyPr vert="horz" wrap="square" lIns="90000" tIns="46800" rIns="90000" bIns="46800" numCol="1" anchor="b" anchorCtr="0" compatLnSpc="1">
            <a:prstTxWarp prst="textNoShape">
              <a:avLst/>
            </a:prstTxWarp>
          </a:bodyPr>
          <a:lstStyle/>
          <a:p>
            <a:pPr lvl="0"/>
            <a:r>
              <a:rPr lang="en-GB" altLang="fr-FR" smtClean="0"/>
              <a:t>Modifiez le style du titre</a:t>
            </a:r>
          </a:p>
        </p:txBody>
      </p:sp>
      <p:sp>
        <p:nvSpPr>
          <p:cNvPr id="9220" name="Text Box 3"/>
          <p:cNvSpPr txBox="1">
            <a:spLocks noChangeArrowheads="1"/>
          </p:cNvSpPr>
          <p:nvPr/>
        </p:nvSpPr>
        <p:spPr bwMode="auto">
          <a:xfrm>
            <a:off x="3887788" y="987425"/>
            <a:ext cx="4629150" cy="487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txBody>
          <a:bodyPr wrap="none" anchor="ctr"/>
          <a:lstStyle/>
          <a:p>
            <a:pPr eaLnBrk="1">
              <a:lnSpc>
                <a:spcPct val="93000"/>
              </a:lnSpc>
              <a:buClr>
                <a:srgbClr val="000000"/>
              </a:buClr>
              <a:buSzPct val="100000"/>
              <a:buFont typeface="Times New Roman" panose="02020603050405020304" pitchFamily="18" charset="0"/>
              <a:buNone/>
            </a:pPr>
            <a:endParaRPr lang="fr-FR" altLang="fr-FR"/>
          </a:p>
        </p:txBody>
      </p:sp>
      <p:sp>
        <p:nvSpPr>
          <p:cNvPr id="9221" name="Rectangle 4"/>
          <p:cNvSpPr>
            <a:spLocks noGrp="1" noChangeArrowheads="1"/>
          </p:cNvSpPr>
          <p:nvPr>
            <p:ph type="body" idx="1"/>
          </p:nvPr>
        </p:nvSpPr>
        <p:spPr bwMode="auto">
          <a:xfrm>
            <a:off x="630238" y="2057400"/>
            <a:ext cx="2947987"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fr-FR" smtClean="0"/>
              <a:t>Modifier les styles du texte du masque</a:t>
            </a:r>
          </a:p>
        </p:txBody>
      </p:sp>
      <p:sp>
        <p:nvSpPr>
          <p:cNvPr id="3" name="Rectangle 5"/>
          <p:cNvSpPr>
            <a:spLocks noGrp="1" noChangeArrowheads="1"/>
          </p:cNvSpPr>
          <p:nvPr>
            <p:ph type="sldNum"/>
          </p:nvPr>
        </p:nvSpPr>
        <p:spPr bwMode="auto">
          <a:xfrm>
            <a:off x="3419475" y="6267450"/>
            <a:ext cx="5183188" cy="268288"/>
          </a:xfrm>
          <a:prstGeom prst="rect">
            <a:avLst/>
          </a:prstGeom>
          <a:noFill/>
          <a:ln w="12600" cap="flat">
            <a:noFill/>
            <a:miter lim="800000"/>
            <a:headEnd/>
            <a:tailEnd/>
          </a:ln>
          <a:effectLst/>
        </p:spPr>
        <p:txBody>
          <a:bodyPr vert="horz" wrap="square" lIns="0" tIns="0" rIns="0" bIns="0" numCol="1" anchor="t" anchorCtr="0" compatLnSpc="1">
            <a:prstTxWarp prst="textNoShape">
              <a:avLst/>
            </a:prstTxWarp>
          </a:bodyPr>
          <a:lstStyle>
            <a:lvl1pPr algn="r" eaLnBrk="1" hangingPunct="1">
              <a:buClr>
                <a:srgbClr val="000000"/>
              </a:buClr>
              <a:buSzPct val="100000"/>
              <a:buFont typeface="Times New Roman" panose="02020603050405020304" pitchFamily="18" charset="0"/>
              <a:buNone/>
              <a:defRPr sz="1200">
                <a:solidFill>
                  <a:srgbClr val="FFFFFF"/>
                </a:solidFill>
                <a:cs typeface="Lucida Sans Unicode" panose="020B0602030504020204" pitchFamily="34" charset="0"/>
              </a:defRPr>
            </a:lvl1pPr>
          </a:lstStyle>
          <a:p>
            <a:pPr>
              <a:defRPr/>
            </a:pPr>
            <a:r>
              <a:rPr lang="fr-FR" altLang="fr-FR"/>
              <a:t> –     </a:t>
            </a:r>
            <a:fld id="{1627ABEC-78B3-42C8-9E0A-D9A82DEFE61B}" type="slidenum">
              <a:rPr lang="fr-FR" altLang="fr-FR"/>
              <a:pPr>
                <a:defRPr/>
              </a:pPr>
              <a:t>‹N°›</a:t>
            </a:fld>
            <a:endParaRPr lang="fr-FR" altLang="fr-FR"/>
          </a:p>
        </p:txBody>
      </p:sp>
    </p:spTree>
  </p:cSld>
  <p:clrMap bg1="lt1" tx1="dk1" bg2="lt2" tx2="dk2" accent1="accent1" accent2="accent2" accent3="accent3" accent4="accent4" accent5="accent5" accent6="accent6" hlink="hlink" folHlink="folHlink"/>
  <p:sldLayoutIdLst>
    <p:sldLayoutId id="2147494904" r:id="rId1"/>
    <p:sldLayoutId id="2147494905" r:id="rId2"/>
    <p:sldLayoutId id="2147494906" r:id="rId3"/>
    <p:sldLayoutId id="2147494907" r:id="rId4"/>
    <p:sldLayoutId id="2147494908" r:id="rId5"/>
    <p:sldLayoutId id="2147494909" r:id="rId6"/>
    <p:sldLayoutId id="2147494910" r:id="rId7"/>
    <p:sldLayoutId id="2147494911" r:id="rId8"/>
    <p:sldLayoutId id="2147494912" r:id="rId9"/>
    <p:sldLayoutId id="2147494913" r:id="rId10"/>
    <p:sldLayoutId id="2147494914" r:id="rId11"/>
  </p:sldLayoutIdLst>
  <p:hf hdr="0" ftr="0" dt="0"/>
  <p:txStyles>
    <p:titleStyle>
      <a:lvl1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mj-lt"/>
          <a:ea typeface="+mj-ea"/>
          <a:cs typeface="+mj-cs"/>
        </a:defRPr>
      </a:lvl1pPr>
      <a:lvl2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AR PL SungtiL GB" charset="0"/>
          <a:cs typeface="AR PL SungtiL GB" charset="0"/>
        </a:defRPr>
      </a:lvl2pPr>
      <a:lvl3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AR PL SungtiL GB" charset="0"/>
          <a:cs typeface="AR PL SungtiL GB" charset="0"/>
        </a:defRPr>
      </a:lvl3pPr>
      <a:lvl4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AR PL SungtiL GB" charset="0"/>
          <a:cs typeface="AR PL SungtiL GB" charset="0"/>
        </a:defRPr>
      </a:lvl4pPr>
      <a:lvl5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AR PL SungtiL GB" charset="0"/>
          <a:cs typeface="AR PL SungtiL GB" charset="0"/>
        </a:defRPr>
      </a:lvl5pPr>
      <a:lvl6pPr marL="25146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AR PL SungtiL GB" charset="0"/>
          <a:cs typeface="AR PL SungtiL GB" charset="0"/>
        </a:defRPr>
      </a:lvl6pPr>
      <a:lvl7pPr marL="29718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AR PL SungtiL GB" charset="0"/>
          <a:cs typeface="AR PL SungtiL GB" charset="0"/>
        </a:defRPr>
      </a:lvl7pPr>
      <a:lvl8pPr marL="34290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AR PL SungtiL GB" charset="0"/>
          <a:cs typeface="AR PL SungtiL GB" charset="0"/>
        </a:defRPr>
      </a:lvl8pPr>
      <a:lvl9pPr marL="38862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AR PL SungtiL GB" charset="0"/>
          <a:cs typeface="AR PL SungtiL GB" charset="0"/>
        </a:defRPr>
      </a:lvl9pPr>
    </p:titleStyle>
    <p:bodyStyle>
      <a:lvl1pPr marL="342900" indent="-342900" algn="l" defTabSz="457200" rtl="0" eaLnBrk="0" fontAlgn="base" hangingPunct="0">
        <a:lnSpc>
          <a:spcPct val="93000"/>
        </a:lnSpc>
        <a:spcBef>
          <a:spcPts val="1425"/>
        </a:spcBef>
        <a:spcAft>
          <a:spcPct val="0"/>
        </a:spcAft>
        <a:buClr>
          <a:srgbClr val="000000"/>
        </a:buClr>
        <a:buSzPct val="100000"/>
        <a:buFont typeface="Times New Roman" panose="02020603050405020304" pitchFamily="18" charset="0"/>
        <a:defRPr sz="3200">
          <a:solidFill>
            <a:srgbClr val="000000"/>
          </a:solidFill>
          <a:latin typeface="+mn-lt"/>
          <a:ea typeface="+mn-ea"/>
          <a:cs typeface="+mn-cs"/>
        </a:defRPr>
      </a:lvl1pPr>
      <a:lvl2pPr marL="742950" indent="-285750" algn="l" defTabSz="457200" rtl="0" eaLnBrk="0" fontAlgn="base" hangingPunct="0">
        <a:lnSpc>
          <a:spcPct val="93000"/>
        </a:lnSpc>
        <a:spcBef>
          <a:spcPts val="1138"/>
        </a:spcBef>
        <a:spcAft>
          <a:spcPct val="0"/>
        </a:spcAft>
        <a:buClr>
          <a:srgbClr val="000000"/>
        </a:buClr>
        <a:buSzPct val="100000"/>
        <a:buFont typeface="Times New Roman" panose="02020603050405020304" pitchFamily="18" charset="0"/>
        <a:defRPr sz="2800">
          <a:solidFill>
            <a:srgbClr val="000000"/>
          </a:solidFill>
          <a:latin typeface="+mn-lt"/>
          <a:ea typeface="+mn-ea"/>
          <a:cs typeface="+mn-cs"/>
        </a:defRPr>
      </a:lvl2pPr>
      <a:lvl3pPr marL="1143000" indent="-228600" algn="l" defTabSz="457200" rtl="0" eaLnBrk="0" fontAlgn="base" hangingPunct="0">
        <a:lnSpc>
          <a:spcPct val="93000"/>
        </a:lnSpc>
        <a:spcBef>
          <a:spcPts val="850"/>
        </a:spcBef>
        <a:spcAft>
          <a:spcPct val="0"/>
        </a:spcAft>
        <a:buClr>
          <a:srgbClr val="000000"/>
        </a:buClr>
        <a:buSzPct val="100000"/>
        <a:buFont typeface="Times New Roman" panose="02020603050405020304" pitchFamily="18" charset="0"/>
        <a:defRPr sz="2400">
          <a:solidFill>
            <a:srgbClr val="000000"/>
          </a:solidFill>
          <a:latin typeface="+mn-lt"/>
          <a:ea typeface="+mn-ea"/>
          <a:cs typeface="+mn-cs"/>
        </a:defRPr>
      </a:lvl3pPr>
      <a:lvl4pPr marL="1600200" indent="-228600" algn="l" defTabSz="457200" rtl="0" eaLnBrk="0" fontAlgn="base" hangingPunct="0">
        <a:lnSpc>
          <a:spcPct val="93000"/>
        </a:lnSpc>
        <a:spcBef>
          <a:spcPts val="575"/>
        </a:spcBef>
        <a:spcAft>
          <a:spcPct val="0"/>
        </a:spcAft>
        <a:buClr>
          <a:srgbClr val="000000"/>
        </a:buClr>
        <a:buSzPct val="100000"/>
        <a:buFont typeface="Times New Roman" panose="02020603050405020304" pitchFamily="18" charset="0"/>
        <a:defRPr sz="2000">
          <a:solidFill>
            <a:srgbClr val="000000"/>
          </a:solidFill>
          <a:latin typeface="+mn-lt"/>
          <a:ea typeface="+mn-ea"/>
          <a:cs typeface="+mn-cs"/>
        </a:defRPr>
      </a:lvl4pPr>
      <a:lvl5pPr marL="2057400" indent="-228600" algn="l" defTabSz="457200" rtl="0"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mn-lt"/>
          <a:ea typeface="+mn-ea"/>
          <a:cs typeface="+mn-cs"/>
        </a:defRPr>
      </a:lvl5pPr>
      <a:lvl6pPr marL="2514600" indent="-228600" algn="l" defTabSz="457200" rtl="0" fontAlgn="base" hangingPunct="0">
        <a:lnSpc>
          <a:spcPct val="93000"/>
        </a:lnSpc>
        <a:spcBef>
          <a:spcPts val="288"/>
        </a:spcBef>
        <a:spcAft>
          <a:spcPct val="0"/>
        </a:spcAft>
        <a:buClr>
          <a:srgbClr val="000000"/>
        </a:buClr>
        <a:buSzPct val="100000"/>
        <a:buFont typeface="Times New Roman" pitchFamily="16" charset="0"/>
        <a:defRPr sz="2000">
          <a:solidFill>
            <a:srgbClr val="000000"/>
          </a:solidFill>
          <a:latin typeface="+mn-lt"/>
          <a:ea typeface="+mn-ea"/>
          <a:cs typeface="+mn-cs"/>
        </a:defRPr>
      </a:lvl6pPr>
      <a:lvl7pPr marL="2971800" indent="-228600" algn="l" defTabSz="457200" rtl="0" fontAlgn="base" hangingPunct="0">
        <a:lnSpc>
          <a:spcPct val="93000"/>
        </a:lnSpc>
        <a:spcBef>
          <a:spcPts val="288"/>
        </a:spcBef>
        <a:spcAft>
          <a:spcPct val="0"/>
        </a:spcAft>
        <a:buClr>
          <a:srgbClr val="000000"/>
        </a:buClr>
        <a:buSzPct val="100000"/>
        <a:buFont typeface="Times New Roman" pitchFamily="16" charset="0"/>
        <a:defRPr sz="2000">
          <a:solidFill>
            <a:srgbClr val="000000"/>
          </a:solidFill>
          <a:latin typeface="+mn-lt"/>
          <a:ea typeface="+mn-ea"/>
          <a:cs typeface="+mn-cs"/>
        </a:defRPr>
      </a:lvl7pPr>
      <a:lvl8pPr marL="3429000" indent="-228600" algn="l" defTabSz="457200" rtl="0" fontAlgn="base" hangingPunct="0">
        <a:lnSpc>
          <a:spcPct val="93000"/>
        </a:lnSpc>
        <a:spcBef>
          <a:spcPts val="288"/>
        </a:spcBef>
        <a:spcAft>
          <a:spcPct val="0"/>
        </a:spcAft>
        <a:buClr>
          <a:srgbClr val="000000"/>
        </a:buClr>
        <a:buSzPct val="100000"/>
        <a:buFont typeface="Times New Roman" pitchFamily="16" charset="0"/>
        <a:defRPr sz="2000">
          <a:solidFill>
            <a:srgbClr val="000000"/>
          </a:solidFill>
          <a:latin typeface="+mn-lt"/>
          <a:ea typeface="+mn-ea"/>
          <a:cs typeface="+mn-cs"/>
        </a:defRPr>
      </a:lvl8pPr>
      <a:lvl9pPr marL="3886200" indent="-228600" algn="l" defTabSz="457200" rtl="0" fontAlgn="base" hangingPunct="0">
        <a:lnSpc>
          <a:spcPct val="93000"/>
        </a:lnSpc>
        <a:spcBef>
          <a:spcPts val="288"/>
        </a:spcBef>
        <a:spcAft>
          <a:spcPct val="0"/>
        </a:spcAft>
        <a:buClr>
          <a:srgbClr val="000000"/>
        </a:buClr>
        <a:buSzPct val="100000"/>
        <a:buFont typeface="Times New Roman" pitchFamily="16" charset="0"/>
        <a:defRPr sz="2000">
          <a:solidFill>
            <a:srgbClr val="000000"/>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05.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73.xml"/><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73.xml"/><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73.xml"/><Relationship Id="rId4" Type="http://schemas.openxmlformats.org/officeDocument/2006/relationships/image" Target="../media/image2.jpe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73.xml"/><Relationship Id="rId4" Type="http://schemas.openxmlformats.org/officeDocument/2006/relationships/image" Target="../media/image2.jpe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73.xml"/><Relationship Id="rId4" Type="http://schemas.openxmlformats.org/officeDocument/2006/relationships/image" Target="../media/image2.jpeg"/></Relationships>
</file>

<file path=ppt/slides/_rels/slide1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5.xml"/><Relationship Id="rId1" Type="http://schemas.openxmlformats.org/officeDocument/2006/relationships/slideLayout" Target="../slideLayouts/slideLayout73.xml"/><Relationship Id="rId6" Type="http://schemas.openxmlformats.org/officeDocument/2006/relationships/image" Target="../media/image2.jpeg"/><Relationship Id="rId5" Type="http://schemas.openxmlformats.org/officeDocument/2006/relationships/image" Target="../media/image3.png"/><Relationship Id="rId4" Type="http://schemas.openxmlformats.org/officeDocument/2006/relationships/image" Target="../media/image5.jpeg"/></Relationships>
</file>

<file path=ppt/slides/_rels/slide16.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image" Target="../media/image8.png"/><Relationship Id="rId7"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7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73.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73.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73.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xml"/><Relationship Id="rId1" Type="http://schemas.openxmlformats.org/officeDocument/2006/relationships/slideLayout" Target="../slideLayouts/slideLayout205.xml"/><Relationship Id="rId6" Type="http://schemas.openxmlformats.org/officeDocument/2006/relationships/image" Target="../media/image5.jpeg"/><Relationship Id="rId5" Type="http://schemas.openxmlformats.org/officeDocument/2006/relationships/image" Target="../media/image3.png"/><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73.xml"/><Relationship Id="rId5" Type="http://schemas.openxmlformats.org/officeDocument/2006/relationships/image" Target="../media/image12.pn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73.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73.xml"/><Relationship Id="rId5" Type="http://schemas.openxmlformats.org/officeDocument/2006/relationships/image" Target="../media/image2.jpe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3.xml"/><Relationship Id="rId1" Type="http://schemas.openxmlformats.org/officeDocument/2006/relationships/slideLayout" Target="../slideLayouts/slideLayout73.xm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4.xml"/><Relationship Id="rId1" Type="http://schemas.openxmlformats.org/officeDocument/2006/relationships/slideLayout" Target="../slideLayouts/slideLayout73.xml"/><Relationship Id="rId6" Type="http://schemas.openxmlformats.org/officeDocument/2006/relationships/image" Target="../media/image2.jpeg"/><Relationship Id="rId5" Type="http://schemas.openxmlformats.org/officeDocument/2006/relationships/image" Target="../media/image3.png"/><Relationship Id="rId4" Type="http://schemas.openxmlformats.org/officeDocument/2006/relationships/image" Target="../media/image5.jpeg"/></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5.xml"/><Relationship Id="rId1" Type="http://schemas.openxmlformats.org/officeDocument/2006/relationships/slideLayout" Target="../slideLayouts/slideLayout73.xml"/><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6.xml"/><Relationship Id="rId1" Type="http://schemas.openxmlformats.org/officeDocument/2006/relationships/slideLayout" Target="../slideLayouts/slideLayout73.xml"/><Relationship Id="rId5" Type="http://schemas.openxmlformats.org/officeDocument/2006/relationships/image" Target="../media/image3.png"/><Relationship Id="rId4" Type="http://schemas.openxmlformats.org/officeDocument/2006/relationships/image" Target="../media/image2.jpeg"/></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7.xml"/><Relationship Id="rId1" Type="http://schemas.openxmlformats.org/officeDocument/2006/relationships/slideLayout" Target="../slideLayouts/slideLayout73.xml"/><Relationship Id="rId6" Type="http://schemas.openxmlformats.org/officeDocument/2006/relationships/image" Target="../media/image2.jpeg"/><Relationship Id="rId5" Type="http://schemas.openxmlformats.org/officeDocument/2006/relationships/image" Target="../media/image3.png"/><Relationship Id="rId4" Type="http://schemas.openxmlformats.org/officeDocument/2006/relationships/image" Target="../media/image18.png"/></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8.xml"/><Relationship Id="rId1" Type="http://schemas.openxmlformats.org/officeDocument/2006/relationships/slideLayout" Target="../slideLayouts/slideLayout73.xml"/><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9.xml"/><Relationship Id="rId1" Type="http://schemas.openxmlformats.org/officeDocument/2006/relationships/slideLayout" Target="../slideLayouts/slideLayout73.xml"/><Relationship Id="rId6" Type="http://schemas.openxmlformats.org/officeDocument/2006/relationships/image" Target="../media/image2.jpeg"/><Relationship Id="rId5" Type="http://schemas.openxmlformats.org/officeDocument/2006/relationships/image" Target="../media/image3.pn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3.xml"/><Relationship Id="rId1" Type="http://schemas.openxmlformats.org/officeDocument/2006/relationships/slideLayout" Target="../slideLayouts/slideLayout73.xml"/></Relationships>
</file>

<file path=ppt/slides/_rels/slide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0.xml"/><Relationship Id="rId1" Type="http://schemas.openxmlformats.org/officeDocument/2006/relationships/slideLayout" Target="../slideLayouts/slideLayout73.xml"/><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31.xml"/><Relationship Id="rId1" Type="http://schemas.openxmlformats.org/officeDocument/2006/relationships/slideLayout" Target="../slideLayouts/slideLayout73.xml"/></Relationships>
</file>

<file path=ppt/slides/_rels/slide3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32.xml"/><Relationship Id="rId1" Type="http://schemas.openxmlformats.org/officeDocument/2006/relationships/slideLayout" Target="../slideLayouts/slideLayout73.xml"/><Relationship Id="rId6" Type="http://schemas.openxmlformats.org/officeDocument/2006/relationships/image" Target="../media/image2.jpeg"/><Relationship Id="rId5" Type="http://schemas.openxmlformats.org/officeDocument/2006/relationships/image" Target="../media/image3.png"/><Relationship Id="rId4" Type="http://schemas.openxmlformats.org/officeDocument/2006/relationships/image" Target="../media/image5.jpeg"/></Relationships>
</file>

<file path=ppt/slides/_rels/slide3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3.xml"/><Relationship Id="rId1" Type="http://schemas.openxmlformats.org/officeDocument/2006/relationships/slideLayout" Target="../slideLayouts/slideLayout73.xml"/><Relationship Id="rId5" Type="http://schemas.openxmlformats.org/officeDocument/2006/relationships/image" Target="../media/image3.png"/><Relationship Id="rId4" Type="http://schemas.openxmlformats.org/officeDocument/2006/relationships/image" Target="../media/image19.png"/></Relationships>
</file>

<file path=ppt/slides/_rels/slide3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4.xml"/><Relationship Id="rId1" Type="http://schemas.openxmlformats.org/officeDocument/2006/relationships/slideLayout" Target="../slideLayouts/slideLayout73.xml"/><Relationship Id="rId4" Type="http://schemas.openxmlformats.org/officeDocument/2006/relationships/image" Target="../media/image3.png"/></Relationships>
</file>

<file path=ppt/slides/_rels/slide3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5.xml"/><Relationship Id="rId1" Type="http://schemas.openxmlformats.org/officeDocument/2006/relationships/slideLayout" Target="../slideLayouts/slideLayout73.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4.xml"/><Relationship Id="rId1" Type="http://schemas.openxmlformats.org/officeDocument/2006/relationships/slideLayout" Target="../slideLayouts/slideLayout73.xml"/><Relationship Id="rId6" Type="http://schemas.openxmlformats.org/officeDocument/2006/relationships/image" Target="../media/image5.jpeg"/><Relationship Id="rId5" Type="http://schemas.openxmlformats.org/officeDocument/2006/relationships/image" Target="../media/image3.png"/><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3.xml"/><Relationship Id="rId5" Type="http://schemas.openxmlformats.org/officeDocument/2006/relationships/image" Target="../media/image2.jpe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73.xml"/><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73.xml"/><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8.xml"/><Relationship Id="rId1" Type="http://schemas.openxmlformats.org/officeDocument/2006/relationships/slideLayout" Target="../slideLayouts/slideLayout73.xml"/><Relationship Id="rId6" Type="http://schemas.openxmlformats.org/officeDocument/2006/relationships/image" Target="../media/image5.jpeg"/><Relationship Id="rId5" Type="http://schemas.openxmlformats.org/officeDocument/2006/relationships/image" Target="../media/image3.png"/><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73.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85698" name="Imag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4763"/>
            <a:ext cx="5730875"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ZoneTexte 5"/>
          <p:cNvSpPr txBox="1"/>
          <p:nvPr/>
        </p:nvSpPr>
        <p:spPr>
          <a:xfrm>
            <a:off x="5907088" y="207963"/>
            <a:ext cx="2960687" cy="369887"/>
          </a:xfrm>
          <a:prstGeom prst="rect">
            <a:avLst/>
          </a:prstGeom>
          <a:solidFill>
            <a:srgbClr val="FFFFFF"/>
          </a:solidFill>
          <a:ln cap="flat">
            <a:noFill/>
          </a:ln>
        </p:spPr>
        <p:txBody>
          <a:bodyPr anchorCtr="1">
            <a:spAutoFit/>
          </a:bodyPr>
          <a:lstStyle/>
          <a:p>
            <a:pPr marL="0" lvl="1" algn="ctr" eaLnBrk="1" fontAlgn="auto" hangingPunct="1">
              <a:spcBef>
                <a:spcPts val="950"/>
              </a:spcBef>
              <a:spcAft>
                <a:spcPts val="0"/>
              </a:spcAft>
              <a:tabLst>
                <a:tab pos="639723" algn="l"/>
                <a:tab pos="1554123" algn="l"/>
                <a:tab pos="2468523" algn="l"/>
                <a:tab pos="3382923" algn="l"/>
                <a:tab pos="4297323" algn="l"/>
                <a:tab pos="5211723" algn="l"/>
                <a:tab pos="6126123" algn="l"/>
                <a:tab pos="7040523" algn="l"/>
                <a:tab pos="7954923" algn="l"/>
                <a:tab pos="8869323" algn="l"/>
                <a:tab pos="9783723" algn="l"/>
              </a:tabLst>
              <a:defRPr sz="1800" b="0" i="0" u="none" strike="noStrike" kern="0" cap="none" spc="0" baseline="0">
                <a:solidFill>
                  <a:srgbClr val="000000"/>
                </a:solidFill>
                <a:uFillTx/>
              </a:defRPr>
            </a:pPr>
            <a:r>
              <a:rPr lang="fr-FR" b="1" kern="0" dirty="0">
                <a:solidFill>
                  <a:srgbClr val="000000"/>
                </a:solidFill>
                <a:latin typeface="Museo 500" panose="02000000000000000000" pitchFamily="50" charset="0"/>
                <a:cs typeface="Tahoma" pitchFamily="2"/>
              </a:rPr>
              <a:t>Parcours CAP Bien-être</a:t>
            </a:r>
          </a:p>
        </p:txBody>
      </p:sp>
      <p:pic>
        <p:nvPicPr>
          <p:cNvPr id="285700" name="Image 9"/>
          <p:cNvPicPr>
            <a:picLocks noChangeAspect="1"/>
          </p:cNvPicPr>
          <p:nvPr/>
        </p:nvPicPr>
        <p:blipFill>
          <a:blip r:embed="rId4">
            <a:extLst>
              <a:ext uri="{28A0092B-C50C-407E-A947-70E740481C1C}">
                <a14:useLocalDpi xmlns:a14="http://schemas.microsoft.com/office/drawing/2010/main" val="0"/>
              </a:ext>
            </a:extLst>
          </a:blip>
          <a:srcRect l="20821" t="8751" r="21899" b="36250"/>
          <a:stretch>
            <a:fillRect/>
          </a:stretch>
        </p:blipFill>
        <p:spPr bwMode="auto">
          <a:xfrm>
            <a:off x="7623175" y="5670550"/>
            <a:ext cx="136842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Connecteur droit 7"/>
          <p:cNvCxnSpPr/>
          <p:nvPr/>
        </p:nvCxnSpPr>
        <p:spPr>
          <a:xfrm flipV="1">
            <a:off x="334963" y="6273800"/>
            <a:ext cx="7134225" cy="19050"/>
          </a:xfrm>
          <a:prstGeom prst="line">
            <a:avLst/>
          </a:prstGeom>
          <a:ln>
            <a:solidFill>
              <a:srgbClr val="50A051"/>
            </a:solidFill>
          </a:ln>
        </p:spPr>
        <p:style>
          <a:lnRef idx="1">
            <a:schemeClr val="accent1"/>
          </a:lnRef>
          <a:fillRef idx="0">
            <a:schemeClr val="accent1"/>
          </a:fillRef>
          <a:effectRef idx="0">
            <a:schemeClr val="accent1"/>
          </a:effectRef>
          <a:fontRef idx="minor">
            <a:schemeClr val="tx1"/>
          </a:fontRef>
        </p:style>
      </p:cxnSp>
      <p:sp>
        <p:nvSpPr>
          <p:cNvPr id="285702" name="Espace réservé du numéro de diapositive 1"/>
          <p:cNvSpPr txBox="1">
            <a:spLocks/>
          </p:cNvSpPr>
          <p:nvPr/>
        </p:nvSpPr>
        <p:spPr bwMode="auto">
          <a:xfrm>
            <a:off x="334963" y="6356350"/>
            <a:ext cx="84963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3000"/>
              </a:lnSpc>
              <a:spcBef>
                <a:spcPts val="1425"/>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3200">
                <a:solidFill>
                  <a:srgbClr val="000000"/>
                </a:solidFill>
                <a:latin typeface="Arial" panose="020B0604020202020204" pitchFamily="34" charset="0"/>
                <a:ea typeface="AR PL SungtiL GB"/>
                <a:cs typeface="AR PL SungtiL GB"/>
              </a:defRPr>
            </a:lvl1pPr>
            <a:lvl2pPr>
              <a:lnSpc>
                <a:spcPct val="93000"/>
              </a:lnSpc>
              <a:spcBef>
                <a:spcPts val="1138"/>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800">
                <a:solidFill>
                  <a:srgbClr val="000000"/>
                </a:solidFill>
                <a:latin typeface="Arial" panose="020B0604020202020204" pitchFamily="34" charset="0"/>
                <a:ea typeface="AR PL SungtiL GB"/>
                <a:cs typeface="AR PL SungtiL GB"/>
              </a:defRPr>
            </a:lvl2pPr>
            <a:lvl3pPr>
              <a:lnSpc>
                <a:spcPct val="93000"/>
              </a:lnSpc>
              <a:spcBef>
                <a:spcPts val="850"/>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400">
                <a:solidFill>
                  <a:srgbClr val="000000"/>
                </a:solidFill>
                <a:latin typeface="Arial" panose="020B0604020202020204" pitchFamily="34" charset="0"/>
                <a:ea typeface="AR PL SungtiL GB"/>
                <a:cs typeface="AR PL SungtiL GB"/>
              </a:defRPr>
            </a:lvl3pPr>
            <a:lvl4pPr>
              <a:lnSpc>
                <a:spcPct val="93000"/>
              </a:lnSpc>
              <a:spcBef>
                <a:spcPts val="575"/>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4pPr>
            <a:lvl5pPr>
              <a:lnSpc>
                <a:spcPct val="93000"/>
              </a:lnSpc>
              <a:spcBef>
                <a:spcPts val="288"/>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5pPr>
            <a:lvl6pPr marL="25146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6pPr>
            <a:lvl7pPr marL="29718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7pPr>
            <a:lvl8pPr marL="34290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8pPr>
            <a:lvl9pPr marL="38862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9pPr>
          </a:lstStyle>
          <a:p>
            <a:pPr algn="ctr">
              <a:lnSpc>
                <a:spcPct val="100000"/>
              </a:lnSpc>
              <a:spcBef>
                <a:spcPct val="0"/>
              </a:spcBef>
              <a:buClrTx/>
              <a:buSzTx/>
              <a:buFontTx/>
              <a:buNone/>
            </a:pPr>
            <a:r>
              <a:rPr lang="en-US" altLang="fr-FR" sz="1200">
                <a:solidFill>
                  <a:srgbClr val="898989"/>
                </a:solidFill>
                <a:latin typeface="Calibri" panose="020F0502020204030204" pitchFamily="34" charset="0"/>
                <a:cs typeface="Tahoma" panose="020B0604030504040204" pitchFamily="34" charset="0"/>
              </a:rPr>
              <a:t>1</a:t>
            </a:r>
          </a:p>
        </p:txBody>
      </p:sp>
      <p:sp>
        <p:nvSpPr>
          <p:cNvPr id="285703" name="ZoneTexte 1"/>
          <p:cNvSpPr txBox="1">
            <a:spLocks noChangeArrowheads="1"/>
          </p:cNvSpPr>
          <p:nvPr/>
        </p:nvSpPr>
        <p:spPr bwMode="auto">
          <a:xfrm>
            <a:off x="0" y="2933700"/>
            <a:ext cx="9144000" cy="584200"/>
          </a:xfrm>
          <a:prstGeom prst="rect">
            <a:avLst/>
          </a:prstGeom>
          <a:solidFill>
            <a:srgbClr val="FFFFFF"/>
          </a:solidFill>
          <a:ln w="9528">
            <a:solidFill>
              <a:schemeClr val="bg1"/>
            </a:solidFill>
            <a:miter lim="800000"/>
            <a:headEnd/>
            <a:tailEnd/>
          </a:ln>
        </p:spPr>
        <p:txBody>
          <a:bodyPr anchorCtr="1">
            <a:spAutoFit/>
          </a:bodyPr>
          <a:lstStyle>
            <a:lvl1pPr>
              <a:lnSpc>
                <a:spcPct val="93000"/>
              </a:lnSpc>
              <a:spcBef>
                <a:spcPts val="1425"/>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3200">
                <a:solidFill>
                  <a:srgbClr val="000000"/>
                </a:solidFill>
                <a:latin typeface="Arial" panose="020B0604020202020204" pitchFamily="34" charset="0"/>
                <a:ea typeface="AR PL SungtiL GB"/>
                <a:cs typeface="AR PL SungtiL GB"/>
              </a:defRPr>
            </a:lvl1pPr>
            <a:lvl2pPr>
              <a:lnSpc>
                <a:spcPct val="93000"/>
              </a:lnSpc>
              <a:spcBef>
                <a:spcPts val="1138"/>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800">
                <a:solidFill>
                  <a:srgbClr val="000000"/>
                </a:solidFill>
                <a:latin typeface="Arial" panose="020B0604020202020204" pitchFamily="34" charset="0"/>
                <a:ea typeface="AR PL SungtiL GB"/>
                <a:cs typeface="AR PL SungtiL GB"/>
              </a:defRPr>
            </a:lvl2pPr>
            <a:lvl3pPr>
              <a:lnSpc>
                <a:spcPct val="93000"/>
              </a:lnSpc>
              <a:spcBef>
                <a:spcPts val="850"/>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400">
                <a:solidFill>
                  <a:srgbClr val="000000"/>
                </a:solidFill>
                <a:latin typeface="Arial" panose="020B0604020202020204" pitchFamily="34" charset="0"/>
                <a:ea typeface="AR PL SungtiL GB"/>
                <a:cs typeface="AR PL SungtiL GB"/>
              </a:defRPr>
            </a:lvl3pPr>
            <a:lvl4pPr>
              <a:lnSpc>
                <a:spcPct val="93000"/>
              </a:lnSpc>
              <a:spcBef>
                <a:spcPts val="575"/>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4pPr>
            <a:lvl5pPr>
              <a:lnSpc>
                <a:spcPct val="93000"/>
              </a:lnSpc>
              <a:spcBef>
                <a:spcPts val="288"/>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5pPr>
            <a:lvl6pPr marL="25146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6pPr>
            <a:lvl7pPr marL="29718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7pPr>
            <a:lvl8pPr marL="34290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8pPr>
            <a:lvl9pPr marL="38862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9pPr>
          </a:lstStyle>
          <a:p>
            <a:pPr algn="ctr" eaLnBrk="1" hangingPunct="1">
              <a:lnSpc>
                <a:spcPct val="100000"/>
              </a:lnSpc>
              <a:spcBef>
                <a:spcPct val="0"/>
              </a:spcBef>
              <a:buClrTx/>
              <a:buSzTx/>
              <a:buFontTx/>
              <a:buNone/>
            </a:pPr>
            <a:r>
              <a:rPr lang="fr-FR" altLang="fr-FR" b="1">
                <a:solidFill>
                  <a:srgbClr val="EB6078"/>
                </a:solidFill>
                <a:latin typeface="Museo 500" panose="02000000000000000000" pitchFamily="50" charset="0"/>
                <a:cs typeface="Tahoma" panose="020B0604030504040204" pitchFamily="34" charset="0"/>
              </a:rPr>
              <a:t>GESTION DU STRESS ET DES EMOTIONS</a:t>
            </a:r>
          </a:p>
        </p:txBody>
      </p:sp>
      <p:sp>
        <p:nvSpPr>
          <p:cNvPr id="285704" name="ZoneTexte 11"/>
          <p:cNvSpPr txBox="1">
            <a:spLocks noChangeArrowheads="1"/>
          </p:cNvSpPr>
          <p:nvPr/>
        </p:nvSpPr>
        <p:spPr bwMode="auto">
          <a:xfrm>
            <a:off x="0" y="3544888"/>
            <a:ext cx="9144000" cy="1323975"/>
          </a:xfrm>
          <a:prstGeom prst="rect">
            <a:avLst/>
          </a:prstGeom>
          <a:solidFill>
            <a:srgbClr val="FFFFFF"/>
          </a:solidFill>
          <a:ln w="9528">
            <a:solidFill>
              <a:schemeClr val="bg1"/>
            </a:solidFill>
            <a:miter lim="800000"/>
            <a:headEnd/>
            <a:tailEnd/>
          </a:ln>
        </p:spPr>
        <p:txBody>
          <a:bodyPr anchorCtr="1">
            <a:spAutoFit/>
          </a:bodyPr>
          <a:lstStyle>
            <a:lvl1pPr>
              <a:lnSpc>
                <a:spcPct val="93000"/>
              </a:lnSpc>
              <a:spcBef>
                <a:spcPts val="1425"/>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3200">
                <a:solidFill>
                  <a:srgbClr val="000000"/>
                </a:solidFill>
                <a:latin typeface="Arial" panose="020B0604020202020204" pitchFamily="34" charset="0"/>
                <a:ea typeface="AR PL SungtiL GB"/>
                <a:cs typeface="AR PL SungtiL GB"/>
              </a:defRPr>
            </a:lvl1pPr>
            <a:lvl2pPr>
              <a:lnSpc>
                <a:spcPct val="93000"/>
              </a:lnSpc>
              <a:spcBef>
                <a:spcPts val="1138"/>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800">
                <a:solidFill>
                  <a:srgbClr val="000000"/>
                </a:solidFill>
                <a:latin typeface="Arial" panose="020B0604020202020204" pitchFamily="34" charset="0"/>
                <a:ea typeface="AR PL SungtiL GB"/>
                <a:cs typeface="AR PL SungtiL GB"/>
              </a:defRPr>
            </a:lvl2pPr>
            <a:lvl3pPr>
              <a:lnSpc>
                <a:spcPct val="93000"/>
              </a:lnSpc>
              <a:spcBef>
                <a:spcPts val="850"/>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400">
                <a:solidFill>
                  <a:srgbClr val="000000"/>
                </a:solidFill>
                <a:latin typeface="Arial" panose="020B0604020202020204" pitchFamily="34" charset="0"/>
                <a:ea typeface="AR PL SungtiL GB"/>
                <a:cs typeface="AR PL SungtiL GB"/>
              </a:defRPr>
            </a:lvl3pPr>
            <a:lvl4pPr>
              <a:lnSpc>
                <a:spcPct val="93000"/>
              </a:lnSpc>
              <a:spcBef>
                <a:spcPts val="575"/>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4pPr>
            <a:lvl5pPr>
              <a:lnSpc>
                <a:spcPct val="93000"/>
              </a:lnSpc>
              <a:spcBef>
                <a:spcPts val="288"/>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5pPr>
            <a:lvl6pPr marL="25146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6pPr>
            <a:lvl7pPr marL="29718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7pPr>
            <a:lvl8pPr marL="34290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8pPr>
            <a:lvl9pPr marL="38862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9pPr>
          </a:lstStyle>
          <a:p>
            <a:pPr algn="ctr" eaLnBrk="1" hangingPunct="1">
              <a:lnSpc>
                <a:spcPct val="100000"/>
              </a:lnSpc>
              <a:spcBef>
                <a:spcPct val="0"/>
              </a:spcBef>
              <a:buClrTx/>
              <a:buSzTx/>
              <a:buFontTx/>
              <a:buNone/>
            </a:pPr>
            <a:r>
              <a:rPr lang="fr-FR" altLang="fr-FR" sz="4000" b="1">
                <a:solidFill>
                  <a:srgbClr val="EB6078"/>
                </a:solidFill>
                <a:latin typeface="Museo 500" panose="02000000000000000000" pitchFamily="50" charset="0"/>
                <a:cs typeface="Tahoma" panose="020B0604030504040204" pitchFamily="34" charset="0"/>
              </a:rPr>
              <a:t>Etape 3</a:t>
            </a:r>
          </a:p>
          <a:p>
            <a:pPr algn="ctr" eaLnBrk="1" hangingPunct="1">
              <a:lnSpc>
                <a:spcPct val="100000"/>
              </a:lnSpc>
              <a:spcBef>
                <a:spcPct val="0"/>
              </a:spcBef>
              <a:buClrTx/>
              <a:buSzTx/>
              <a:buFontTx/>
              <a:buNone/>
            </a:pPr>
            <a:r>
              <a:rPr lang="fr-FR" altLang="fr-FR" sz="4000">
                <a:solidFill>
                  <a:srgbClr val="EB6078"/>
                </a:solidFill>
                <a:latin typeface="Museo 300" panose="02000000000000000000" pitchFamily="50" charset="0"/>
                <a:cs typeface="Tahoma" panose="020B0604030504040204" pitchFamily="34" charset="0"/>
              </a:rPr>
              <a:t>Bien vivre avec soi</a:t>
            </a:r>
            <a:endParaRPr lang="fr-FR" altLang="fr-FR" sz="4000" b="1">
              <a:solidFill>
                <a:srgbClr val="EB6078"/>
              </a:solidFill>
              <a:latin typeface="Museo 300" panose="02000000000000000000" pitchFamily="50" charset="0"/>
              <a:cs typeface="Tahoma" panose="020B0604030504040204" pitchFamily="34" charset="0"/>
            </a:endParaRPr>
          </a:p>
        </p:txBody>
      </p:sp>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re 17"/>
          <p:cNvSpPr txBox="1">
            <a:spLocks noChangeArrowheads="1"/>
          </p:cNvSpPr>
          <p:nvPr/>
        </p:nvSpPr>
        <p:spPr bwMode="auto">
          <a:xfrm>
            <a:off x="5913438" y="333375"/>
            <a:ext cx="3122612" cy="14366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004" tIns="46798" rIns="90004" bIns="46798" anchor="ctr" anchorCtr="1"/>
          <a:lstStyle>
            <a:lvl1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lang="fr-FR" sz="3200" b="1">
                <a:solidFill>
                  <a:srgbClr val="B7B128"/>
                </a:solidFill>
                <a:latin typeface="Arial" pitchFamily="18"/>
                <a:cs typeface="Tahoma" pitchFamily="2"/>
              </a:defRPr>
            </a:lvl1pPr>
            <a:lvl2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2pPr>
            <a:lvl3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3pPr>
            <a:lvl4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4pPr>
            <a:lvl5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5pPr>
            <a:lvl6pPr marL="457200" algn="l" rtl="0" eaLnBrk="0" fontAlgn="base">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6pPr>
            <a:lvl7pPr marL="914400" algn="l" rtl="0" eaLnBrk="0" fontAlgn="base">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7pPr>
            <a:lvl8pPr marL="1371600" algn="l" rtl="0" eaLnBrk="0" fontAlgn="base">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8pPr>
            <a:lvl9pPr marL="1828800" algn="l" rtl="0" eaLnBrk="0" fontAlgn="base">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9pPr>
          </a:lstStyle>
          <a:p>
            <a:pPr eaLnBrk="1" hangingPunct="1">
              <a:defRPr/>
            </a:pPr>
            <a:r>
              <a:rPr altLang="fr-FR" sz="2400" kern="0" dirty="0" smtClean="0">
                <a:solidFill>
                  <a:srgbClr val="EB6078"/>
                </a:solidFill>
                <a:latin typeface="Museo 500" panose="02000000000000000000" pitchFamily="50" charset="0"/>
                <a:cs typeface="Tahoma" panose="020B0604030504040204" pitchFamily="34" charset="0"/>
              </a:rPr>
              <a:t>Pourquoi développer des émotions positives</a:t>
            </a:r>
          </a:p>
        </p:txBody>
      </p:sp>
      <p:sp>
        <p:nvSpPr>
          <p:cNvPr id="304131" name="Freeform 1"/>
          <p:cNvSpPr>
            <a:spLocks noChangeArrowheads="1"/>
          </p:cNvSpPr>
          <p:nvPr/>
        </p:nvSpPr>
        <p:spPr bwMode="auto">
          <a:xfrm rot="-5400000">
            <a:off x="6030913" y="5345113"/>
            <a:ext cx="474662" cy="417512"/>
          </a:xfrm>
          <a:custGeom>
            <a:avLst/>
            <a:gdLst>
              <a:gd name="T0" fmla="*/ 0 w 21600"/>
              <a:gd name="T1" fmla="*/ 2147483646 h 21600"/>
              <a:gd name="T2" fmla="*/ 2147483646 w 21600"/>
              <a:gd name="T3" fmla="*/ 2147483646 h 21600"/>
              <a:gd name="T4" fmla="*/ 2147483646 w 21600"/>
              <a:gd name="T5" fmla="*/ 0 h 21600"/>
              <a:gd name="T6" fmla="*/ 2147483646 w 21600"/>
              <a:gd name="T7" fmla="*/ 2147483646 h 21600"/>
              <a:gd name="T8" fmla="*/ 2147483646 w 21600"/>
              <a:gd name="T9" fmla="*/ 2147483646 h 21600"/>
              <a:gd name="T10" fmla="*/ 2147483646 w 21600"/>
              <a:gd name="T11" fmla="*/ 2147483646 h 21600"/>
              <a:gd name="T12" fmla="*/ 0 w 21600"/>
              <a:gd name="T13" fmla="*/ 2147483646 h 21600"/>
              <a:gd name="T14" fmla="*/ 0 60000 65536"/>
              <a:gd name="T15" fmla="*/ 0 60000 65536"/>
              <a:gd name="T16" fmla="*/ 0 60000 65536"/>
              <a:gd name="T17" fmla="*/ 0 60000 65536"/>
              <a:gd name="T18" fmla="*/ 0 60000 65536"/>
              <a:gd name="T19" fmla="*/ 0 60000 65536"/>
              <a:gd name="T20" fmla="*/ 0 60000 65536"/>
              <a:gd name="T21" fmla="*/ 0 w 21600"/>
              <a:gd name="T22" fmla="*/ 5400 h 21600"/>
              <a:gd name="T23" fmla="*/ 19329 w 21600"/>
              <a:gd name="T24" fmla="*/ 16200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0" y="5400"/>
                </a:moveTo>
                <a:lnTo>
                  <a:pt x="17058" y="5400"/>
                </a:lnTo>
                <a:lnTo>
                  <a:pt x="17058" y="0"/>
                </a:lnTo>
                <a:lnTo>
                  <a:pt x="21600" y="10800"/>
                </a:lnTo>
                <a:lnTo>
                  <a:pt x="17058" y="21600"/>
                </a:lnTo>
                <a:lnTo>
                  <a:pt x="17058" y="16200"/>
                </a:lnTo>
                <a:lnTo>
                  <a:pt x="0" y="16200"/>
                </a:lnTo>
                <a:lnTo>
                  <a:pt x="0" y="5400"/>
                </a:lnTo>
                <a:close/>
              </a:path>
            </a:pathLst>
          </a:custGeom>
          <a:solidFill>
            <a:srgbClr val="00B050"/>
          </a:solidFill>
          <a:ln w="12600">
            <a:solidFill>
              <a:srgbClr val="C5E0B4"/>
            </a:solidFill>
            <a:miter lim="800000"/>
            <a:headEnd/>
            <a:tailEnd/>
          </a:ln>
        </p:spPr>
        <p:txBody>
          <a:bodyPr wrap="none" anchor="ctr"/>
          <a:lstStyle/>
          <a:p>
            <a:endParaRPr lang="fr-FR"/>
          </a:p>
        </p:txBody>
      </p:sp>
      <p:sp>
        <p:nvSpPr>
          <p:cNvPr id="304132" name="Text Box 3"/>
          <p:cNvSpPr txBox="1">
            <a:spLocks noChangeArrowheads="1"/>
          </p:cNvSpPr>
          <p:nvPr/>
        </p:nvSpPr>
        <p:spPr bwMode="auto">
          <a:xfrm>
            <a:off x="0" y="2133600"/>
            <a:ext cx="9144000"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nchorCtr="1"/>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9pPr>
          </a:lstStyle>
          <a:p>
            <a:pPr algn="ctr" eaLnBrk="1" hangingPunct="1">
              <a:lnSpc>
                <a:spcPct val="85000"/>
              </a:lnSpc>
              <a:buClr>
                <a:srgbClr val="000000"/>
              </a:buClr>
              <a:buSzPct val="100000"/>
              <a:buFont typeface="Times New Roman" panose="02020603050405020304" pitchFamily="18" charset="0"/>
              <a:buNone/>
            </a:pPr>
            <a:r>
              <a:rPr lang="fr-FR" altLang="fr-FR" sz="3200" b="1">
                <a:solidFill>
                  <a:srgbClr val="FF7C80"/>
                </a:solidFill>
                <a:latin typeface="Museo 500" panose="02000000000000000000" pitchFamily="50" charset="0"/>
              </a:rPr>
              <a:t>Le cycle des émotions positives</a:t>
            </a:r>
          </a:p>
        </p:txBody>
      </p:sp>
      <p:sp>
        <p:nvSpPr>
          <p:cNvPr id="304133" name="Freeform 11"/>
          <p:cNvSpPr>
            <a:spLocks noChangeArrowheads="1"/>
          </p:cNvSpPr>
          <p:nvPr/>
        </p:nvSpPr>
        <p:spPr bwMode="auto">
          <a:xfrm>
            <a:off x="2411413" y="4797425"/>
            <a:ext cx="403225" cy="400050"/>
          </a:xfrm>
          <a:custGeom>
            <a:avLst/>
            <a:gdLst>
              <a:gd name="T0" fmla="*/ 0 w 21600"/>
              <a:gd name="T1" fmla="*/ 2147483646 h 21600"/>
              <a:gd name="T2" fmla="*/ 2147483646 w 21600"/>
              <a:gd name="T3" fmla="*/ 2147483646 h 21600"/>
              <a:gd name="T4" fmla="*/ 2147483646 w 21600"/>
              <a:gd name="T5" fmla="*/ 0 h 21600"/>
              <a:gd name="T6" fmla="*/ 2147483646 w 21600"/>
              <a:gd name="T7" fmla="*/ 2147483646 h 21600"/>
              <a:gd name="T8" fmla="*/ 2147483646 w 21600"/>
              <a:gd name="T9" fmla="*/ 2147483646 h 21600"/>
              <a:gd name="T10" fmla="*/ 2147483646 w 21600"/>
              <a:gd name="T11" fmla="*/ 2147483646 h 21600"/>
              <a:gd name="T12" fmla="*/ 0 w 21600"/>
              <a:gd name="T13" fmla="*/ 2147483646 h 21600"/>
              <a:gd name="T14" fmla="*/ 0 60000 65536"/>
              <a:gd name="T15" fmla="*/ 0 60000 65536"/>
              <a:gd name="T16" fmla="*/ 0 60000 65536"/>
              <a:gd name="T17" fmla="*/ 0 60000 65536"/>
              <a:gd name="T18" fmla="*/ 0 60000 65536"/>
              <a:gd name="T19" fmla="*/ 0 60000 65536"/>
              <a:gd name="T20" fmla="*/ 0 60000 65536"/>
              <a:gd name="T21" fmla="*/ 0 w 21600"/>
              <a:gd name="T22" fmla="*/ 5400 h 21600"/>
              <a:gd name="T23" fmla="*/ 16242 w 21600"/>
              <a:gd name="T24" fmla="*/ 16200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0" y="5400"/>
                </a:moveTo>
                <a:lnTo>
                  <a:pt x="10885" y="5400"/>
                </a:lnTo>
                <a:lnTo>
                  <a:pt x="10885" y="0"/>
                </a:lnTo>
                <a:lnTo>
                  <a:pt x="21600" y="10800"/>
                </a:lnTo>
                <a:lnTo>
                  <a:pt x="10885" y="21600"/>
                </a:lnTo>
                <a:lnTo>
                  <a:pt x="10885" y="16200"/>
                </a:lnTo>
                <a:lnTo>
                  <a:pt x="0" y="16200"/>
                </a:lnTo>
                <a:lnTo>
                  <a:pt x="0" y="5400"/>
                </a:lnTo>
                <a:close/>
              </a:path>
            </a:pathLst>
          </a:custGeom>
          <a:solidFill>
            <a:srgbClr val="C5E0B4"/>
          </a:solidFill>
          <a:ln w="12600">
            <a:solidFill>
              <a:srgbClr val="C5E0B4"/>
            </a:solidFill>
            <a:miter lim="800000"/>
            <a:headEnd/>
            <a:tailEnd/>
          </a:ln>
        </p:spPr>
        <p:txBody>
          <a:bodyPr wrap="none" anchor="ctr"/>
          <a:lstStyle/>
          <a:p>
            <a:endParaRPr lang="fr-FR"/>
          </a:p>
        </p:txBody>
      </p:sp>
      <p:sp>
        <p:nvSpPr>
          <p:cNvPr id="304134" name="Freeform 12"/>
          <p:cNvSpPr>
            <a:spLocks noChangeArrowheads="1"/>
          </p:cNvSpPr>
          <p:nvPr/>
        </p:nvSpPr>
        <p:spPr bwMode="auto">
          <a:xfrm>
            <a:off x="4284663" y="4797425"/>
            <a:ext cx="361950" cy="400050"/>
          </a:xfrm>
          <a:custGeom>
            <a:avLst/>
            <a:gdLst>
              <a:gd name="T0" fmla="*/ 0 w 21600"/>
              <a:gd name="T1" fmla="*/ 2147483646 h 21600"/>
              <a:gd name="T2" fmla="*/ 2147483646 w 21600"/>
              <a:gd name="T3" fmla="*/ 2147483646 h 21600"/>
              <a:gd name="T4" fmla="*/ 2147483646 w 21600"/>
              <a:gd name="T5" fmla="*/ 0 h 21600"/>
              <a:gd name="T6" fmla="*/ 2147483646 w 21600"/>
              <a:gd name="T7" fmla="*/ 2147483646 h 21600"/>
              <a:gd name="T8" fmla="*/ 2147483646 w 21600"/>
              <a:gd name="T9" fmla="*/ 2147483646 h 21600"/>
              <a:gd name="T10" fmla="*/ 2147483646 w 21600"/>
              <a:gd name="T11" fmla="*/ 2147483646 h 21600"/>
              <a:gd name="T12" fmla="*/ 0 w 21600"/>
              <a:gd name="T13" fmla="*/ 2147483646 h 21600"/>
              <a:gd name="T14" fmla="*/ 0 60000 65536"/>
              <a:gd name="T15" fmla="*/ 0 60000 65536"/>
              <a:gd name="T16" fmla="*/ 0 60000 65536"/>
              <a:gd name="T17" fmla="*/ 0 60000 65536"/>
              <a:gd name="T18" fmla="*/ 0 60000 65536"/>
              <a:gd name="T19" fmla="*/ 0 60000 65536"/>
              <a:gd name="T20" fmla="*/ 0 60000 65536"/>
              <a:gd name="T21" fmla="*/ 0 w 21600"/>
              <a:gd name="T22" fmla="*/ 5400 h 21600"/>
              <a:gd name="T23" fmla="*/ 16200 w 21600"/>
              <a:gd name="T24" fmla="*/ 16200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0" y="5400"/>
                </a:moveTo>
                <a:lnTo>
                  <a:pt x="10800" y="5400"/>
                </a:lnTo>
                <a:lnTo>
                  <a:pt x="10800" y="0"/>
                </a:lnTo>
                <a:lnTo>
                  <a:pt x="21600" y="10800"/>
                </a:lnTo>
                <a:lnTo>
                  <a:pt x="10800" y="21600"/>
                </a:lnTo>
                <a:lnTo>
                  <a:pt x="10800" y="16200"/>
                </a:lnTo>
                <a:lnTo>
                  <a:pt x="0" y="16200"/>
                </a:lnTo>
                <a:lnTo>
                  <a:pt x="0" y="5400"/>
                </a:lnTo>
                <a:close/>
              </a:path>
            </a:pathLst>
          </a:custGeom>
          <a:solidFill>
            <a:srgbClr val="92D050"/>
          </a:solidFill>
          <a:ln w="12600">
            <a:solidFill>
              <a:srgbClr val="C5E0B4"/>
            </a:solidFill>
            <a:miter lim="800000"/>
            <a:headEnd/>
            <a:tailEnd/>
          </a:ln>
        </p:spPr>
        <p:txBody>
          <a:bodyPr wrap="none" anchor="ctr"/>
          <a:lstStyle/>
          <a:p>
            <a:endParaRPr lang="fr-FR"/>
          </a:p>
        </p:txBody>
      </p:sp>
      <p:sp>
        <p:nvSpPr>
          <p:cNvPr id="304135" name="Freeform 13"/>
          <p:cNvSpPr>
            <a:spLocks noChangeArrowheads="1"/>
          </p:cNvSpPr>
          <p:nvPr/>
        </p:nvSpPr>
        <p:spPr bwMode="auto">
          <a:xfrm rot="-5400000">
            <a:off x="5663406" y="3872707"/>
            <a:ext cx="1160463" cy="400050"/>
          </a:xfrm>
          <a:custGeom>
            <a:avLst/>
            <a:gdLst>
              <a:gd name="T0" fmla="*/ 0 w 21600"/>
              <a:gd name="T1" fmla="*/ 2147483646 h 21600"/>
              <a:gd name="T2" fmla="*/ 2147483646 w 21600"/>
              <a:gd name="T3" fmla="*/ 2147483646 h 21600"/>
              <a:gd name="T4" fmla="*/ 2147483646 w 21600"/>
              <a:gd name="T5" fmla="*/ 0 h 21600"/>
              <a:gd name="T6" fmla="*/ 2147483646 w 21600"/>
              <a:gd name="T7" fmla="*/ 2147483646 h 21600"/>
              <a:gd name="T8" fmla="*/ 2147483646 w 21600"/>
              <a:gd name="T9" fmla="*/ 2147483646 h 21600"/>
              <a:gd name="T10" fmla="*/ 2147483646 w 21600"/>
              <a:gd name="T11" fmla="*/ 2147483646 h 21600"/>
              <a:gd name="T12" fmla="*/ 0 w 21600"/>
              <a:gd name="T13" fmla="*/ 2147483646 h 21600"/>
              <a:gd name="T14" fmla="*/ 0 60000 65536"/>
              <a:gd name="T15" fmla="*/ 0 60000 65536"/>
              <a:gd name="T16" fmla="*/ 0 60000 65536"/>
              <a:gd name="T17" fmla="*/ 0 60000 65536"/>
              <a:gd name="T18" fmla="*/ 0 60000 65536"/>
              <a:gd name="T19" fmla="*/ 0 60000 65536"/>
              <a:gd name="T20" fmla="*/ 0 60000 65536"/>
              <a:gd name="T21" fmla="*/ 0 w 21600"/>
              <a:gd name="T22" fmla="*/ 5400 h 21600"/>
              <a:gd name="T23" fmla="*/ 16242 w 21600"/>
              <a:gd name="T24" fmla="*/ 16200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0" y="5400"/>
                </a:moveTo>
                <a:lnTo>
                  <a:pt x="10885" y="5400"/>
                </a:lnTo>
                <a:lnTo>
                  <a:pt x="10885" y="0"/>
                </a:lnTo>
                <a:lnTo>
                  <a:pt x="21600" y="10800"/>
                </a:lnTo>
                <a:lnTo>
                  <a:pt x="10885" y="21600"/>
                </a:lnTo>
                <a:lnTo>
                  <a:pt x="10885" y="16200"/>
                </a:lnTo>
                <a:lnTo>
                  <a:pt x="0" y="16200"/>
                </a:lnTo>
                <a:lnTo>
                  <a:pt x="0" y="5400"/>
                </a:lnTo>
                <a:close/>
              </a:path>
            </a:pathLst>
          </a:custGeom>
          <a:solidFill>
            <a:srgbClr val="00B050"/>
          </a:solidFill>
          <a:ln w="12600">
            <a:solidFill>
              <a:srgbClr val="00B050"/>
            </a:solidFill>
            <a:miter lim="800000"/>
            <a:headEnd/>
            <a:tailEnd/>
          </a:ln>
        </p:spPr>
        <p:txBody>
          <a:bodyPr wrap="none" anchor="ctr"/>
          <a:lstStyle/>
          <a:p>
            <a:endParaRPr lang="fr-FR"/>
          </a:p>
        </p:txBody>
      </p:sp>
      <p:sp>
        <p:nvSpPr>
          <p:cNvPr id="304136" name="Freeform 14"/>
          <p:cNvSpPr>
            <a:spLocks noChangeArrowheads="1"/>
          </p:cNvSpPr>
          <p:nvPr/>
        </p:nvSpPr>
        <p:spPr bwMode="auto">
          <a:xfrm rot="10800000">
            <a:off x="2778125" y="5692775"/>
            <a:ext cx="3584575" cy="400050"/>
          </a:xfrm>
          <a:custGeom>
            <a:avLst/>
            <a:gdLst>
              <a:gd name="T0" fmla="*/ 0 w 21600"/>
              <a:gd name="T1" fmla="*/ 2147483646 h 21600"/>
              <a:gd name="T2" fmla="*/ 2147483646 w 21600"/>
              <a:gd name="T3" fmla="*/ 2147483646 h 21600"/>
              <a:gd name="T4" fmla="*/ 2147483646 w 21600"/>
              <a:gd name="T5" fmla="*/ 0 h 21600"/>
              <a:gd name="T6" fmla="*/ 2147483646 w 21600"/>
              <a:gd name="T7" fmla="*/ 2147483646 h 21600"/>
              <a:gd name="T8" fmla="*/ 2147483646 w 21600"/>
              <a:gd name="T9" fmla="*/ 2147483646 h 21600"/>
              <a:gd name="T10" fmla="*/ 2147483646 w 21600"/>
              <a:gd name="T11" fmla="*/ 2147483646 h 21600"/>
              <a:gd name="T12" fmla="*/ 0 w 21600"/>
              <a:gd name="T13" fmla="*/ 2147483646 h 21600"/>
              <a:gd name="T14" fmla="*/ 0 60000 65536"/>
              <a:gd name="T15" fmla="*/ 0 60000 65536"/>
              <a:gd name="T16" fmla="*/ 0 60000 65536"/>
              <a:gd name="T17" fmla="*/ 0 60000 65536"/>
              <a:gd name="T18" fmla="*/ 0 60000 65536"/>
              <a:gd name="T19" fmla="*/ 0 60000 65536"/>
              <a:gd name="T20" fmla="*/ 0 60000 65536"/>
              <a:gd name="T21" fmla="*/ 0 w 21600"/>
              <a:gd name="T22" fmla="*/ 5400 h 21600"/>
              <a:gd name="T23" fmla="*/ 20997 w 21600"/>
              <a:gd name="T24" fmla="*/ 16200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0" y="5400"/>
                </a:moveTo>
                <a:lnTo>
                  <a:pt x="20394" y="5400"/>
                </a:lnTo>
                <a:lnTo>
                  <a:pt x="20394" y="0"/>
                </a:lnTo>
                <a:lnTo>
                  <a:pt x="21600" y="10800"/>
                </a:lnTo>
                <a:lnTo>
                  <a:pt x="20394" y="21600"/>
                </a:lnTo>
                <a:lnTo>
                  <a:pt x="20394" y="16200"/>
                </a:lnTo>
                <a:lnTo>
                  <a:pt x="0" y="16200"/>
                </a:lnTo>
                <a:lnTo>
                  <a:pt x="0" y="5400"/>
                </a:lnTo>
                <a:close/>
              </a:path>
            </a:pathLst>
          </a:custGeom>
          <a:solidFill>
            <a:srgbClr val="00B050"/>
          </a:solidFill>
          <a:ln w="12600">
            <a:solidFill>
              <a:srgbClr val="00B050"/>
            </a:solidFill>
            <a:miter lim="800000"/>
            <a:headEnd/>
            <a:tailEnd/>
          </a:ln>
        </p:spPr>
        <p:txBody>
          <a:bodyPr wrap="none" anchor="ctr"/>
          <a:lstStyle/>
          <a:p>
            <a:endParaRPr lang="fr-FR"/>
          </a:p>
        </p:txBody>
      </p:sp>
      <p:sp>
        <p:nvSpPr>
          <p:cNvPr id="304137" name="Parchemin horizontal 15"/>
          <p:cNvSpPr>
            <a:spLocks noChangeArrowheads="1"/>
          </p:cNvSpPr>
          <p:nvPr/>
        </p:nvSpPr>
        <p:spPr bwMode="auto">
          <a:xfrm>
            <a:off x="6910388" y="4149725"/>
            <a:ext cx="1965325" cy="1338263"/>
          </a:xfrm>
          <a:prstGeom prst="horizontalScroll">
            <a:avLst>
              <a:gd name="adj" fmla="val 12500"/>
            </a:avLst>
          </a:prstGeom>
          <a:solidFill>
            <a:schemeClr val="bg1"/>
          </a:solidFill>
          <a:ln w="9525" algn="ctr">
            <a:solidFill>
              <a:srgbClr val="00B050"/>
            </a:solidFill>
            <a:round/>
            <a:headEnd/>
            <a:tailEnd/>
          </a:ln>
        </p:spPr>
        <p:txBody>
          <a:bodyPr/>
          <a:lstStyle/>
          <a:p>
            <a:pPr algn="ctr" eaLnBrk="1">
              <a:lnSpc>
                <a:spcPct val="93000"/>
              </a:lnSpc>
              <a:buClr>
                <a:srgbClr val="000000"/>
              </a:buClr>
              <a:buSzPct val="100000"/>
              <a:buFont typeface="Times New Roman" panose="02020603050405020304" pitchFamily="18" charset="0"/>
              <a:buNone/>
            </a:pPr>
            <a:r>
              <a:rPr lang="fr-FR" altLang="fr-FR" sz="1600">
                <a:latin typeface="Museo 500" panose="02000000000000000000" pitchFamily="50" charset="0"/>
              </a:rPr>
              <a:t>Connaissances</a:t>
            </a:r>
          </a:p>
          <a:p>
            <a:pPr algn="ctr" eaLnBrk="1">
              <a:lnSpc>
                <a:spcPct val="93000"/>
              </a:lnSpc>
              <a:buClr>
                <a:srgbClr val="000000"/>
              </a:buClr>
              <a:buSzPct val="100000"/>
              <a:buFont typeface="Times New Roman" panose="02020603050405020304" pitchFamily="18" charset="0"/>
              <a:buNone/>
            </a:pPr>
            <a:r>
              <a:rPr lang="fr-FR" altLang="fr-FR" sz="1600">
                <a:latin typeface="Museo 500" panose="02000000000000000000" pitchFamily="50" charset="0"/>
              </a:rPr>
              <a:t>Compétences</a:t>
            </a:r>
          </a:p>
          <a:p>
            <a:pPr algn="ctr" eaLnBrk="1">
              <a:lnSpc>
                <a:spcPct val="93000"/>
              </a:lnSpc>
              <a:buClr>
                <a:srgbClr val="000000"/>
              </a:buClr>
              <a:buSzPct val="100000"/>
              <a:buFont typeface="Times New Roman" panose="02020603050405020304" pitchFamily="18" charset="0"/>
              <a:buNone/>
            </a:pPr>
            <a:r>
              <a:rPr lang="fr-FR" altLang="fr-FR" sz="1600">
                <a:latin typeface="Museo 500" panose="02000000000000000000" pitchFamily="50" charset="0"/>
              </a:rPr>
              <a:t>Soutien social</a:t>
            </a:r>
          </a:p>
          <a:p>
            <a:pPr algn="ctr" eaLnBrk="1">
              <a:lnSpc>
                <a:spcPct val="93000"/>
              </a:lnSpc>
              <a:buClr>
                <a:srgbClr val="000000"/>
              </a:buClr>
              <a:buSzPct val="100000"/>
              <a:buFont typeface="Times New Roman" panose="02020603050405020304" pitchFamily="18" charset="0"/>
              <a:buNone/>
            </a:pPr>
            <a:r>
              <a:rPr lang="fr-FR" altLang="fr-FR" sz="1600">
                <a:latin typeface="Museo 500" panose="02000000000000000000" pitchFamily="50" charset="0"/>
              </a:rPr>
              <a:t>Santé</a:t>
            </a:r>
          </a:p>
        </p:txBody>
      </p:sp>
      <p:sp>
        <p:nvSpPr>
          <p:cNvPr id="304138" name="Rectangle à coins arrondis 16"/>
          <p:cNvSpPr>
            <a:spLocks noChangeArrowheads="1"/>
          </p:cNvSpPr>
          <p:nvPr/>
        </p:nvSpPr>
        <p:spPr bwMode="auto">
          <a:xfrm>
            <a:off x="623888" y="4794250"/>
            <a:ext cx="1774825" cy="434975"/>
          </a:xfrm>
          <a:prstGeom prst="roundRect">
            <a:avLst>
              <a:gd name="adj" fmla="val 16667"/>
            </a:avLst>
          </a:prstGeom>
          <a:solidFill>
            <a:srgbClr val="D6EDBD"/>
          </a:solidFill>
          <a:ln w="9525" algn="ctr">
            <a:solidFill>
              <a:srgbClr val="D0EBB3"/>
            </a:solidFill>
            <a:round/>
            <a:headEnd/>
            <a:tailEnd/>
          </a:ln>
        </p:spPr>
        <p:txBody>
          <a:bodyPr/>
          <a:lstStyle/>
          <a:p>
            <a:pPr algn="ctr" eaLnBrk="1">
              <a:lnSpc>
                <a:spcPct val="93000"/>
              </a:lnSpc>
              <a:buClr>
                <a:srgbClr val="000000"/>
              </a:buClr>
              <a:buSzPct val="100000"/>
              <a:buFont typeface="Times New Roman" panose="02020603050405020304" pitchFamily="18" charset="0"/>
              <a:buNone/>
            </a:pPr>
            <a:r>
              <a:rPr lang="fr-FR" altLang="fr-FR" sz="1900">
                <a:latin typeface="Museo 500" panose="02000000000000000000" pitchFamily="50" charset="0"/>
              </a:rPr>
              <a:t>Opportunités</a:t>
            </a:r>
          </a:p>
          <a:p>
            <a:pPr algn="ctr" eaLnBrk="1">
              <a:lnSpc>
                <a:spcPct val="93000"/>
              </a:lnSpc>
              <a:buClr>
                <a:srgbClr val="000000"/>
              </a:buClr>
              <a:buSzPct val="100000"/>
              <a:buFont typeface="Times New Roman" panose="02020603050405020304" pitchFamily="18" charset="0"/>
              <a:buNone/>
            </a:pPr>
            <a:endParaRPr lang="fr-FR" altLang="fr-FR" sz="2400"/>
          </a:p>
        </p:txBody>
      </p:sp>
      <p:sp>
        <p:nvSpPr>
          <p:cNvPr id="304139" name="Rectangle à coins arrondis 17"/>
          <p:cNvSpPr>
            <a:spLocks noChangeArrowheads="1"/>
          </p:cNvSpPr>
          <p:nvPr/>
        </p:nvSpPr>
        <p:spPr bwMode="auto">
          <a:xfrm>
            <a:off x="2843213" y="4665663"/>
            <a:ext cx="1423987" cy="650875"/>
          </a:xfrm>
          <a:prstGeom prst="roundRect">
            <a:avLst>
              <a:gd name="adj" fmla="val 16667"/>
            </a:avLst>
          </a:prstGeom>
          <a:solidFill>
            <a:srgbClr val="A4D76B"/>
          </a:solidFill>
          <a:ln w="9525" algn="ctr">
            <a:solidFill>
              <a:srgbClr val="A4D76B"/>
            </a:solidFill>
            <a:round/>
            <a:headEnd/>
            <a:tailEnd/>
          </a:ln>
        </p:spPr>
        <p:txBody>
          <a:bodyPr/>
          <a:lstStyle/>
          <a:p>
            <a:pPr algn="ctr" eaLnBrk="1">
              <a:lnSpc>
                <a:spcPct val="93000"/>
              </a:lnSpc>
              <a:buClr>
                <a:srgbClr val="000000"/>
              </a:buClr>
              <a:buSzPct val="100000"/>
              <a:buFont typeface="Times New Roman" panose="02020603050405020304" pitchFamily="18" charset="0"/>
              <a:buNone/>
            </a:pPr>
            <a:r>
              <a:rPr lang="fr-FR" altLang="fr-FR" sz="1900">
                <a:latin typeface="Museo 500" panose="02000000000000000000" pitchFamily="50" charset="0"/>
              </a:rPr>
              <a:t>Emotions positives</a:t>
            </a:r>
          </a:p>
        </p:txBody>
      </p:sp>
      <p:sp>
        <p:nvSpPr>
          <p:cNvPr id="304140" name="Rectangle à coins arrondis 18"/>
          <p:cNvSpPr>
            <a:spLocks noChangeArrowheads="1"/>
          </p:cNvSpPr>
          <p:nvPr/>
        </p:nvSpPr>
        <p:spPr bwMode="auto">
          <a:xfrm>
            <a:off x="4643438" y="4652963"/>
            <a:ext cx="2163762" cy="696912"/>
          </a:xfrm>
          <a:prstGeom prst="roundRect">
            <a:avLst>
              <a:gd name="adj" fmla="val 16667"/>
            </a:avLst>
          </a:prstGeom>
          <a:solidFill>
            <a:srgbClr val="74B230"/>
          </a:solidFill>
          <a:ln w="9525" algn="ctr">
            <a:solidFill>
              <a:srgbClr val="74B230"/>
            </a:solidFill>
            <a:round/>
            <a:headEnd/>
            <a:tailEnd/>
          </a:ln>
        </p:spPr>
        <p:txBody>
          <a:bodyPr/>
          <a:lstStyle/>
          <a:p>
            <a:pPr algn="ctr" eaLnBrk="1">
              <a:lnSpc>
                <a:spcPct val="93000"/>
              </a:lnSpc>
              <a:buClr>
                <a:srgbClr val="000000"/>
              </a:buClr>
              <a:buSzPct val="100000"/>
              <a:buFont typeface="Times New Roman" panose="02020603050405020304" pitchFamily="18" charset="0"/>
              <a:buNone/>
            </a:pPr>
            <a:r>
              <a:rPr lang="fr-FR" altLang="fr-FR" sz="1900">
                <a:solidFill>
                  <a:schemeClr val="bg1"/>
                </a:solidFill>
                <a:latin typeface="Museo 500" panose="02000000000000000000" pitchFamily="50" charset="0"/>
              </a:rPr>
              <a:t>Enrichissement des ressources</a:t>
            </a:r>
          </a:p>
        </p:txBody>
      </p:sp>
      <p:sp>
        <p:nvSpPr>
          <p:cNvPr id="304141" name="Rectangle à coins arrondis 19"/>
          <p:cNvSpPr>
            <a:spLocks noChangeArrowheads="1"/>
          </p:cNvSpPr>
          <p:nvPr/>
        </p:nvSpPr>
        <p:spPr bwMode="auto">
          <a:xfrm>
            <a:off x="5795963" y="2781300"/>
            <a:ext cx="1606550" cy="711200"/>
          </a:xfrm>
          <a:prstGeom prst="roundRect">
            <a:avLst>
              <a:gd name="adj" fmla="val 16667"/>
            </a:avLst>
          </a:prstGeom>
          <a:solidFill>
            <a:srgbClr val="FFC000"/>
          </a:solidFill>
          <a:ln w="9525" algn="ctr">
            <a:solidFill>
              <a:srgbClr val="FFC000"/>
            </a:solidFill>
            <a:round/>
            <a:headEnd/>
            <a:tailEnd/>
          </a:ln>
        </p:spPr>
        <p:txBody>
          <a:bodyPr/>
          <a:lstStyle/>
          <a:p>
            <a:pPr algn="ctr" eaLnBrk="1">
              <a:lnSpc>
                <a:spcPct val="93000"/>
              </a:lnSpc>
              <a:buClr>
                <a:srgbClr val="000000"/>
              </a:buClr>
              <a:buSzPct val="100000"/>
              <a:buFont typeface="Times New Roman" panose="02020603050405020304" pitchFamily="18" charset="0"/>
              <a:buNone/>
            </a:pPr>
            <a:r>
              <a:rPr lang="fr-FR" altLang="fr-FR" sz="1900">
                <a:latin typeface="Museo 500" panose="02000000000000000000" pitchFamily="50" charset="0"/>
              </a:rPr>
              <a:t>Satisfaction dans la vie</a:t>
            </a:r>
          </a:p>
        </p:txBody>
      </p:sp>
      <p:sp>
        <p:nvSpPr>
          <p:cNvPr id="304142" name="Rectangle à coins arrondis 21"/>
          <p:cNvSpPr>
            <a:spLocks noChangeArrowheads="1"/>
          </p:cNvSpPr>
          <p:nvPr/>
        </p:nvSpPr>
        <p:spPr bwMode="auto">
          <a:xfrm>
            <a:off x="622300" y="3779838"/>
            <a:ext cx="2600325" cy="657225"/>
          </a:xfrm>
          <a:prstGeom prst="wedgeRoundRectCallout">
            <a:avLst>
              <a:gd name="adj1" fmla="val -5394"/>
              <a:gd name="adj2" fmla="val 105759"/>
              <a:gd name="adj3" fmla="val 16667"/>
            </a:avLst>
          </a:prstGeom>
          <a:solidFill>
            <a:schemeClr val="bg1"/>
          </a:solidFill>
          <a:ln w="9525" algn="ctr">
            <a:solidFill>
              <a:srgbClr val="00B050"/>
            </a:solidFill>
            <a:round/>
            <a:headEnd/>
            <a:tailEnd/>
          </a:ln>
        </p:spPr>
        <p:txBody>
          <a:bodyPr/>
          <a:lstStyle/>
          <a:p>
            <a:pPr algn="ctr" eaLnBrk="1">
              <a:lnSpc>
                <a:spcPct val="93000"/>
              </a:lnSpc>
              <a:buClr>
                <a:srgbClr val="000000"/>
              </a:buClr>
              <a:buSzPct val="100000"/>
              <a:buFont typeface="Times New Roman" panose="02020603050405020304" pitchFamily="18" charset="0"/>
              <a:buNone/>
            </a:pPr>
            <a:r>
              <a:rPr lang="fr-FR" altLang="fr-FR">
                <a:latin typeface="Museo 500" panose="02000000000000000000" pitchFamily="50" charset="0"/>
              </a:rPr>
              <a:t>Evénements positifs</a:t>
            </a:r>
          </a:p>
          <a:p>
            <a:pPr algn="ctr" eaLnBrk="1">
              <a:lnSpc>
                <a:spcPct val="93000"/>
              </a:lnSpc>
              <a:buClr>
                <a:srgbClr val="000000"/>
              </a:buClr>
              <a:buSzPct val="100000"/>
              <a:buFont typeface="Times New Roman" panose="02020603050405020304" pitchFamily="18" charset="0"/>
              <a:buNone/>
            </a:pPr>
            <a:r>
              <a:rPr lang="fr-FR" altLang="fr-FR">
                <a:latin typeface="Museo 500" panose="02000000000000000000" pitchFamily="50" charset="0"/>
              </a:rPr>
              <a:t>Activités agréables</a:t>
            </a:r>
          </a:p>
        </p:txBody>
      </p:sp>
      <p:sp>
        <p:nvSpPr>
          <p:cNvPr id="25" name="Flèche : virage 24"/>
          <p:cNvSpPr/>
          <p:nvPr/>
        </p:nvSpPr>
        <p:spPr bwMode="auto">
          <a:xfrm rot="5400000" flipV="1">
            <a:off x="3390900" y="1241426"/>
            <a:ext cx="688975" cy="4343400"/>
          </a:xfrm>
          <a:prstGeom prst="bentArrow">
            <a:avLst>
              <a:gd name="adj1" fmla="val 25000"/>
              <a:gd name="adj2" fmla="val 33833"/>
              <a:gd name="adj3" fmla="val 25000"/>
              <a:gd name="adj4" fmla="val 43750"/>
            </a:avLst>
          </a:prstGeom>
          <a:solidFill>
            <a:srgbClr val="FFC000"/>
          </a:solidFill>
          <a:ln w="9525" cap="flat" cmpd="sng" algn="ctr">
            <a:solidFill>
              <a:srgbClr val="FFC000"/>
            </a:solidFill>
            <a:prstDash val="solid"/>
            <a:round/>
            <a:headEnd type="none" w="med" len="med"/>
            <a:tailEnd type="none" w="med" len="med"/>
          </a:ln>
          <a:effectLst/>
        </p:spPr>
        <p:txBody>
          <a:bodyPr/>
          <a:lstStyle/>
          <a:p>
            <a:pPr eaLnBrk="1">
              <a:lnSpc>
                <a:spcPct val="93000"/>
              </a:lnSpc>
              <a:buClr>
                <a:srgbClr val="000000"/>
              </a:buClr>
              <a:buSzPct val="100000"/>
              <a:buFont typeface="Times New Roman" pitchFamily="16" charset="0"/>
              <a:buNone/>
              <a:defRPr/>
            </a:pPr>
            <a:endParaRPr lang="fr-FR">
              <a:latin typeface="Arial" charset="0"/>
            </a:endParaRPr>
          </a:p>
        </p:txBody>
      </p:sp>
      <p:sp>
        <p:nvSpPr>
          <p:cNvPr id="18" name="ZoneTexte 17"/>
          <p:cNvSpPr txBox="1"/>
          <p:nvPr/>
        </p:nvSpPr>
        <p:spPr>
          <a:xfrm>
            <a:off x="5907088" y="207963"/>
            <a:ext cx="2960687" cy="369887"/>
          </a:xfrm>
          <a:prstGeom prst="rect">
            <a:avLst/>
          </a:prstGeom>
          <a:solidFill>
            <a:srgbClr val="FFFFFF"/>
          </a:solidFill>
          <a:ln cap="flat">
            <a:noFill/>
          </a:ln>
        </p:spPr>
        <p:txBody>
          <a:bodyPr anchorCtr="1">
            <a:spAutoFit/>
          </a:bodyPr>
          <a:lstStyle/>
          <a:p>
            <a:pPr marL="0" lvl="1" algn="ctr" eaLnBrk="1" fontAlgn="auto" hangingPunct="1">
              <a:spcBef>
                <a:spcPts val="950"/>
              </a:spcBef>
              <a:spcAft>
                <a:spcPts val="0"/>
              </a:spcAft>
              <a:tabLst>
                <a:tab pos="639723" algn="l"/>
                <a:tab pos="1554123" algn="l"/>
                <a:tab pos="2468523" algn="l"/>
                <a:tab pos="3382923" algn="l"/>
                <a:tab pos="4297323" algn="l"/>
                <a:tab pos="5211723" algn="l"/>
                <a:tab pos="6126123" algn="l"/>
                <a:tab pos="7040523" algn="l"/>
                <a:tab pos="7954923" algn="l"/>
                <a:tab pos="8869323" algn="l"/>
                <a:tab pos="9783723" algn="l"/>
              </a:tabLst>
              <a:defRPr sz="1800" b="0" i="0" u="none" strike="noStrike" kern="0" cap="none" spc="0" baseline="0">
                <a:solidFill>
                  <a:srgbClr val="000000"/>
                </a:solidFill>
                <a:uFillTx/>
              </a:defRPr>
            </a:pPr>
            <a:r>
              <a:rPr lang="fr-FR" b="1" kern="0" dirty="0">
                <a:solidFill>
                  <a:srgbClr val="000000"/>
                </a:solidFill>
                <a:latin typeface="Museo 500" panose="02000000000000000000" pitchFamily="50" charset="0"/>
                <a:cs typeface="Tahoma" pitchFamily="2"/>
              </a:rPr>
              <a:t>Parcours CAP Bien-être</a:t>
            </a:r>
          </a:p>
        </p:txBody>
      </p:sp>
      <p:pic>
        <p:nvPicPr>
          <p:cNvPr id="304145" name="Image 20"/>
          <p:cNvPicPr>
            <a:picLocks noChangeAspect="1"/>
          </p:cNvPicPr>
          <p:nvPr/>
        </p:nvPicPr>
        <p:blipFill>
          <a:blip r:embed="rId3">
            <a:extLst>
              <a:ext uri="{28A0092B-C50C-407E-A947-70E740481C1C}">
                <a14:useLocalDpi xmlns:a14="http://schemas.microsoft.com/office/drawing/2010/main" val="0"/>
              </a:ext>
            </a:extLst>
          </a:blip>
          <a:srcRect l="20821" t="8751" r="21899" b="36250"/>
          <a:stretch>
            <a:fillRect/>
          </a:stretch>
        </p:blipFill>
        <p:spPr bwMode="auto">
          <a:xfrm>
            <a:off x="7623175" y="5670550"/>
            <a:ext cx="136842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2" name="Connecteur droit 21"/>
          <p:cNvCxnSpPr/>
          <p:nvPr/>
        </p:nvCxnSpPr>
        <p:spPr>
          <a:xfrm flipV="1">
            <a:off x="268288" y="6273800"/>
            <a:ext cx="7134225" cy="19050"/>
          </a:xfrm>
          <a:prstGeom prst="line">
            <a:avLst/>
          </a:prstGeom>
          <a:ln>
            <a:solidFill>
              <a:srgbClr val="50A051"/>
            </a:solidFill>
          </a:ln>
        </p:spPr>
        <p:style>
          <a:lnRef idx="1">
            <a:schemeClr val="accent1"/>
          </a:lnRef>
          <a:fillRef idx="0">
            <a:schemeClr val="accent1"/>
          </a:fillRef>
          <a:effectRef idx="0">
            <a:schemeClr val="accent1"/>
          </a:effectRef>
          <a:fontRef idx="minor">
            <a:schemeClr val="tx1"/>
          </a:fontRef>
        </p:style>
      </p:cxnSp>
      <p:sp>
        <p:nvSpPr>
          <p:cNvPr id="304147" name="Espace réservé du numéro de diapositive 1"/>
          <p:cNvSpPr txBox="1">
            <a:spLocks/>
          </p:cNvSpPr>
          <p:nvPr/>
        </p:nvSpPr>
        <p:spPr bwMode="auto">
          <a:xfrm>
            <a:off x="334963" y="6356350"/>
            <a:ext cx="84963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3000"/>
              </a:lnSpc>
              <a:spcBef>
                <a:spcPts val="1425"/>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3200">
                <a:solidFill>
                  <a:srgbClr val="000000"/>
                </a:solidFill>
                <a:latin typeface="Arial" panose="020B0604020202020204" pitchFamily="34" charset="0"/>
                <a:ea typeface="AR PL SungtiL GB"/>
                <a:cs typeface="AR PL SungtiL GB"/>
              </a:defRPr>
            </a:lvl1pPr>
            <a:lvl2pPr>
              <a:lnSpc>
                <a:spcPct val="93000"/>
              </a:lnSpc>
              <a:spcBef>
                <a:spcPts val="1138"/>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800">
                <a:solidFill>
                  <a:srgbClr val="000000"/>
                </a:solidFill>
                <a:latin typeface="Arial" panose="020B0604020202020204" pitchFamily="34" charset="0"/>
                <a:ea typeface="AR PL SungtiL GB"/>
                <a:cs typeface="AR PL SungtiL GB"/>
              </a:defRPr>
            </a:lvl2pPr>
            <a:lvl3pPr>
              <a:lnSpc>
                <a:spcPct val="93000"/>
              </a:lnSpc>
              <a:spcBef>
                <a:spcPts val="850"/>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400">
                <a:solidFill>
                  <a:srgbClr val="000000"/>
                </a:solidFill>
                <a:latin typeface="Arial" panose="020B0604020202020204" pitchFamily="34" charset="0"/>
                <a:ea typeface="AR PL SungtiL GB"/>
                <a:cs typeface="AR PL SungtiL GB"/>
              </a:defRPr>
            </a:lvl3pPr>
            <a:lvl4pPr>
              <a:lnSpc>
                <a:spcPct val="93000"/>
              </a:lnSpc>
              <a:spcBef>
                <a:spcPts val="575"/>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4pPr>
            <a:lvl5pPr>
              <a:lnSpc>
                <a:spcPct val="93000"/>
              </a:lnSpc>
              <a:spcBef>
                <a:spcPts val="288"/>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5pPr>
            <a:lvl6pPr marL="25146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6pPr>
            <a:lvl7pPr marL="29718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7pPr>
            <a:lvl8pPr marL="34290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8pPr>
            <a:lvl9pPr marL="38862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9pPr>
          </a:lstStyle>
          <a:p>
            <a:pPr algn="ctr">
              <a:lnSpc>
                <a:spcPct val="100000"/>
              </a:lnSpc>
              <a:spcBef>
                <a:spcPct val="0"/>
              </a:spcBef>
              <a:buClrTx/>
              <a:buSzTx/>
              <a:buFontTx/>
              <a:buNone/>
            </a:pPr>
            <a:r>
              <a:rPr lang="en-US" altLang="fr-FR" sz="1200">
                <a:solidFill>
                  <a:srgbClr val="898989"/>
                </a:solidFill>
                <a:latin typeface="Calibri" panose="020F0502020204030204" pitchFamily="34" charset="0"/>
                <a:cs typeface="Tahoma" panose="020B0604030504040204" pitchFamily="34" charset="0"/>
              </a:rPr>
              <a:t>10</a:t>
            </a:r>
          </a:p>
        </p:txBody>
      </p:sp>
      <p:sp>
        <p:nvSpPr>
          <p:cNvPr id="304148" name="Pensées 20"/>
          <p:cNvSpPr>
            <a:spLocks noChangeArrowheads="1"/>
          </p:cNvSpPr>
          <p:nvPr/>
        </p:nvSpPr>
        <p:spPr bwMode="auto">
          <a:xfrm>
            <a:off x="3508375" y="2909888"/>
            <a:ext cx="1682750" cy="1433512"/>
          </a:xfrm>
          <a:prstGeom prst="cloudCallout">
            <a:avLst>
              <a:gd name="adj1" fmla="val -22440"/>
              <a:gd name="adj2" fmla="val 72431"/>
            </a:avLst>
          </a:prstGeom>
          <a:solidFill>
            <a:schemeClr val="bg1"/>
          </a:solidFill>
          <a:ln w="9525" algn="ctr">
            <a:solidFill>
              <a:srgbClr val="00B050"/>
            </a:solidFill>
            <a:round/>
            <a:headEnd/>
            <a:tailEnd/>
          </a:ln>
        </p:spPr>
        <p:txBody>
          <a:bodyPr/>
          <a:lstStyle/>
          <a:p>
            <a:pPr algn="ctr" eaLnBrk="1">
              <a:lnSpc>
                <a:spcPct val="93000"/>
              </a:lnSpc>
              <a:buClr>
                <a:srgbClr val="000000"/>
              </a:buClr>
              <a:buSzPct val="100000"/>
              <a:buFont typeface="Times New Roman" panose="02020603050405020304" pitchFamily="18" charset="0"/>
              <a:buNone/>
            </a:pPr>
            <a:r>
              <a:rPr lang="fr-FR" altLang="fr-FR" sz="1600">
                <a:latin typeface="Museo 500" panose="02000000000000000000" pitchFamily="50" charset="0"/>
              </a:rPr>
              <a:t>Joie Intérêt</a:t>
            </a:r>
          </a:p>
          <a:p>
            <a:pPr algn="ctr" eaLnBrk="1">
              <a:lnSpc>
                <a:spcPct val="93000"/>
              </a:lnSpc>
              <a:buClr>
                <a:srgbClr val="000000"/>
              </a:buClr>
              <a:buSzPct val="100000"/>
              <a:buFont typeface="Times New Roman" panose="02020603050405020304" pitchFamily="18" charset="0"/>
              <a:buNone/>
            </a:pPr>
            <a:r>
              <a:rPr lang="fr-FR" altLang="fr-FR" sz="1600">
                <a:latin typeface="Museo 500" panose="02000000000000000000" pitchFamily="50" charset="0"/>
              </a:rPr>
              <a:t>Gratitude Elévation</a:t>
            </a:r>
          </a:p>
        </p:txBody>
      </p:sp>
      <p:sp>
        <p:nvSpPr>
          <p:cNvPr id="304149" name="Text Box 2"/>
          <p:cNvSpPr txBox="1">
            <a:spLocks noChangeArrowheads="1"/>
          </p:cNvSpPr>
          <p:nvPr/>
        </p:nvSpPr>
        <p:spPr bwMode="auto">
          <a:xfrm>
            <a:off x="7092950" y="5373688"/>
            <a:ext cx="27146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457200" algn="l"/>
                <a:tab pos="914400" algn="l"/>
                <a:tab pos="1371600" algn="l"/>
                <a:tab pos="1828800" algn="l"/>
                <a:tab pos="2286000" algn="l"/>
                <a:tab pos="2743200" algn="l"/>
              </a:tabLst>
              <a:defRPr>
                <a:solidFill>
                  <a:schemeClr val="tx1"/>
                </a:solidFill>
                <a:latin typeface="Arial" panose="020B0604020202020204" pitchFamily="34" charset="0"/>
                <a:ea typeface="AR PL SungtiL GB"/>
                <a:cs typeface="AR PL SungtiL GB"/>
              </a:defRPr>
            </a:lvl1pPr>
            <a:lvl2pPr>
              <a:tabLst>
                <a:tab pos="457200" algn="l"/>
                <a:tab pos="914400" algn="l"/>
                <a:tab pos="1371600" algn="l"/>
                <a:tab pos="1828800" algn="l"/>
                <a:tab pos="2286000" algn="l"/>
                <a:tab pos="2743200" algn="l"/>
              </a:tabLst>
              <a:defRPr>
                <a:solidFill>
                  <a:schemeClr val="tx1"/>
                </a:solidFill>
                <a:latin typeface="Arial" panose="020B0604020202020204" pitchFamily="34" charset="0"/>
                <a:ea typeface="AR PL SungtiL GB"/>
                <a:cs typeface="AR PL SungtiL GB"/>
              </a:defRPr>
            </a:lvl2pPr>
            <a:lvl3pPr>
              <a:tabLst>
                <a:tab pos="457200" algn="l"/>
                <a:tab pos="914400" algn="l"/>
                <a:tab pos="1371600" algn="l"/>
                <a:tab pos="1828800" algn="l"/>
                <a:tab pos="2286000" algn="l"/>
                <a:tab pos="2743200" algn="l"/>
              </a:tabLst>
              <a:defRPr>
                <a:solidFill>
                  <a:schemeClr val="tx1"/>
                </a:solidFill>
                <a:latin typeface="Arial" panose="020B0604020202020204" pitchFamily="34" charset="0"/>
                <a:ea typeface="AR PL SungtiL GB"/>
                <a:cs typeface="AR PL SungtiL GB"/>
              </a:defRPr>
            </a:lvl3pPr>
            <a:lvl4pPr>
              <a:tabLst>
                <a:tab pos="457200" algn="l"/>
                <a:tab pos="914400" algn="l"/>
                <a:tab pos="1371600" algn="l"/>
                <a:tab pos="1828800" algn="l"/>
                <a:tab pos="2286000" algn="l"/>
                <a:tab pos="2743200" algn="l"/>
              </a:tabLst>
              <a:defRPr>
                <a:solidFill>
                  <a:schemeClr val="tx1"/>
                </a:solidFill>
                <a:latin typeface="Arial" panose="020B0604020202020204" pitchFamily="34" charset="0"/>
                <a:ea typeface="AR PL SungtiL GB"/>
                <a:cs typeface="AR PL SungtiL GB"/>
              </a:defRPr>
            </a:lvl4pPr>
            <a:lvl5pPr>
              <a:tabLst>
                <a:tab pos="457200" algn="l"/>
                <a:tab pos="914400" algn="l"/>
                <a:tab pos="1371600" algn="l"/>
                <a:tab pos="1828800" algn="l"/>
                <a:tab pos="2286000" algn="l"/>
                <a:tab pos="2743200"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457200" algn="l"/>
                <a:tab pos="914400" algn="l"/>
                <a:tab pos="1371600" algn="l"/>
                <a:tab pos="1828800" algn="l"/>
                <a:tab pos="2286000" algn="l"/>
                <a:tab pos="2743200"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457200" algn="l"/>
                <a:tab pos="914400" algn="l"/>
                <a:tab pos="1371600" algn="l"/>
                <a:tab pos="1828800" algn="l"/>
                <a:tab pos="2286000" algn="l"/>
                <a:tab pos="2743200"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457200" algn="l"/>
                <a:tab pos="914400" algn="l"/>
                <a:tab pos="1371600" algn="l"/>
                <a:tab pos="1828800" algn="l"/>
                <a:tab pos="2286000" algn="l"/>
                <a:tab pos="2743200"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457200" algn="l"/>
                <a:tab pos="914400" algn="l"/>
                <a:tab pos="1371600" algn="l"/>
                <a:tab pos="1828800" algn="l"/>
                <a:tab pos="2286000" algn="l"/>
                <a:tab pos="2743200" algn="l"/>
              </a:tabLst>
              <a:defRPr>
                <a:solidFill>
                  <a:schemeClr val="tx1"/>
                </a:solidFill>
                <a:latin typeface="Arial" panose="020B0604020202020204" pitchFamily="34" charset="0"/>
                <a:ea typeface="AR PL SungtiL GB"/>
                <a:cs typeface="AR PL SungtiL GB"/>
              </a:defRPr>
            </a:lvl9pPr>
          </a:lstStyle>
          <a:p>
            <a:pPr eaLnBrk="1">
              <a:buClr>
                <a:srgbClr val="000000"/>
              </a:buClr>
              <a:buSzPct val="100000"/>
              <a:buFont typeface="Times New Roman" panose="02020603050405020304" pitchFamily="18" charset="0"/>
              <a:buNone/>
            </a:pPr>
            <a:r>
              <a:rPr lang="fr-FR" altLang="fr-FR" sz="1100" i="1">
                <a:solidFill>
                  <a:srgbClr val="000000"/>
                </a:solidFill>
                <a:latin typeface="Museo 500" panose="02000000000000000000" pitchFamily="50" charset="0"/>
              </a:rPr>
              <a:t>Docteur Jordi Quoidbach</a:t>
            </a:r>
          </a:p>
        </p:txBody>
      </p:sp>
      <p:pic>
        <p:nvPicPr>
          <p:cNvPr id="304150" name="Imag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4763"/>
            <a:ext cx="5730875"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Titre 17"/>
          <p:cNvSpPr txBox="1">
            <a:spLocks noChangeArrowheads="1"/>
          </p:cNvSpPr>
          <p:nvPr/>
        </p:nvSpPr>
        <p:spPr bwMode="auto">
          <a:xfrm>
            <a:off x="5913438" y="333375"/>
            <a:ext cx="3122612" cy="14366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004" tIns="46798" rIns="90004" bIns="46798" anchor="ctr" anchorCtr="1"/>
          <a:lstStyle>
            <a:lvl1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lang="fr-FR" sz="3200" b="1">
                <a:solidFill>
                  <a:srgbClr val="B7B128"/>
                </a:solidFill>
                <a:latin typeface="Arial" pitchFamily="18"/>
                <a:cs typeface="Tahoma" pitchFamily="2"/>
              </a:defRPr>
            </a:lvl1pPr>
            <a:lvl2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2pPr>
            <a:lvl3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3pPr>
            <a:lvl4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4pPr>
            <a:lvl5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5pPr>
            <a:lvl6pPr marL="457200" algn="l" rtl="0" eaLnBrk="0" fontAlgn="base">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6pPr>
            <a:lvl7pPr marL="914400" algn="l" rtl="0" eaLnBrk="0" fontAlgn="base">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7pPr>
            <a:lvl8pPr marL="1371600" algn="l" rtl="0" eaLnBrk="0" fontAlgn="base">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8pPr>
            <a:lvl9pPr marL="1828800" algn="l" rtl="0" eaLnBrk="0" fontAlgn="base">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9pPr>
          </a:lstStyle>
          <a:p>
            <a:pPr eaLnBrk="1" hangingPunct="1">
              <a:defRPr/>
            </a:pPr>
            <a:r>
              <a:rPr altLang="fr-FR" sz="2400" kern="0" dirty="0" smtClean="0">
                <a:solidFill>
                  <a:srgbClr val="EB6078"/>
                </a:solidFill>
                <a:latin typeface="Museo 500" panose="02000000000000000000" pitchFamily="50" charset="0"/>
                <a:cs typeface="Tahoma" panose="020B0604030504040204" pitchFamily="34" charset="0"/>
              </a:rPr>
              <a:t>Pourquoi développer des émotions positives</a:t>
            </a:r>
          </a:p>
        </p:txBody>
      </p:sp>
      <p:sp>
        <p:nvSpPr>
          <p:cNvPr id="306179" name="Text Box 3"/>
          <p:cNvSpPr txBox="1">
            <a:spLocks noChangeArrowheads="1"/>
          </p:cNvSpPr>
          <p:nvPr/>
        </p:nvSpPr>
        <p:spPr bwMode="auto">
          <a:xfrm>
            <a:off x="0" y="2349500"/>
            <a:ext cx="9144000"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solidFill>
                  <a:schemeClr val="tx1"/>
                </a:solidFill>
                <a:latin typeface="Arial" panose="020B0604020202020204" pitchFamily="34" charset="0"/>
                <a:ea typeface="AR PL SungtiL GB"/>
                <a:cs typeface="AR PL SungtiL GB"/>
              </a:defRPr>
            </a:lvl1pPr>
            <a:lvl2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solidFill>
                  <a:schemeClr val="tx1"/>
                </a:solidFill>
                <a:latin typeface="Arial" panose="020B0604020202020204" pitchFamily="34" charset="0"/>
                <a:ea typeface="AR PL SungtiL GB"/>
                <a:cs typeface="AR PL SungtiL GB"/>
              </a:defRPr>
            </a:lvl2pPr>
            <a:lvl3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solidFill>
                  <a:schemeClr val="tx1"/>
                </a:solidFill>
                <a:latin typeface="Arial" panose="020B0604020202020204" pitchFamily="34" charset="0"/>
                <a:ea typeface="AR PL SungtiL GB"/>
                <a:cs typeface="AR PL SungtiL GB"/>
              </a:defRPr>
            </a:lvl3pPr>
            <a:lvl4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solidFill>
                  <a:schemeClr val="tx1"/>
                </a:solidFill>
                <a:latin typeface="Arial" panose="020B0604020202020204" pitchFamily="34" charset="0"/>
                <a:ea typeface="AR PL SungtiL GB"/>
                <a:cs typeface="AR PL SungtiL GB"/>
              </a:defRPr>
            </a:lvl4pPr>
            <a:lvl5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solidFill>
                  <a:schemeClr val="tx1"/>
                </a:solidFill>
                <a:latin typeface="Arial" panose="020B0604020202020204" pitchFamily="34" charset="0"/>
                <a:ea typeface="AR PL SungtiL GB"/>
                <a:cs typeface="AR PL SungtiL GB"/>
              </a:defRPr>
            </a:lvl9pPr>
          </a:lstStyle>
          <a:p>
            <a:pPr algn="ctr" eaLnBrk="1" hangingPunct="1">
              <a:buClr>
                <a:srgbClr val="000000"/>
              </a:buClr>
              <a:buSzPct val="100000"/>
              <a:buFont typeface="Times New Roman" panose="02020603050405020304" pitchFamily="18" charset="0"/>
              <a:buNone/>
            </a:pPr>
            <a:r>
              <a:rPr lang="fr-FR" altLang="fr-FR" sz="2400">
                <a:solidFill>
                  <a:srgbClr val="000000"/>
                </a:solidFill>
                <a:latin typeface="Museo 700" panose="02000000000000000000" pitchFamily="50" charset="0"/>
              </a:rPr>
              <a:t>Une première pour l’humanité</a:t>
            </a:r>
          </a:p>
          <a:p>
            <a:pPr algn="ctr" eaLnBrk="1" hangingPunct="1">
              <a:buClr>
                <a:srgbClr val="000000"/>
              </a:buClr>
              <a:buSzPct val="100000"/>
              <a:buFont typeface="Times New Roman" panose="02020603050405020304" pitchFamily="18" charset="0"/>
              <a:buNone/>
            </a:pPr>
            <a:r>
              <a:rPr lang="fr-FR" altLang="fr-FR" sz="2400" b="1">
                <a:solidFill>
                  <a:srgbClr val="EB6078"/>
                </a:solidFill>
                <a:latin typeface="Museo 700" panose="02000000000000000000" pitchFamily="50" charset="0"/>
              </a:rPr>
              <a:t>En 100 ans, l’espérance de vie a augmenté de 30 ans !</a:t>
            </a:r>
          </a:p>
        </p:txBody>
      </p:sp>
      <p:sp>
        <p:nvSpPr>
          <p:cNvPr id="306180" name="Text Box 4"/>
          <p:cNvSpPr txBox="1">
            <a:spLocks noChangeArrowheads="1"/>
          </p:cNvSpPr>
          <p:nvPr/>
        </p:nvSpPr>
        <p:spPr bwMode="auto">
          <a:xfrm>
            <a:off x="0" y="3308350"/>
            <a:ext cx="9144000" cy="45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lstStyle>
            <a:lvl1pPr>
              <a:tabLst>
                <a:tab pos="457200" algn="l"/>
                <a:tab pos="914400" algn="l"/>
                <a:tab pos="1371600" algn="l"/>
                <a:tab pos="1828800" algn="l"/>
                <a:tab pos="2286000" algn="l"/>
                <a:tab pos="2743200" algn="l"/>
                <a:tab pos="3200400" algn="l"/>
                <a:tab pos="3657600" algn="l"/>
                <a:tab pos="4114800" algn="l"/>
                <a:tab pos="4572000" algn="l"/>
                <a:tab pos="5029200" algn="l"/>
              </a:tabLst>
              <a:defRPr>
                <a:solidFill>
                  <a:schemeClr val="tx1"/>
                </a:solidFill>
                <a:latin typeface="Arial" panose="020B0604020202020204" pitchFamily="34" charset="0"/>
                <a:ea typeface="AR PL SungtiL GB"/>
                <a:cs typeface="AR PL SungtiL GB"/>
              </a:defRPr>
            </a:lvl1pPr>
            <a:lvl2pPr>
              <a:tabLst>
                <a:tab pos="457200" algn="l"/>
                <a:tab pos="914400" algn="l"/>
                <a:tab pos="1371600" algn="l"/>
                <a:tab pos="1828800" algn="l"/>
                <a:tab pos="2286000" algn="l"/>
                <a:tab pos="2743200" algn="l"/>
                <a:tab pos="3200400" algn="l"/>
                <a:tab pos="3657600" algn="l"/>
                <a:tab pos="4114800" algn="l"/>
                <a:tab pos="4572000" algn="l"/>
                <a:tab pos="5029200" algn="l"/>
              </a:tabLst>
              <a:defRPr>
                <a:solidFill>
                  <a:schemeClr val="tx1"/>
                </a:solidFill>
                <a:latin typeface="Arial" panose="020B0604020202020204" pitchFamily="34" charset="0"/>
                <a:ea typeface="AR PL SungtiL GB"/>
                <a:cs typeface="AR PL SungtiL GB"/>
              </a:defRPr>
            </a:lvl2pPr>
            <a:lvl3pPr>
              <a:tabLst>
                <a:tab pos="457200" algn="l"/>
                <a:tab pos="914400" algn="l"/>
                <a:tab pos="1371600" algn="l"/>
                <a:tab pos="1828800" algn="l"/>
                <a:tab pos="2286000" algn="l"/>
                <a:tab pos="2743200" algn="l"/>
                <a:tab pos="3200400" algn="l"/>
                <a:tab pos="3657600" algn="l"/>
                <a:tab pos="4114800" algn="l"/>
                <a:tab pos="4572000" algn="l"/>
                <a:tab pos="5029200" algn="l"/>
              </a:tabLst>
              <a:defRPr>
                <a:solidFill>
                  <a:schemeClr val="tx1"/>
                </a:solidFill>
                <a:latin typeface="Arial" panose="020B0604020202020204" pitchFamily="34" charset="0"/>
                <a:ea typeface="AR PL SungtiL GB"/>
                <a:cs typeface="AR PL SungtiL GB"/>
              </a:defRPr>
            </a:lvl3pPr>
            <a:lvl4pPr>
              <a:tabLst>
                <a:tab pos="457200" algn="l"/>
                <a:tab pos="914400" algn="l"/>
                <a:tab pos="1371600" algn="l"/>
                <a:tab pos="1828800" algn="l"/>
                <a:tab pos="2286000" algn="l"/>
                <a:tab pos="2743200" algn="l"/>
                <a:tab pos="3200400" algn="l"/>
                <a:tab pos="3657600" algn="l"/>
                <a:tab pos="4114800" algn="l"/>
                <a:tab pos="4572000" algn="l"/>
                <a:tab pos="5029200" algn="l"/>
              </a:tabLst>
              <a:defRPr>
                <a:solidFill>
                  <a:schemeClr val="tx1"/>
                </a:solidFill>
                <a:latin typeface="Arial" panose="020B0604020202020204" pitchFamily="34" charset="0"/>
                <a:ea typeface="AR PL SungtiL GB"/>
                <a:cs typeface="AR PL SungtiL GB"/>
              </a:defRPr>
            </a:lvl4pPr>
            <a:lvl5pPr>
              <a:tabLst>
                <a:tab pos="457200" algn="l"/>
                <a:tab pos="914400" algn="l"/>
                <a:tab pos="1371600" algn="l"/>
                <a:tab pos="1828800" algn="l"/>
                <a:tab pos="2286000" algn="l"/>
                <a:tab pos="2743200" algn="l"/>
                <a:tab pos="3200400" algn="l"/>
                <a:tab pos="3657600" algn="l"/>
                <a:tab pos="4114800" algn="l"/>
                <a:tab pos="4572000" algn="l"/>
                <a:tab pos="5029200"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Lst>
              <a:defRPr>
                <a:solidFill>
                  <a:schemeClr val="tx1"/>
                </a:solidFill>
                <a:latin typeface="Arial" panose="020B0604020202020204" pitchFamily="34" charset="0"/>
                <a:ea typeface="AR PL SungtiL GB"/>
                <a:cs typeface="AR PL SungtiL GB"/>
              </a:defRPr>
            </a:lvl9pPr>
          </a:lstStyle>
          <a:p>
            <a:pPr algn="ctr" eaLnBrk="1" hangingPunct="1">
              <a:buClr>
                <a:srgbClr val="000000"/>
              </a:buClr>
              <a:buSzPct val="100000"/>
              <a:buFont typeface="Times New Roman" panose="02020603050405020304" pitchFamily="18" charset="0"/>
              <a:buNone/>
            </a:pPr>
            <a:r>
              <a:rPr lang="fr-FR" altLang="fr-FR" sz="2600">
                <a:solidFill>
                  <a:srgbClr val="000000"/>
                </a:solidFill>
                <a:latin typeface="Museo 700" panose="02000000000000000000" pitchFamily="50" charset="0"/>
              </a:rPr>
              <a:t>Deux visions du vieillissement</a:t>
            </a:r>
          </a:p>
        </p:txBody>
      </p:sp>
      <p:sp>
        <p:nvSpPr>
          <p:cNvPr id="306181" name="Freeform 5"/>
          <p:cNvSpPr>
            <a:spLocks noChangeArrowheads="1"/>
          </p:cNvSpPr>
          <p:nvPr/>
        </p:nvSpPr>
        <p:spPr bwMode="auto">
          <a:xfrm>
            <a:off x="755650" y="3732213"/>
            <a:ext cx="3600450" cy="1312862"/>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solidFill>
            <a:srgbClr val="FFFFFF"/>
          </a:solidFill>
          <a:ln w="9360">
            <a:solidFill>
              <a:schemeClr val="bg1"/>
            </a:solidFill>
            <a:round/>
            <a:headEnd/>
            <a:tailEnd/>
          </a:ln>
        </p:spPr>
        <p:txBody>
          <a:bodyPr anchorCtr="1"/>
          <a:lstStyle>
            <a:lvl1pPr>
              <a:tabLst>
                <a:tab pos="457200" algn="l"/>
                <a:tab pos="914400" algn="l"/>
                <a:tab pos="1371600" algn="l"/>
                <a:tab pos="1828800" algn="l"/>
                <a:tab pos="2286000" algn="l"/>
                <a:tab pos="2743200" algn="l"/>
                <a:tab pos="3200400" algn="l"/>
              </a:tabLst>
              <a:defRPr>
                <a:solidFill>
                  <a:schemeClr val="tx1"/>
                </a:solidFill>
                <a:latin typeface="Arial" panose="020B0604020202020204" pitchFamily="34" charset="0"/>
                <a:ea typeface="AR PL SungtiL GB"/>
                <a:cs typeface="AR PL SungtiL GB"/>
              </a:defRPr>
            </a:lvl1pPr>
            <a:lvl2pPr>
              <a:tabLst>
                <a:tab pos="457200" algn="l"/>
                <a:tab pos="914400" algn="l"/>
                <a:tab pos="1371600" algn="l"/>
                <a:tab pos="1828800" algn="l"/>
                <a:tab pos="2286000" algn="l"/>
                <a:tab pos="2743200" algn="l"/>
                <a:tab pos="3200400" algn="l"/>
              </a:tabLst>
              <a:defRPr>
                <a:solidFill>
                  <a:schemeClr val="tx1"/>
                </a:solidFill>
                <a:latin typeface="Arial" panose="020B0604020202020204" pitchFamily="34" charset="0"/>
                <a:ea typeface="AR PL SungtiL GB"/>
                <a:cs typeface="AR PL SungtiL GB"/>
              </a:defRPr>
            </a:lvl2pPr>
            <a:lvl3pPr>
              <a:tabLst>
                <a:tab pos="457200" algn="l"/>
                <a:tab pos="914400" algn="l"/>
                <a:tab pos="1371600" algn="l"/>
                <a:tab pos="1828800" algn="l"/>
                <a:tab pos="2286000" algn="l"/>
                <a:tab pos="2743200" algn="l"/>
                <a:tab pos="3200400" algn="l"/>
              </a:tabLst>
              <a:defRPr>
                <a:solidFill>
                  <a:schemeClr val="tx1"/>
                </a:solidFill>
                <a:latin typeface="Arial" panose="020B0604020202020204" pitchFamily="34" charset="0"/>
                <a:ea typeface="AR PL SungtiL GB"/>
                <a:cs typeface="AR PL SungtiL GB"/>
              </a:defRPr>
            </a:lvl3pPr>
            <a:lvl4pPr>
              <a:tabLst>
                <a:tab pos="457200" algn="l"/>
                <a:tab pos="914400" algn="l"/>
                <a:tab pos="1371600" algn="l"/>
                <a:tab pos="1828800" algn="l"/>
                <a:tab pos="2286000" algn="l"/>
                <a:tab pos="2743200" algn="l"/>
                <a:tab pos="3200400" algn="l"/>
              </a:tabLst>
              <a:defRPr>
                <a:solidFill>
                  <a:schemeClr val="tx1"/>
                </a:solidFill>
                <a:latin typeface="Arial" panose="020B0604020202020204" pitchFamily="34" charset="0"/>
                <a:ea typeface="AR PL SungtiL GB"/>
                <a:cs typeface="AR PL SungtiL GB"/>
              </a:defRPr>
            </a:lvl4pPr>
            <a:lvl5pPr>
              <a:tabLst>
                <a:tab pos="457200" algn="l"/>
                <a:tab pos="914400" algn="l"/>
                <a:tab pos="1371600" algn="l"/>
                <a:tab pos="1828800" algn="l"/>
                <a:tab pos="2286000" algn="l"/>
                <a:tab pos="2743200" algn="l"/>
                <a:tab pos="3200400"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Lst>
              <a:defRPr>
                <a:solidFill>
                  <a:schemeClr val="tx1"/>
                </a:solidFill>
                <a:latin typeface="Arial" panose="020B0604020202020204" pitchFamily="34" charset="0"/>
                <a:ea typeface="AR PL SungtiL GB"/>
                <a:cs typeface="AR PL SungtiL GB"/>
              </a:defRPr>
            </a:lvl9pPr>
          </a:lstStyle>
          <a:p>
            <a:pPr algn="ctr" eaLnBrk="1">
              <a:lnSpc>
                <a:spcPct val="93000"/>
              </a:lnSpc>
              <a:buClr>
                <a:srgbClr val="000000"/>
              </a:buClr>
              <a:buSzPct val="100000"/>
              <a:buFont typeface="Times New Roman" panose="02020603050405020304" pitchFamily="18" charset="0"/>
              <a:buNone/>
            </a:pPr>
            <a:r>
              <a:rPr lang="fr-FR" altLang="fr-FR" sz="2800">
                <a:solidFill>
                  <a:srgbClr val="16165D"/>
                </a:solidFill>
                <a:latin typeface="Museo 700" panose="02000000000000000000" pitchFamily="50" charset="0"/>
              </a:rPr>
              <a:t>Le déclin</a:t>
            </a:r>
          </a:p>
          <a:p>
            <a:pPr algn="ctr" eaLnBrk="1">
              <a:lnSpc>
                <a:spcPct val="93000"/>
              </a:lnSpc>
              <a:buClr>
                <a:srgbClr val="000000"/>
              </a:buClr>
              <a:buSzPct val="100000"/>
              <a:buFont typeface="Times New Roman" panose="02020603050405020304" pitchFamily="18" charset="0"/>
              <a:buNone/>
            </a:pPr>
            <a:r>
              <a:rPr lang="fr-FR" altLang="fr-FR" sz="2000" i="1">
                <a:solidFill>
                  <a:srgbClr val="000000"/>
                </a:solidFill>
                <a:latin typeface="Museo 500" panose="02000000000000000000" pitchFamily="50" charset="0"/>
              </a:rPr>
              <a:t>Fragilité</a:t>
            </a:r>
          </a:p>
          <a:p>
            <a:pPr algn="ctr" eaLnBrk="1">
              <a:lnSpc>
                <a:spcPct val="93000"/>
              </a:lnSpc>
              <a:buClr>
                <a:srgbClr val="000000"/>
              </a:buClr>
              <a:buSzPct val="100000"/>
              <a:buFont typeface="Times New Roman" panose="02020603050405020304" pitchFamily="18" charset="0"/>
              <a:buNone/>
            </a:pPr>
            <a:r>
              <a:rPr lang="fr-FR" altLang="fr-FR" sz="2000" i="1">
                <a:solidFill>
                  <a:srgbClr val="000000"/>
                </a:solidFill>
                <a:latin typeface="Museo 500" panose="02000000000000000000" pitchFamily="50" charset="0"/>
              </a:rPr>
              <a:t>Vulnérabilité</a:t>
            </a:r>
          </a:p>
          <a:p>
            <a:pPr algn="ctr" eaLnBrk="1">
              <a:lnSpc>
                <a:spcPct val="93000"/>
              </a:lnSpc>
              <a:buClr>
                <a:srgbClr val="000000"/>
              </a:buClr>
              <a:buSzPct val="100000"/>
              <a:buFont typeface="Times New Roman" panose="02020603050405020304" pitchFamily="18" charset="0"/>
              <a:buNone/>
            </a:pPr>
            <a:r>
              <a:rPr lang="fr-FR" altLang="fr-FR" sz="2000" i="1">
                <a:solidFill>
                  <a:srgbClr val="000000"/>
                </a:solidFill>
                <a:latin typeface="Museo 500" panose="02000000000000000000" pitchFamily="50" charset="0"/>
              </a:rPr>
              <a:t>Maladie</a:t>
            </a:r>
            <a:r>
              <a:rPr lang="fr-FR" altLang="fr-FR" sz="2400" i="1">
                <a:solidFill>
                  <a:srgbClr val="000000"/>
                </a:solidFill>
                <a:latin typeface="Museo 500" panose="02000000000000000000" pitchFamily="50" charset="0"/>
              </a:rPr>
              <a:t> </a:t>
            </a:r>
          </a:p>
        </p:txBody>
      </p:sp>
      <p:sp>
        <p:nvSpPr>
          <p:cNvPr id="306182" name="Freeform 6"/>
          <p:cNvSpPr>
            <a:spLocks noChangeArrowheads="1"/>
          </p:cNvSpPr>
          <p:nvPr/>
        </p:nvSpPr>
        <p:spPr bwMode="auto">
          <a:xfrm>
            <a:off x="4140200" y="3732213"/>
            <a:ext cx="3600450" cy="1684337"/>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solidFill>
            <a:srgbClr val="FFFFFF"/>
          </a:solidFill>
          <a:ln w="9360">
            <a:solidFill>
              <a:schemeClr val="bg1"/>
            </a:solidFill>
            <a:round/>
            <a:headEnd/>
            <a:tailEnd/>
          </a:ln>
        </p:spPr>
        <p:txBody>
          <a:bodyPr anchorCtr="1"/>
          <a:lstStyle>
            <a:lvl1pPr>
              <a:tabLst>
                <a:tab pos="457200" algn="l"/>
                <a:tab pos="914400" algn="l"/>
                <a:tab pos="1371600" algn="l"/>
                <a:tab pos="1828800" algn="l"/>
                <a:tab pos="2286000" algn="l"/>
                <a:tab pos="2743200" algn="l"/>
                <a:tab pos="3200400" algn="l"/>
              </a:tabLst>
              <a:defRPr>
                <a:solidFill>
                  <a:schemeClr val="tx1"/>
                </a:solidFill>
                <a:latin typeface="Arial" panose="020B0604020202020204" pitchFamily="34" charset="0"/>
                <a:ea typeface="AR PL SungtiL GB"/>
                <a:cs typeface="AR PL SungtiL GB"/>
              </a:defRPr>
            </a:lvl1pPr>
            <a:lvl2pPr>
              <a:tabLst>
                <a:tab pos="457200" algn="l"/>
                <a:tab pos="914400" algn="l"/>
                <a:tab pos="1371600" algn="l"/>
                <a:tab pos="1828800" algn="l"/>
                <a:tab pos="2286000" algn="l"/>
                <a:tab pos="2743200" algn="l"/>
                <a:tab pos="3200400" algn="l"/>
              </a:tabLst>
              <a:defRPr>
                <a:solidFill>
                  <a:schemeClr val="tx1"/>
                </a:solidFill>
                <a:latin typeface="Arial" panose="020B0604020202020204" pitchFamily="34" charset="0"/>
                <a:ea typeface="AR PL SungtiL GB"/>
                <a:cs typeface="AR PL SungtiL GB"/>
              </a:defRPr>
            </a:lvl2pPr>
            <a:lvl3pPr>
              <a:tabLst>
                <a:tab pos="457200" algn="l"/>
                <a:tab pos="914400" algn="l"/>
                <a:tab pos="1371600" algn="l"/>
                <a:tab pos="1828800" algn="l"/>
                <a:tab pos="2286000" algn="l"/>
                <a:tab pos="2743200" algn="l"/>
                <a:tab pos="3200400" algn="l"/>
              </a:tabLst>
              <a:defRPr>
                <a:solidFill>
                  <a:schemeClr val="tx1"/>
                </a:solidFill>
                <a:latin typeface="Arial" panose="020B0604020202020204" pitchFamily="34" charset="0"/>
                <a:ea typeface="AR PL SungtiL GB"/>
                <a:cs typeface="AR PL SungtiL GB"/>
              </a:defRPr>
            </a:lvl3pPr>
            <a:lvl4pPr>
              <a:tabLst>
                <a:tab pos="457200" algn="l"/>
                <a:tab pos="914400" algn="l"/>
                <a:tab pos="1371600" algn="l"/>
                <a:tab pos="1828800" algn="l"/>
                <a:tab pos="2286000" algn="l"/>
                <a:tab pos="2743200" algn="l"/>
                <a:tab pos="3200400" algn="l"/>
              </a:tabLst>
              <a:defRPr>
                <a:solidFill>
                  <a:schemeClr val="tx1"/>
                </a:solidFill>
                <a:latin typeface="Arial" panose="020B0604020202020204" pitchFamily="34" charset="0"/>
                <a:ea typeface="AR PL SungtiL GB"/>
                <a:cs typeface="AR PL SungtiL GB"/>
              </a:defRPr>
            </a:lvl4pPr>
            <a:lvl5pPr>
              <a:tabLst>
                <a:tab pos="457200" algn="l"/>
                <a:tab pos="914400" algn="l"/>
                <a:tab pos="1371600" algn="l"/>
                <a:tab pos="1828800" algn="l"/>
                <a:tab pos="2286000" algn="l"/>
                <a:tab pos="2743200" algn="l"/>
                <a:tab pos="3200400"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Lst>
              <a:defRPr>
                <a:solidFill>
                  <a:schemeClr val="tx1"/>
                </a:solidFill>
                <a:latin typeface="Arial" panose="020B0604020202020204" pitchFamily="34" charset="0"/>
                <a:ea typeface="AR PL SungtiL GB"/>
                <a:cs typeface="AR PL SungtiL GB"/>
              </a:defRPr>
            </a:lvl9pPr>
          </a:lstStyle>
          <a:p>
            <a:pPr algn="ctr" eaLnBrk="1">
              <a:lnSpc>
                <a:spcPct val="93000"/>
              </a:lnSpc>
              <a:buClr>
                <a:srgbClr val="000000"/>
              </a:buClr>
              <a:buSzPct val="100000"/>
              <a:buFont typeface="Times New Roman" panose="02020603050405020304" pitchFamily="18" charset="0"/>
              <a:buNone/>
            </a:pPr>
            <a:r>
              <a:rPr lang="fr-FR" altLang="fr-FR" sz="2800">
                <a:solidFill>
                  <a:srgbClr val="00B050"/>
                </a:solidFill>
                <a:latin typeface="Museo 700" panose="02000000000000000000" pitchFamily="50" charset="0"/>
              </a:rPr>
              <a:t>Le développement</a:t>
            </a:r>
          </a:p>
          <a:p>
            <a:pPr algn="ctr" eaLnBrk="1">
              <a:lnSpc>
                <a:spcPct val="93000"/>
              </a:lnSpc>
              <a:buClr>
                <a:srgbClr val="000000"/>
              </a:buClr>
              <a:buSzPct val="100000"/>
              <a:buFont typeface="Times New Roman" panose="02020603050405020304" pitchFamily="18" charset="0"/>
              <a:buNone/>
            </a:pPr>
            <a:r>
              <a:rPr lang="fr-FR" altLang="fr-FR" sz="2000" i="1">
                <a:solidFill>
                  <a:srgbClr val="000000"/>
                </a:solidFill>
                <a:latin typeface="Museo 500" panose="02000000000000000000" pitchFamily="50" charset="0"/>
              </a:rPr>
              <a:t>Activité</a:t>
            </a:r>
          </a:p>
          <a:p>
            <a:pPr algn="ctr" eaLnBrk="1">
              <a:lnSpc>
                <a:spcPct val="93000"/>
              </a:lnSpc>
              <a:buClr>
                <a:srgbClr val="000000"/>
              </a:buClr>
              <a:buSzPct val="100000"/>
              <a:buFont typeface="Times New Roman" panose="02020603050405020304" pitchFamily="18" charset="0"/>
              <a:buNone/>
            </a:pPr>
            <a:r>
              <a:rPr lang="fr-FR" altLang="fr-FR" sz="2000" i="1">
                <a:solidFill>
                  <a:srgbClr val="000000"/>
                </a:solidFill>
                <a:latin typeface="Museo 500" panose="02000000000000000000" pitchFamily="50" charset="0"/>
              </a:rPr>
              <a:t>Créativité</a:t>
            </a:r>
          </a:p>
          <a:p>
            <a:pPr algn="ctr" eaLnBrk="1">
              <a:lnSpc>
                <a:spcPct val="93000"/>
              </a:lnSpc>
              <a:buClr>
                <a:srgbClr val="000000"/>
              </a:buClr>
              <a:buSzPct val="100000"/>
              <a:buFont typeface="Times New Roman" panose="02020603050405020304" pitchFamily="18" charset="0"/>
              <a:buNone/>
            </a:pPr>
            <a:r>
              <a:rPr lang="fr-FR" altLang="fr-FR" sz="2000" i="1">
                <a:solidFill>
                  <a:srgbClr val="000000"/>
                </a:solidFill>
                <a:latin typeface="Museo 500" panose="02000000000000000000" pitchFamily="50" charset="0"/>
              </a:rPr>
              <a:t>Accomplissement</a:t>
            </a:r>
            <a:r>
              <a:rPr lang="fr-FR" altLang="fr-FR" sz="2000" i="1">
                <a:solidFill>
                  <a:srgbClr val="000000"/>
                </a:solidFill>
              </a:rPr>
              <a:t> </a:t>
            </a:r>
          </a:p>
        </p:txBody>
      </p:sp>
      <p:sp>
        <p:nvSpPr>
          <p:cNvPr id="306183" name="Freeform 7"/>
          <p:cNvSpPr>
            <a:spLocks noChangeArrowheads="1"/>
          </p:cNvSpPr>
          <p:nvPr/>
        </p:nvSpPr>
        <p:spPr bwMode="auto">
          <a:xfrm>
            <a:off x="2124075" y="5057775"/>
            <a:ext cx="792163" cy="482600"/>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0 h 21600"/>
              <a:gd name="T14" fmla="*/ 0 60000 65536"/>
              <a:gd name="T15" fmla="*/ 0 60000 65536"/>
              <a:gd name="T16" fmla="*/ 0 60000 65536"/>
              <a:gd name="T17" fmla="*/ 0 60000 65536"/>
              <a:gd name="T18" fmla="*/ 0 60000 65536"/>
              <a:gd name="T19" fmla="*/ 0 60000 65536"/>
              <a:gd name="T20" fmla="*/ 0 60000 65536"/>
              <a:gd name="T21" fmla="*/ 5400 w 21600"/>
              <a:gd name="T22" fmla="*/ 0 h 21600"/>
              <a:gd name="T23" fmla="*/ 16200 w 21600"/>
              <a:gd name="T24" fmla="*/ 16200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5400" y="0"/>
                </a:moveTo>
                <a:lnTo>
                  <a:pt x="5400" y="10800"/>
                </a:lnTo>
                <a:lnTo>
                  <a:pt x="0" y="10800"/>
                </a:lnTo>
                <a:lnTo>
                  <a:pt x="10800" y="21600"/>
                </a:lnTo>
                <a:lnTo>
                  <a:pt x="21600" y="10800"/>
                </a:lnTo>
                <a:lnTo>
                  <a:pt x="16200" y="10800"/>
                </a:lnTo>
                <a:lnTo>
                  <a:pt x="16200" y="0"/>
                </a:lnTo>
                <a:lnTo>
                  <a:pt x="5400" y="0"/>
                </a:lnTo>
                <a:close/>
              </a:path>
            </a:pathLst>
          </a:custGeom>
          <a:solidFill>
            <a:srgbClr val="22228B"/>
          </a:solidFill>
          <a:ln w="9360">
            <a:solidFill>
              <a:srgbClr val="22228B"/>
            </a:solidFill>
            <a:round/>
            <a:headEnd/>
            <a:tailEnd/>
          </a:ln>
        </p:spPr>
        <p:txBody>
          <a:bodyPr wrap="none" anchor="ctr"/>
          <a:lstStyle/>
          <a:p>
            <a:endParaRPr lang="fr-FR"/>
          </a:p>
        </p:txBody>
      </p:sp>
      <p:sp>
        <p:nvSpPr>
          <p:cNvPr id="306184" name="Freeform 8"/>
          <p:cNvSpPr>
            <a:spLocks noChangeArrowheads="1"/>
          </p:cNvSpPr>
          <p:nvPr/>
        </p:nvSpPr>
        <p:spPr bwMode="auto">
          <a:xfrm>
            <a:off x="5508625" y="5057775"/>
            <a:ext cx="863600" cy="482600"/>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0 h 21600"/>
              <a:gd name="T14" fmla="*/ 0 60000 65536"/>
              <a:gd name="T15" fmla="*/ 0 60000 65536"/>
              <a:gd name="T16" fmla="*/ 0 60000 65536"/>
              <a:gd name="T17" fmla="*/ 0 60000 65536"/>
              <a:gd name="T18" fmla="*/ 0 60000 65536"/>
              <a:gd name="T19" fmla="*/ 0 60000 65536"/>
              <a:gd name="T20" fmla="*/ 0 60000 65536"/>
              <a:gd name="T21" fmla="*/ 5400 w 21600"/>
              <a:gd name="T22" fmla="*/ 0 h 21600"/>
              <a:gd name="T23" fmla="*/ 16200 w 21600"/>
              <a:gd name="T24" fmla="*/ 16200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5400" y="0"/>
                </a:moveTo>
                <a:lnTo>
                  <a:pt x="5400" y="10800"/>
                </a:lnTo>
                <a:lnTo>
                  <a:pt x="0" y="10800"/>
                </a:lnTo>
                <a:lnTo>
                  <a:pt x="10800" y="21600"/>
                </a:lnTo>
                <a:lnTo>
                  <a:pt x="21600" y="10800"/>
                </a:lnTo>
                <a:lnTo>
                  <a:pt x="16200" y="10800"/>
                </a:lnTo>
                <a:lnTo>
                  <a:pt x="16200" y="0"/>
                </a:lnTo>
                <a:lnTo>
                  <a:pt x="5400" y="0"/>
                </a:lnTo>
                <a:close/>
              </a:path>
            </a:pathLst>
          </a:custGeom>
          <a:solidFill>
            <a:srgbClr val="00B050"/>
          </a:solidFill>
          <a:ln w="9360">
            <a:solidFill>
              <a:srgbClr val="00B050"/>
            </a:solidFill>
            <a:round/>
            <a:headEnd/>
            <a:tailEnd/>
          </a:ln>
        </p:spPr>
        <p:txBody>
          <a:bodyPr wrap="none" anchor="ctr"/>
          <a:lstStyle/>
          <a:p>
            <a:endParaRPr lang="fr-FR"/>
          </a:p>
        </p:txBody>
      </p:sp>
      <p:sp>
        <p:nvSpPr>
          <p:cNvPr id="306185" name="Text Box 9"/>
          <p:cNvSpPr txBox="1">
            <a:spLocks noChangeArrowheads="1"/>
          </p:cNvSpPr>
          <p:nvPr/>
        </p:nvSpPr>
        <p:spPr bwMode="auto">
          <a:xfrm>
            <a:off x="755650" y="5489575"/>
            <a:ext cx="3600450"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lstStyle>
            <a:lvl1pPr>
              <a:tabLst>
                <a:tab pos="457200" algn="l"/>
                <a:tab pos="914400" algn="l"/>
                <a:tab pos="1371600" algn="l"/>
                <a:tab pos="1828800" algn="l"/>
                <a:tab pos="2286000" algn="l"/>
                <a:tab pos="2743200" algn="l"/>
                <a:tab pos="3200400" algn="l"/>
              </a:tabLst>
              <a:defRPr>
                <a:solidFill>
                  <a:schemeClr val="tx1"/>
                </a:solidFill>
                <a:latin typeface="Arial" panose="020B0604020202020204" pitchFamily="34" charset="0"/>
                <a:ea typeface="AR PL SungtiL GB"/>
                <a:cs typeface="AR PL SungtiL GB"/>
              </a:defRPr>
            </a:lvl1pPr>
            <a:lvl2pPr>
              <a:tabLst>
                <a:tab pos="457200" algn="l"/>
                <a:tab pos="914400" algn="l"/>
                <a:tab pos="1371600" algn="l"/>
                <a:tab pos="1828800" algn="l"/>
                <a:tab pos="2286000" algn="l"/>
                <a:tab pos="2743200" algn="l"/>
                <a:tab pos="3200400" algn="l"/>
              </a:tabLst>
              <a:defRPr>
                <a:solidFill>
                  <a:schemeClr val="tx1"/>
                </a:solidFill>
                <a:latin typeface="Arial" panose="020B0604020202020204" pitchFamily="34" charset="0"/>
                <a:ea typeface="AR PL SungtiL GB"/>
                <a:cs typeface="AR PL SungtiL GB"/>
              </a:defRPr>
            </a:lvl2pPr>
            <a:lvl3pPr>
              <a:tabLst>
                <a:tab pos="457200" algn="l"/>
                <a:tab pos="914400" algn="l"/>
                <a:tab pos="1371600" algn="l"/>
                <a:tab pos="1828800" algn="l"/>
                <a:tab pos="2286000" algn="l"/>
                <a:tab pos="2743200" algn="l"/>
                <a:tab pos="3200400" algn="l"/>
              </a:tabLst>
              <a:defRPr>
                <a:solidFill>
                  <a:schemeClr val="tx1"/>
                </a:solidFill>
                <a:latin typeface="Arial" panose="020B0604020202020204" pitchFamily="34" charset="0"/>
                <a:ea typeface="AR PL SungtiL GB"/>
                <a:cs typeface="AR PL SungtiL GB"/>
              </a:defRPr>
            </a:lvl3pPr>
            <a:lvl4pPr>
              <a:tabLst>
                <a:tab pos="457200" algn="l"/>
                <a:tab pos="914400" algn="l"/>
                <a:tab pos="1371600" algn="l"/>
                <a:tab pos="1828800" algn="l"/>
                <a:tab pos="2286000" algn="l"/>
                <a:tab pos="2743200" algn="l"/>
                <a:tab pos="3200400" algn="l"/>
              </a:tabLst>
              <a:defRPr>
                <a:solidFill>
                  <a:schemeClr val="tx1"/>
                </a:solidFill>
                <a:latin typeface="Arial" panose="020B0604020202020204" pitchFamily="34" charset="0"/>
                <a:ea typeface="AR PL SungtiL GB"/>
                <a:cs typeface="AR PL SungtiL GB"/>
              </a:defRPr>
            </a:lvl4pPr>
            <a:lvl5pPr>
              <a:tabLst>
                <a:tab pos="457200" algn="l"/>
                <a:tab pos="914400" algn="l"/>
                <a:tab pos="1371600" algn="l"/>
                <a:tab pos="1828800" algn="l"/>
                <a:tab pos="2286000" algn="l"/>
                <a:tab pos="2743200" algn="l"/>
                <a:tab pos="3200400"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Lst>
              <a:defRPr>
                <a:solidFill>
                  <a:schemeClr val="tx1"/>
                </a:solidFill>
                <a:latin typeface="Arial" panose="020B0604020202020204" pitchFamily="34" charset="0"/>
                <a:ea typeface="AR PL SungtiL GB"/>
                <a:cs typeface="AR PL SungtiL GB"/>
              </a:defRPr>
            </a:lvl9pPr>
          </a:lstStyle>
          <a:p>
            <a:pPr algn="ctr" eaLnBrk="1">
              <a:buClr>
                <a:srgbClr val="000000"/>
              </a:buClr>
              <a:buSzPct val="100000"/>
              <a:buFont typeface="Times New Roman" panose="02020603050405020304" pitchFamily="18" charset="0"/>
              <a:buNone/>
            </a:pPr>
            <a:r>
              <a:rPr lang="fr-FR" altLang="fr-FR" sz="2000">
                <a:solidFill>
                  <a:srgbClr val="000000"/>
                </a:solidFill>
                <a:latin typeface="Museo 500" panose="02000000000000000000" pitchFamily="50" charset="0"/>
              </a:rPr>
              <a:t>Développer </a:t>
            </a:r>
          </a:p>
          <a:p>
            <a:pPr algn="ctr" eaLnBrk="1">
              <a:buClr>
                <a:srgbClr val="000000"/>
              </a:buClr>
              <a:buSzPct val="100000"/>
              <a:buFont typeface="Times New Roman" panose="02020603050405020304" pitchFamily="18" charset="0"/>
              <a:buNone/>
            </a:pPr>
            <a:r>
              <a:rPr lang="fr-FR" altLang="fr-FR" sz="2000">
                <a:solidFill>
                  <a:srgbClr val="000000"/>
                </a:solidFill>
                <a:latin typeface="Museo 500" panose="02000000000000000000" pitchFamily="50" charset="0"/>
              </a:rPr>
              <a:t>la prise en charge</a:t>
            </a:r>
          </a:p>
        </p:txBody>
      </p:sp>
      <p:sp>
        <p:nvSpPr>
          <p:cNvPr id="306186" name="Text Box 10"/>
          <p:cNvSpPr txBox="1">
            <a:spLocks noChangeArrowheads="1"/>
          </p:cNvSpPr>
          <p:nvPr/>
        </p:nvSpPr>
        <p:spPr bwMode="auto">
          <a:xfrm>
            <a:off x="4140200" y="5489575"/>
            <a:ext cx="3600450"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lstStyle>
            <a:lvl1pPr>
              <a:tabLst>
                <a:tab pos="457200" algn="l"/>
                <a:tab pos="914400" algn="l"/>
                <a:tab pos="1371600" algn="l"/>
                <a:tab pos="1828800" algn="l"/>
                <a:tab pos="2286000" algn="l"/>
                <a:tab pos="2743200" algn="l"/>
                <a:tab pos="3200400" algn="l"/>
              </a:tabLst>
              <a:defRPr>
                <a:solidFill>
                  <a:schemeClr val="tx1"/>
                </a:solidFill>
                <a:latin typeface="Arial" panose="020B0604020202020204" pitchFamily="34" charset="0"/>
                <a:ea typeface="AR PL SungtiL GB"/>
                <a:cs typeface="AR PL SungtiL GB"/>
              </a:defRPr>
            </a:lvl1pPr>
            <a:lvl2pPr>
              <a:tabLst>
                <a:tab pos="457200" algn="l"/>
                <a:tab pos="914400" algn="l"/>
                <a:tab pos="1371600" algn="l"/>
                <a:tab pos="1828800" algn="l"/>
                <a:tab pos="2286000" algn="l"/>
                <a:tab pos="2743200" algn="l"/>
                <a:tab pos="3200400" algn="l"/>
              </a:tabLst>
              <a:defRPr>
                <a:solidFill>
                  <a:schemeClr val="tx1"/>
                </a:solidFill>
                <a:latin typeface="Arial" panose="020B0604020202020204" pitchFamily="34" charset="0"/>
                <a:ea typeface="AR PL SungtiL GB"/>
                <a:cs typeface="AR PL SungtiL GB"/>
              </a:defRPr>
            </a:lvl2pPr>
            <a:lvl3pPr>
              <a:tabLst>
                <a:tab pos="457200" algn="l"/>
                <a:tab pos="914400" algn="l"/>
                <a:tab pos="1371600" algn="l"/>
                <a:tab pos="1828800" algn="l"/>
                <a:tab pos="2286000" algn="l"/>
                <a:tab pos="2743200" algn="l"/>
                <a:tab pos="3200400" algn="l"/>
              </a:tabLst>
              <a:defRPr>
                <a:solidFill>
                  <a:schemeClr val="tx1"/>
                </a:solidFill>
                <a:latin typeface="Arial" panose="020B0604020202020204" pitchFamily="34" charset="0"/>
                <a:ea typeface="AR PL SungtiL GB"/>
                <a:cs typeface="AR PL SungtiL GB"/>
              </a:defRPr>
            </a:lvl3pPr>
            <a:lvl4pPr>
              <a:tabLst>
                <a:tab pos="457200" algn="l"/>
                <a:tab pos="914400" algn="l"/>
                <a:tab pos="1371600" algn="l"/>
                <a:tab pos="1828800" algn="l"/>
                <a:tab pos="2286000" algn="l"/>
                <a:tab pos="2743200" algn="l"/>
                <a:tab pos="3200400" algn="l"/>
              </a:tabLst>
              <a:defRPr>
                <a:solidFill>
                  <a:schemeClr val="tx1"/>
                </a:solidFill>
                <a:latin typeface="Arial" panose="020B0604020202020204" pitchFamily="34" charset="0"/>
                <a:ea typeface="AR PL SungtiL GB"/>
                <a:cs typeface="AR PL SungtiL GB"/>
              </a:defRPr>
            </a:lvl4pPr>
            <a:lvl5pPr>
              <a:tabLst>
                <a:tab pos="457200" algn="l"/>
                <a:tab pos="914400" algn="l"/>
                <a:tab pos="1371600" algn="l"/>
                <a:tab pos="1828800" algn="l"/>
                <a:tab pos="2286000" algn="l"/>
                <a:tab pos="2743200" algn="l"/>
                <a:tab pos="3200400"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Lst>
              <a:defRPr>
                <a:solidFill>
                  <a:schemeClr val="tx1"/>
                </a:solidFill>
                <a:latin typeface="Arial" panose="020B0604020202020204" pitchFamily="34" charset="0"/>
                <a:ea typeface="AR PL SungtiL GB"/>
                <a:cs typeface="AR PL SungtiL GB"/>
              </a:defRPr>
            </a:lvl9pPr>
          </a:lstStyle>
          <a:p>
            <a:pPr algn="ctr" eaLnBrk="1">
              <a:buClr>
                <a:srgbClr val="000000"/>
              </a:buClr>
              <a:buSzPct val="100000"/>
              <a:buFont typeface="Times New Roman" panose="02020603050405020304" pitchFamily="18" charset="0"/>
              <a:buNone/>
            </a:pPr>
            <a:r>
              <a:rPr lang="fr-FR" altLang="fr-FR" sz="2000">
                <a:solidFill>
                  <a:srgbClr val="000000"/>
                </a:solidFill>
                <a:latin typeface="Museo 500" panose="02000000000000000000" pitchFamily="50" charset="0"/>
              </a:rPr>
              <a:t>Soutenir </a:t>
            </a:r>
          </a:p>
          <a:p>
            <a:pPr algn="ctr" eaLnBrk="1">
              <a:buClr>
                <a:srgbClr val="000000"/>
              </a:buClr>
              <a:buSzPct val="100000"/>
              <a:buFont typeface="Times New Roman" panose="02020603050405020304" pitchFamily="18" charset="0"/>
              <a:buNone/>
            </a:pPr>
            <a:r>
              <a:rPr lang="fr-FR" altLang="fr-FR" sz="2000">
                <a:solidFill>
                  <a:srgbClr val="000000"/>
                </a:solidFill>
                <a:latin typeface="Museo 500" panose="02000000000000000000" pitchFamily="50" charset="0"/>
              </a:rPr>
              <a:t>l’autonomie</a:t>
            </a:r>
          </a:p>
        </p:txBody>
      </p:sp>
      <p:pic>
        <p:nvPicPr>
          <p:cNvPr id="306187" name="Image 11"/>
          <p:cNvPicPr>
            <a:picLocks noChangeAspect="1"/>
          </p:cNvPicPr>
          <p:nvPr/>
        </p:nvPicPr>
        <p:blipFill>
          <a:blip r:embed="rId3">
            <a:extLst>
              <a:ext uri="{28A0092B-C50C-407E-A947-70E740481C1C}">
                <a14:useLocalDpi xmlns:a14="http://schemas.microsoft.com/office/drawing/2010/main" val="0"/>
              </a:ext>
            </a:extLst>
          </a:blip>
          <a:srcRect l="20821" t="8751" r="21899" b="36250"/>
          <a:stretch>
            <a:fillRect/>
          </a:stretch>
        </p:blipFill>
        <p:spPr bwMode="auto">
          <a:xfrm>
            <a:off x="7623175" y="5670550"/>
            <a:ext cx="136842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 name="Connecteur droit 12"/>
          <p:cNvCxnSpPr/>
          <p:nvPr/>
        </p:nvCxnSpPr>
        <p:spPr>
          <a:xfrm flipV="1">
            <a:off x="268288" y="6273800"/>
            <a:ext cx="7134225" cy="19050"/>
          </a:xfrm>
          <a:prstGeom prst="line">
            <a:avLst/>
          </a:prstGeom>
          <a:ln>
            <a:solidFill>
              <a:srgbClr val="50A051"/>
            </a:solidFill>
          </a:ln>
        </p:spPr>
        <p:style>
          <a:lnRef idx="1">
            <a:schemeClr val="accent1"/>
          </a:lnRef>
          <a:fillRef idx="0">
            <a:schemeClr val="accent1"/>
          </a:fillRef>
          <a:effectRef idx="0">
            <a:schemeClr val="accent1"/>
          </a:effectRef>
          <a:fontRef idx="minor">
            <a:schemeClr val="tx1"/>
          </a:fontRef>
        </p:style>
      </p:cxnSp>
      <p:sp>
        <p:nvSpPr>
          <p:cNvPr id="306189" name="Espace réservé du numéro de diapositive 1"/>
          <p:cNvSpPr txBox="1">
            <a:spLocks/>
          </p:cNvSpPr>
          <p:nvPr/>
        </p:nvSpPr>
        <p:spPr bwMode="auto">
          <a:xfrm>
            <a:off x="334963" y="6356350"/>
            <a:ext cx="84963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3000"/>
              </a:lnSpc>
              <a:spcBef>
                <a:spcPts val="1425"/>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3200">
                <a:solidFill>
                  <a:srgbClr val="000000"/>
                </a:solidFill>
                <a:latin typeface="Arial" panose="020B0604020202020204" pitchFamily="34" charset="0"/>
                <a:ea typeface="AR PL SungtiL GB"/>
                <a:cs typeface="AR PL SungtiL GB"/>
              </a:defRPr>
            </a:lvl1pPr>
            <a:lvl2pPr>
              <a:lnSpc>
                <a:spcPct val="93000"/>
              </a:lnSpc>
              <a:spcBef>
                <a:spcPts val="1138"/>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800">
                <a:solidFill>
                  <a:srgbClr val="000000"/>
                </a:solidFill>
                <a:latin typeface="Arial" panose="020B0604020202020204" pitchFamily="34" charset="0"/>
                <a:ea typeface="AR PL SungtiL GB"/>
                <a:cs typeface="AR PL SungtiL GB"/>
              </a:defRPr>
            </a:lvl2pPr>
            <a:lvl3pPr>
              <a:lnSpc>
                <a:spcPct val="93000"/>
              </a:lnSpc>
              <a:spcBef>
                <a:spcPts val="850"/>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400">
                <a:solidFill>
                  <a:srgbClr val="000000"/>
                </a:solidFill>
                <a:latin typeface="Arial" panose="020B0604020202020204" pitchFamily="34" charset="0"/>
                <a:ea typeface="AR PL SungtiL GB"/>
                <a:cs typeface="AR PL SungtiL GB"/>
              </a:defRPr>
            </a:lvl3pPr>
            <a:lvl4pPr>
              <a:lnSpc>
                <a:spcPct val="93000"/>
              </a:lnSpc>
              <a:spcBef>
                <a:spcPts val="575"/>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4pPr>
            <a:lvl5pPr>
              <a:lnSpc>
                <a:spcPct val="93000"/>
              </a:lnSpc>
              <a:spcBef>
                <a:spcPts val="288"/>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5pPr>
            <a:lvl6pPr marL="25146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6pPr>
            <a:lvl7pPr marL="29718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7pPr>
            <a:lvl8pPr marL="34290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8pPr>
            <a:lvl9pPr marL="38862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9pPr>
          </a:lstStyle>
          <a:p>
            <a:pPr algn="ctr">
              <a:lnSpc>
                <a:spcPct val="100000"/>
              </a:lnSpc>
              <a:spcBef>
                <a:spcPct val="0"/>
              </a:spcBef>
              <a:buClrTx/>
              <a:buSzTx/>
              <a:buFontTx/>
              <a:buNone/>
            </a:pPr>
            <a:r>
              <a:rPr lang="en-US" altLang="fr-FR" sz="1200">
                <a:solidFill>
                  <a:srgbClr val="898989"/>
                </a:solidFill>
                <a:latin typeface="Calibri" panose="020F0502020204030204" pitchFamily="34" charset="0"/>
                <a:cs typeface="Tahoma" panose="020B0604030504040204" pitchFamily="34" charset="0"/>
              </a:rPr>
              <a:t>11</a:t>
            </a:r>
          </a:p>
        </p:txBody>
      </p:sp>
      <p:sp>
        <p:nvSpPr>
          <p:cNvPr id="15" name="ZoneTexte 14"/>
          <p:cNvSpPr txBox="1"/>
          <p:nvPr/>
        </p:nvSpPr>
        <p:spPr>
          <a:xfrm>
            <a:off x="5907088" y="207963"/>
            <a:ext cx="2960687" cy="369887"/>
          </a:xfrm>
          <a:prstGeom prst="rect">
            <a:avLst/>
          </a:prstGeom>
          <a:solidFill>
            <a:srgbClr val="FFFFFF"/>
          </a:solidFill>
          <a:ln cap="flat">
            <a:noFill/>
          </a:ln>
        </p:spPr>
        <p:txBody>
          <a:bodyPr anchorCtr="1">
            <a:spAutoFit/>
          </a:bodyPr>
          <a:lstStyle/>
          <a:p>
            <a:pPr marL="0" lvl="1" algn="ctr" eaLnBrk="1" fontAlgn="auto" hangingPunct="1">
              <a:spcBef>
                <a:spcPts val="950"/>
              </a:spcBef>
              <a:spcAft>
                <a:spcPts val="0"/>
              </a:spcAft>
              <a:tabLst>
                <a:tab pos="639723" algn="l"/>
                <a:tab pos="1554123" algn="l"/>
                <a:tab pos="2468523" algn="l"/>
                <a:tab pos="3382923" algn="l"/>
                <a:tab pos="4297323" algn="l"/>
                <a:tab pos="5211723" algn="l"/>
                <a:tab pos="6126123" algn="l"/>
                <a:tab pos="7040523" algn="l"/>
                <a:tab pos="7954923" algn="l"/>
                <a:tab pos="8869323" algn="l"/>
                <a:tab pos="9783723" algn="l"/>
              </a:tabLst>
              <a:defRPr sz="1800" b="0" i="0" u="none" strike="noStrike" kern="0" cap="none" spc="0" baseline="0">
                <a:solidFill>
                  <a:srgbClr val="000000"/>
                </a:solidFill>
                <a:uFillTx/>
              </a:defRPr>
            </a:pPr>
            <a:r>
              <a:rPr lang="fr-FR" b="1" kern="0" dirty="0">
                <a:solidFill>
                  <a:srgbClr val="000000"/>
                </a:solidFill>
                <a:latin typeface="Museo 500" panose="02000000000000000000" pitchFamily="50" charset="0"/>
                <a:cs typeface="Tahoma" pitchFamily="2"/>
              </a:rPr>
              <a:t>Parcours CAP Bien-être</a:t>
            </a:r>
          </a:p>
        </p:txBody>
      </p:sp>
      <p:pic>
        <p:nvPicPr>
          <p:cNvPr id="306191" name="Imag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4763"/>
            <a:ext cx="5730875"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6192" name="Text Box 2"/>
          <p:cNvSpPr txBox="1">
            <a:spLocks noChangeArrowheads="1"/>
          </p:cNvSpPr>
          <p:nvPr/>
        </p:nvSpPr>
        <p:spPr bwMode="auto">
          <a:xfrm>
            <a:off x="0" y="1752600"/>
            <a:ext cx="9144000"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nchorCtr="1"/>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9pPr>
          </a:lstStyle>
          <a:p>
            <a:pPr algn="ctr" eaLnBrk="1" hangingPunct="1">
              <a:lnSpc>
                <a:spcPct val="85000"/>
              </a:lnSpc>
              <a:buClr>
                <a:srgbClr val="000000"/>
              </a:buClr>
              <a:buSzPct val="100000"/>
              <a:buFont typeface="Times New Roman" panose="02020603050405020304" pitchFamily="18" charset="0"/>
              <a:buNone/>
            </a:pPr>
            <a:r>
              <a:rPr lang="fr-FR" altLang="fr-FR" sz="3200" b="1">
                <a:solidFill>
                  <a:srgbClr val="EB6078"/>
                </a:solidFill>
                <a:latin typeface="Museo 500" panose="02000000000000000000" pitchFamily="50" charset="0"/>
              </a:rPr>
              <a:t>Le vieillissement</a:t>
            </a:r>
          </a:p>
        </p:txBody>
      </p:sp>
    </p:spTree>
  </p:cSld>
  <p:clrMapOvr>
    <a:masterClrMapping/>
  </p:clrMapOvr>
  <p:transition spd="slow"/>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8226" name="Text Box 2"/>
          <p:cNvSpPr txBox="1">
            <a:spLocks noChangeArrowheads="1"/>
          </p:cNvSpPr>
          <p:nvPr/>
        </p:nvSpPr>
        <p:spPr bwMode="auto">
          <a:xfrm>
            <a:off x="3175" y="1947863"/>
            <a:ext cx="9140825"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nchorCtr="1"/>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9pPr>
          </a:lstStyle>
          <a:p>
            <a:pPr algn="ctr" eaLnBrk="1" hangingPunct="1">
              <a:lnSpc>
                <a:spcPct val="85000"/>
              </a:lnSpc>
              <a:buClr>
                <a:srgbClr val="000000"/>
              </a:buClr>
              <a:buSzPct val="100000"/>
              <a:buFont typeface="Times New Roman" panose="02020603050405020304" pitchFamily="18" charset="0"/>
              <a:buNone/>
            </a:pPr>
            <a:r>
              <a:rPr lang="fr-FR" altLang="fr-FR" sz="3200" b="1">
                <a:solidFill>
                  <a:srgbClr val="EB6078"/>
                </a:solidFill>
                <a:latin typeface="Museo 500" panose="02000000000000000000" pitchFamily="50" charset="0"/>
              </a:rPr>
              <a:t>La recherche sur le « Bien Vieillir »</a:t>
            </a:r>
          </a:p>
        </p:txBody>
      </p:sp>
      <p:sp>
        <p:nvSpPr>
          <p:cNvPr id="308227" name="Text Box 3"/>
          <p:cNvSpPr txBox="1">
            <a:spLocks noChangeArrowheads="1"/>
          </p:cNvSpPr>
          <p:nvPr/>
        </p:nvSpPr>
        <p:spPr bwMode="auto">
          <a:xfrm>
            <a:off x="3175" y="2678113"/>
            <a:ext cx="9144000" cy="31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solidFill>
                  <a:schemeClr val="tx1"/>
                </a:solidFill>
                <a:latin typeface="Arial" panose="020B0604020202020204" pitchFamily="34" charset="0"/>
                <a:ea typeface="AR PL SungtiL GB"/>
                <a:cs typeface="AR PL SungtiL GB"/>
              </a:defRPr>
            </a:lvl1pPr>
            <a:lvl2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solidFill>
                  <a:schemeClr val="tx1"/>
                </a:solidFill>
                <a:latin typeface="Arial" panose="020B0604020202020204" pitchFamily="34" charset="0"/>
                <a:ea typeface="AR PL SungtiL GB"/>
                <a:cs typeface="AR PL SungtiL GB"/>
              </a:defRPr>
            </a:lvl2pPr>
            <a:lvl3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solidFill>
                  <a:schemeClr val="tx1"/>
                </a:solidFill>
                <a:latin typeface="Arial" panose="020B0604020202020204" pitchFamily="34" charset="0"/>
                <a:ea typeface="AR PL SungtiL GB"/>
                <a:cs typeface="AR PL SungtiL GB"/>
              </a:defRPr>
            </a:lvl3pPr>
            <a:lvl4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solidFill>
                  <a:schemeClr val="tx1"/>
                </a:solidFill>
                <a:latin typeface="Arial" panose="020B0604020202020204" pitchFamily="34" charset="0"/>
                <a:ea typeface="AR PL SungtiL GB"/>
                <a:cs typeface="AR PL SungtiL GB"/>
              </a:defRPr>
            </a:lvl4pPr>
            <a:lvl5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solidFill>
                  <a:schemeClr val="tx1"/>
                </a:solidFill>
                <a:latin typeface="Arial" panose="020B0604020202020204" pitchFamily="34" charset="0"/>
                <a:ea typeface="AR PL SungtiL GB"/>
                <a:cs typeface="AR PL SungtiL GB"/>
              </a:defRPr>
            </a:lvl9pPr>
          </a:lstStyle>
          <a:p>
            <a:pPr algn="ctr" eaLnBrk="1">
              <a:buClr>
                <a:srgbClr val="000000"/>
              </a:buClr>
              <a:buSzPct val="100000"/>
              <a:buFont typeface="Times New Roman" panose="02020603050405020304" pitchFamily="18" charset="0"/>
              <a:buNone/>
            </a:pPr>
            <a:r>
              <a:rPr lang="fr-FR" altLang="fr-FR" sz="2400" b="1">
                <a:solidFill>
                  <a:srgbClr val="000000"/>
                </a:solidFill>
                <a:latin typeface="Museo 700" panose="02000000000000000000" pitchFamily="50" charset="0"/>
              </a:rPr>
              <a:t>Des compétences protectrices qui peuvent se travailler</a:t>
            </a:r>
          </a:p>
        </p:txBody>
      </p:sp>
      <p:sp>
        <p:nvSpPr>
          <p:cNvPr id="308228" name="Text Box 4"/>
          <p:cNvSpPr txBox="1">
            <a:spLocks noChangeArrowheads="1"/>
          </p:cNvSpPr>
          <p:nvPr/>
        </p:nvSpPr>
        <p:spPr bwMode="auto">
          <a:xfrm>
            <a:off x="466725" y="3189288"/>
            <a:ext cx="8208963"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chemeClr val="tx1"/>
                </a:solidFill>
                <a:latin typeface="Arial" panose="020B0604020202020204" pitchFamily="34" charset="0"/>
                <a:ea typeface="AR PL SungtiL GB"/>
                <a:cs typeface="AR PL SungtiL GB"/>
              </a:defRPr>
            </a:lvl1pPr>
            <a:lvl2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chemeClr val="tx1"/>
                </a:solidFill>
                <a:latin typeface="Arial" panose="020B0604020202020204" pitchFamily="34" charset="0"/>
                <a:ea typeface="AR PL SungtiL GB"/>
                <a:cs typeface="AR PL SungtiL GB"/>
              </a:defRPr>
            </a:lvl2pPr>
            <a:lvl3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chemeClr val="tx1"/>
                </a:solidFill>
                <a:latin typeface="Arial" panose="020B0604020202020204" pitchFamily="34" charset="0"/>
                <a:ea typeface="AR PL SungtiL GB"/>
                <a:cs typeface="AR PL SungtiL GB"/>
              </a:defRPr>
            </a:lvl3pPr>
            <a:lvl4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chemeClr val="tx1"/>
                </a:solidFill>
                <a:latin typeface="Arial" panose="020B0604020202020204" pitchFamily="34" charset="0"/>
                <a:ea typeface="AR PL SungtiL GB"/>
                <a:cs typeface="AR PL SungtiL GB"/>
              </a:defRPr>
            </a:lvl4pPr>
            <a:lvl5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chemeClr val="tx1"/>
                </a:solidFill>
                <a:latin typeface="Arial" panose="020B0604020202020204" pitchFamily="34" charset="0"/>
                <a:ea typeface="AR PL SungtiL GB"/>
                <a:cs typeface="AR PL SungtiL GB"/>
              </a:defRPr>
            </a:lvl9pPr>
          </a:lstStyle>
          <a:p>
            <a:pPr eaLnBrk="1">
              <a:buClr>
                <a:srgbClr val="000000"/>
              </a:buClr>
              <a:buSzPct val="100000"/>
              <a:buFont typeface="Times New Roman" panose="02020603050405020304" pitchFamily="18" charset="0"/>
              <a:buNone/>
            </a:pPr>
            <a:r>
              <a:rPr lang="fr-FR" altLang="fr-FR" sz="2200">
                <a:solidFill>
                  <a:srgbClr val="000000"/>
                </a:solidFill>
              </a:rPr>
              <a:t> 	</a:t>
            </a:r>
            <a:r>
              <a:rPr lang="fr-FR" altLang="fr-FR" sz="2200">
                <a:solidFill>
                  <a:srgbClr val="000000"/>
                </a:solidFill>
                <a:latin typeface="Museo 500" panose="02000000000000000000" pitchFamily="50" charset="0"/>
              </a:rPr>
              <a:t>Avoir une pensée critique et avoir une pensée créative</a:t>
            </a:r>
          </a:p>
        </p:txBody>
      </p:sp>
      <p:sp>
        <p:nvSpPr>
          <p:cNvPr id="308229" name="Text Box 5"/>
          <p:cNvSpPr txBox="1">
            <a:spLocks noChangeArrowheads="1"/>
          </p:cNvSpPr>
          <p:nvPr/>
        </p:nvSpPr>
        <p:spPr bwMode="auto">
          <a:xfrm>
            <a:off x="382588" y="3562350"/>
            <a:ext cx="8437562"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chemeClr val="tx1"/>
                </a:solidFill>
                <a:latin typeface="Arial" panose="020B0604020202020204" pitchFamily="34" charset="0"/>
                <a:ea typeface="AR PL SungtiL GB"/>
                <a:cs typeface="AR PL SungtiL GB"/>
              </a:defRPr>
            </a:lvl1pPr>
            <a:lvl2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chemeClr val="tx1"/>
                </a:solidFill>
                <a:latin typeface="Arial" panose="020B0604020202020204" pitchFamily="34" charset="0"/>
                <a:ea typeface="AR PL SungtiL GB"/>
                <a:cs typeface="AR PL SungtiL GB"/>
              </a:defRPr>
            </a:lvl2pPr>
            <a:lvl3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chemeClr val="tx1"/>
                </a:solidFill>
                <a:latin typeface="Arial" panose="020B0604020202020204" pitchFamily="34" charset="0"/>
                <a:ea typeface="AR PL SungtiL GB"/>
                <a:cs typeface="AR PL SungtiL GB"/>
              </a:defRPr>
            </a:lvl3pPr>
            <a:lvl4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chemeClr val="tx1"/>
                </a:solidFill>
                <a:latin typeface="Arial" panose="020B0604020202020204" pitchFamily="34" charset="0"/>
                <a:ea typeface="AR PL SungtiL GB"/>
                <a:cs typeface="AR PL SungtiL GB"/>
              </a:defRPr>
            </a:lvl4pPr>
            <a:lvl5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chemeClr val="tx1"/>
                </a:solidFill>
                <a:latin typeface="Arial" panose="020B0604020202020204" pitchFamily="34" charset="0"/>
                <a:ea typeface="AR PL SungtiL GB"/>
                <a:cs typeface="AR PL SungtiL GB"/>
              </a:defRPr>
            </a:lvl9pPr>
          </a:lstStyle>
          <a:p>
            <a:pPr algn="ctr" eaLnBrk="1">
              <a:buClr>
                <a:srgbClr val="000000"/>
              </a:buClr>
              <a:buSzPct val="100000"/>
              <a:buFont typeface="Times New Roman" panose="02020603050405020304" pitchFamily="18" charset="0"/>
              <a:buNone/>
            </a:pPr>
            <a:r>
              <a:rPr lang="fr-FR" altLang="fr-FR" sz="2200">
                <a:solidFill>
                  <a:srgbClr val="000000"/>
                </a:solidFill>
                <a:latin typeface="Museo 500" panose="02000000000000000000" pitchFamily="50" charset="0"/>
              </a:rPr>
              <a:t>Se connaître soi-même et être bienveillant avec les autres</a:t>
            </a:r>
          </a:p>
        </p:txBody>
      </p:sp>
      <p:sp>
        <p:nvSpPr>
          <p:cNvPr id="308230" name="Text Box 6"/>
          <p:cNvSpPr txBox="1">
            <a:spLocks noChangeArrowheads="1"/>
          </p:cNvSpPr>
          <p:nvPr/>
        </p:nvSpPr>
        <p:spPr bwMode="auto">
          <a:xfrm>
            <a:off x="466725" y="4292600"/>
            <a:ext cx="8208963" cy="492125"/>
          </a:xfrm>
          <a:prstGeom prst="rect">
            <a:avLst/>
          </a:prstGeom>
          <a:noFill/>
          <a:ln w="9360">
            <a:solidFill>
              <a:srgbClr val="EB6078"/>
            </a:solidFill>
            <a:miter lim="800000"/>
            <a:headEnd/>
            <a:tailEnd/>
          </a:ln>
          <a:extLst>
            <a:ext uri="{909E8E84-426E-40DD-AFC4-6F175D3DCCD1}">
              <a14:hiddenFill xmlns:a14="http://schemas.microsoft.com/office/drawing/2010/main">
                <a:solidFill>
                  <a:srgbClr val="FFFFFF"/>
                </a:solidFill>
              </a14:hiddenFill>
            </a:ext>
          </a:extLst>
        </p:spPr>
        <p:txBody>
          <a:bodyPr anchorCtr="1"/>
          <a:lstStyle>
            <a:lvl1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solidFill>
                  <a:schemeClr val="tx1"/>
                </a:solidFill>
                <a:latin typeface="Arial" panose="020B0604020202020204" pitchFamily="34" charset="0"/>
                <a:ea typeface="AR PL SungtiL GB"/>
                <a:cs typeface="AR PL SungtiL GB"/>
              </a:defRPr>
            </a:lvl1pPr>
            <a:lvl2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solidFill>
                  <a:schemeClr val="tx1"/>
                </a:solidFill>
                <a:latin typeface="Arial" panose="020B0604020202020204" pitchFamily="34" charset="0"/>
                <a:ea typeface="AR PL SungtiL GB"/>
                <a:cs typeface="AR PL SungtiL GB"/>
              </a:defRPr>
            </a:lvl2pPr>
            <a:lvl3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solidFill>
                  <a:schemeClr val="tx1"/>
                </a:solidFill>
                <a:latin typeface="Arial" panose="020B0604020202020204" pitchFamily="34" charset="0"/>
                <a:ea typeface="AR PL SungtiL GB"/>
                <a:cs typeface="AR PL SungtiL GB"/>
              </a:defRPr>
            </a:lvl3pPr>
            <a:lvl4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solidFill>
                  <a:schemeClr val="tx1"/>
                </a:solidFill>
                <a:latin typeface="Arial" panose="020B0604020202020204" pitchFamily="34" charset="0"/>
                <a:ea typeface="AR PL SungtiL GB"/>
                <a:cs typeface="AR PL SungtiL GB"/>
              </a:defRPr>
            </a:lvl4pPr>
            <a:lvl5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solidFill>
                  <a:schemeClr val="tx1"/>
                </a:solidFill>
                <a:latin typeface="Arial" panose="020B0604020202020204" pitchFamily="34" charset="0"/>
                <a:ea typeface="AR PL SungtiL GB"/>
                <a:cs typeface="AR PL SungtiL GB"/>
              </a:defRPr>
            </a:lvl9pPr>
          </a:lstStyle>
          <a:p>
            <a:pPr algn="ctr" eaLnBrk="1">
              <a:buClr>
                <a:srgbClr val="000000"/>
              </a:buClr>
              <a:buSzPct val="100000"/>
              <a:buFont typeface="Times New Roman" panose="02020603050405020304" pitchFamily="18" charset="0"/>
              <a:buNone/>
            </a:pPr>
            <a:r>
              <a:rPr lang="fr-FR" altLang="fr-FR" sz="2400" b="1">
                <a:solidFill>
                  <a:srgbClr val="EB6078"/>
                </a:solidFill>
                <a:latin typeface="Museo 500" panose="02000000000000000000" pitchFamily="50" charset="0"/>
              </a:rPr>
              <a:t>Savoir gérer le stress et savoir gérer les émotions</a:t>
            </a:r>
          </a:p>
        </p:txBody>
      </p:sp>
      <p:sp>
        <p:nvSpPr>
          <p:cNvPr id="308231" name="Text Box 7"/>
          <p:cNvSpPr txBox="1">
            <a:spLocks noChangeArrowheads="1"/>
          </p:cNvSpPr>
          <p:nvPr/>
        </p:nvSpPr>
        <p:spPr bwMode="auto">
          <a:xfrm>
            <a:off x="382588" y="4868863"/>
            <a:ext cx="8582025" cy="45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chemeClr val="tx1"/>
                </a:solidFill>
                <a:latin typeface="Arial" panose="020B0604020202020204" pitchFamily="34" charset="0"/>
                <a:ea typeface="AR PL SungtiL GB"/>
                <a:cs typeface="AR PL SungtiL GB"/>
              </a:defRPr>
            </a:lvl1pPr>
            <a:lvl2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chemeClr val="tx1"/>
                </a:solidFill>
                <a:latin typeface="Arial" panose="020B0604020202020204" pitchFamily="34" charset="0"/>
                <a:ea typeface="AR PL SungtiL GB"/>
                <a:cs typeface="AR PL SungtiL GB"/>
              </a:defRPr>
            </a:lvl2pPr>
            <a:lvl3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chemeClr val="tx1"/>
                </a:solidFill>
                <a:latin typeface="Arial" panose="020B0604020202020204" pitchFamily="34" charset="0"/>
                <a:ea typeface="AR PL SungtiL GB"/>
                <a:cs typeface="AR PL SungtiL GB"/>
              </a:defRPr>
            </a:lvl3pPr>
            <a:lvl4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chemeClr val="tx1"/>
                </a:solidFill>
                <a:latin typeface="Arial" panose="020B0604020202020204" pitchFamily="34" charset="0"/>
                <a:ea typeface="AR PL SungtiL GB"/>
                <a:cs typeface="AR PL SungtiL GB"/>
              </a:defRPr>
            </a:lvl4pPr>
            <a:lvl5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chemeClr val="tx1"/>
                </a:solidFill>
                <a:latin typeface="Arial" panose="020B0604020202020204" pitchFamily="34" charset="0"/>
                <a:ea typeface="AR PL SungtiL GB"/>
                <a:cs typeface="AR PL SungtiL GB"/>
              </a:defRPr>
            </a:lvl9pPr>
          </a:lstStyle>
          <a:p>
            <a:pPr eaLnBrk="1">
              <a:buClr>
                <a:srgbClr val="000000"/>
              </a:buClr>
              <a:buSzPct val="100000"/>
              <a:buFont typeface="Times New Roman" panose="02020603050405020304" pitchFamily="18" charset="0"/>
              <a:buNone/>
            </a:pPr>
            <a:r>
              <a:rPr lang="fr-FR" altLang="fr-FR" sz="2200">
                <a:solidFill>
                  <a:srgbClr val="000000"/>
                </a:solidFill>
                <a:latin typeface="Museo 500" panose="02000000000000000000" pitchFamily="50" charset="0"/>
              </a:rPr>
              <a:t>Savoir résoudre les problèmes et savoir prendre 	des décisions</a:t>
            </a:r>
          </a:p>
        </p:txBody>
      </p:sp>
      <p:sp>
        <p:nvSpPr>
          <p:cNvPr id="308232" name="Text Box 8"/>
          <p:cNvSpPr txBox="1">
            <a:spLocks noChangeArrowheads="1"/>
          </p:cNvSpPr>
          <p:nvPr/>
        </p:nvSpPr>
        <p:spPr bwMode="auto">
          <a:xfrm>
            <a:off x="382588" y="5145088"/>
            <a:ext cx="8580437"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chemeClr val="tx1"/>
                </a:solidFill>
                <a:latin typeface="Arial" panose="020B0604020202020204" pitchFamily="34" charset="0"/>
                <a:ea typeface="AR PL SungtiL GB"/>
                <a:cs typeface="AR PL SungtiL GB"/>
              </a:defRPr>
            </a:lvl1pPr>
            <a:lvl2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chemeClr val="tx1"/>
                </a:solidFill>
                <a:latin typeface="Arial" panose="020B0604020202020204" pitchFamily="34" charset="0"/>
                <a:ea typeface="AR PL SungtiL GB"/>
                <a:cs typeface="AR PL SungtiL GB"/>
              </a:defRPr>
            </a:lvl2pPr>
            <a:lvl3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chemeClr val="tx1"/>
                </a:solidFill>
                <a:latin typeface="Arial" panose="020B0604020202020204" pitchFamily="34" charset="0"/>
                <a:ea typeface="AR PL SungtiL GB"/>
                <a:cs typeface="AR PL SungtiL GB"/>
              </a:defRPr>
            </a:lvl3pPr>
            <a:lvl4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chemeClr val="tx1"/>
                </a:solidFill>
                <a:latin typeface="Arial" panose="020B0604020202020204" pitchFamily="34" charset="0"/>
                <a:ea typeface="AR PL SungtiL GB"/>
                <a:cs typeface="AR PL SungtiL GB"/>
              </a:defRPr>
            </a:lvl4pPr>
            <a:lvl5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chemeClr val="tx1"/>
                </a:solidFill>
                <a:latin typeface="Arial" panose="020B0604020202020204" pitchFamily="34" charset="0"/>
                <a:ea typeface="AR PL SungtiL GB"/>
                <a:cs typeface="AR PL SungtiL GB"/>
              </a:defRPr>
            </a:lvl9pPr>
          </a:lstStyle>
          <a:p>
            <a:pPr eaLnBrk="1">
              <a:buClr>
                <a:srgbClr val="000000"/>
              </a:buClr>
              <a:buSzPct val="100000"/>
              <a:buFont typeface="Times New Roman" panose="02020603050405020304" pitchFamily="18" charset="0"/>
              <a:buNone/>
            </a:pPr>
            <a:r>
              <a:rPr lang="fr-FR" altLang="fr-FR" sz="2600">
                <a:solidFill>
                  <a:srgbClr val="000000"/>
                </a:solidFill>
              </a:rPr>
              <a:t> 	</a:t>
            </a:r>
            <a:r>
              <a:rPr lang="fr-FR" altLang="fr-FR" sz="2200">
                <a:solidFill>
                  <a:srgbClr val="000000"/>
                </a:solidFill>
                <a:latin typeface="Museo 500" panose="02000000000000000000" pitchFamily="50" charset="0"/>
              </a:rPr>
              <a:t>Savoir se faire comprendre et savoir créer des relations</a:t>
            </a:r>
          </a:p>
        </p:txBody>
      </p:sp>
      <p:sp>
        <p:nvSpPr>
          <p:cNvPr id="10" name="Titre 17"/>
          <p:cNvSpPr txBox="1">
            <a:spLocks noChangeArrowheads="1"/>
          </p:cNvSpPr>
          <p:nvPr/>
        </p:nvSpPr>
        <p:spPr bwMode="auto">
          <a:xfrm>
            <a:off x="5913438" y="333375"/>
            <a:ext cx="3122612" cy="14366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004" tIns="46798" rIns="90004" bIns="46798" anchor="ctr" anchorCtr="1"/>
          <a:lstStyle>
            <a:lvl1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lang="fr-FR" sz="3200" b="1">
                <a:solidFill>
                  <a:srgbClr val="B7B128"/>
                </a:solidFill>
                <a:latin typeface="Arial" pitchFamily="18"/>
                <a:cs typeface="Tahoma" pitchFamily="2"/>
              </a:defRPr>
            </a:lvl1pPr>
            <a:lvl2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2pPr>
            <a:lvl3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3pPr>
            <a:lvl4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4pPr>
            <a:lvl5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5pPr>
            <a:lvl6pPr marL="457200" algn="l" rtl="0" eaLnBrk="0" fontAlgn="base">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6pPr>
            <a:lvl7pPr marL="914400" algn="l" rtl="0" eaLnBrk="0" fontAlgn="base">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7pPr>
            <a:lvl8pPr marL="1371600" algn="l" rtl="0" eaLnBrk="0" fontAlgn="base">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8pPr>
            <a:lvl9pPr marL="1828800" algn="l" rtl="0" eaLnBrk="0" fontAlgn="base">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9pPr>
          </a:lstStyle>
          <a:p>
            <a:pPr eaLnBrk="1" hangingPunct="1">
              <a:defRPr/>
            </a:pPr>
            <a:r>
              <a:rPr altLang="fr-FR" sz="2400" kern="0" dirty="0" smtClean="0">
                <a:solidFill>
                  <a:srgbClr val="EB6078"/>
                </a:solidFill>
                <a:latin typeface="Museo 500" panose="02000000000000000000" pitchFamily="50" charset="0"/>
                <a:cs typeface="Tahoma" panose="020B0604030504040204" pitchFamily="34" charset="0"/>
              </a:rPr>
              <a:t>Pourquoi développer des émotions positives</a:t>
            </a:r>
          </a:p>
        </p:txBody>
      </p:sp>
      <p:pic>
        <p:nvPicPr>
          <p:cNvPr id="308234" name="Image 10"/>
          <p:cNvPicPr>
            <a:picLocks noChangeAspect="1"/>
          </p:cNvPicPr>
          <p:nvPr/>
        </p:nvPicPr>
        <p:blipFill>
          <a:blip r:embed="rId3">
            <a:extLst>
              <a:ext uri="{28A0092B-C50C-407E-A947-70E740481C1C}">
                <a14:useLocalDpi xmlns:a14="http://schemas.microsoft.com/office/drawing/2010/main" val="0"/>
              </a:ext>
            </a:extLst>
          </a:blip>
          <a:srcRect l="20821" t="8751" r="21899" b="36250"/>
          <a:stretch>
            <a:fillRect/>
          </a:stretch>
        </p:blipFill>
        <p:spPr bwMode="auto">
          <a:xfrm>
            <a:off x="7623175" y="5670550"/>
            <a:ext cx="136842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Connecteur droit 11"/>
          <p:cNvCxnSpPr/>
          <p:nvPr/>
        </p:nvCxnSpPr>
        <p:spPr>
          <a:xfrm flipV="1">
            <a:off x="268288" y="6273800"/>
            <a:ext cx="7134225" cy="19050"/>
          </a:xfrm>
          <a:prstGeom prst="line">
            <a:avLst/>
          </a:prstGeom>
          <a:ln>
            <a:solidFill>
              <a:srgbClr val="50A051"/>
            </a:solidFill>
          </a:ln>
        </p:spPr>
        <p:style>
          <a:lnRef idx="1">
            <a:schemeClr val="accent1"/>
          </a:lnRef>
          <a:fillRef idx="0">
            <a:schemeClr val="accent1"/>
          </a:fillRef>
          <a:effectRef idx="0">
            <a:schemeClr val="accent1"/>
          </a:effectRef>
          <a:fontRef idx="minor">
            <a:schemeClr val="tx1"/>
          </a:fontRef>
        </p:style>
      </p:cxnSp>
      <p:sp>
        <p:nvSpPr>
          <p:cNvPr id="308236" name="Espace réservé du numéro de diapositive 1"/>
          <p:cNvSpPr txBox="1">
            <a:spLocks/>
          </p:cNvSpPr>
          <p:nvPr/>
        </p:nvSpPr>
        <p:spPr bwMode="auto">
          <a:xfrm>
            <a:off x="334963" y="6356350"/>
            <a:ext cx="84963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3000"/>
              </a:lnSpc>
              <a:spcBef>
                <a:spcPts val="1425"/>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3200">
                <a:solidFill>
                  <a:srgbClr val="000000"/>
                </a:solidFill>
                <a:latin typeface="Arial" panose="020B0604020202020204" pitchFamily="34" charset="0"/>
                <a:ea typeface="AR PL SungtiL GB"/>
                <a:cs typeface="AR PL SungtiL GB"/>
              </a:defRPr>
            </a:lvl1pPr>
            <a:lvl2pPr>
              <a:lnSpc>
                <a:spcPct val="93000"/>
              </a:lnSpc>
              <a:spcBef>
                <a:spcPts val="1138"/>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800">
                <a:solidFill>
                  <a:srgbClr val="000000"/>
                </a:solidFill>
                <a:latin typeface="Arial" panose="020B0604020202020204" pitchFamily="34" charset="0"/>
                <a:ea typeface="AR PL SungtiL GB"/>
                <a:cs typeface="AR PL SungtiL GB"/>
              </a:defRPr>
            </a:lvl2pPr>
            <a:lvl3pPr>
              <a:lnSpc>
                <a:spcPct val="93000"/>
              </a:lnSpc>
              <a:spcBef>
                <a:spcPts val="850"/>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400">
                <a:solidFill>
                  <a:srgbClr val="000000"/>
                </a:solidFill>
                <a:latin typeface="Arial" panose="020B0604020202020204" pitchFamily="34" charset="0"/>
                <a:ea typeface="AR PL SungtiL GB"/>
                <a:cs typeface="AR PL SungtiL GB"/>
              </a:defRPr>
            </a:lvl3pPr>
            <a:lvl4pPr>
              <a:lnSpc>
                <a:spcPct val="93000"/>
              </a:lnSpc>
              <a:spcBef>
                <a:spcPts val="575"/>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4pPr>
            <a:lvl5pPr>
              <a:lnSpc>
                <a:spcPct val="93000"/>
              </a:lnSpc>
              <a:spcBef>
                <a:spcPts val="288"/>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5pPr>
            <a:lvl6pPr marL="25146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6pPr>
            <a:lvl7pPr marL="29718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7pPr>
            <a:lvl8pPr marL="34290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8pPr>
            <a:lvl9pPr marL="38862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9pPr>
          </a:lstStyle>
          <a:p>
            <a:pPr algn="ctr">
              <a:lnSpc>
                <a:spcPct val="100000"/>
              </a:lnSpc>
              <a:spcBef>
                <a:spcPct val="0"/>
              </a:spcBef>
              <a:buClrTx/>
              <a:buSzTx/>
              <a:buFontTx/>
              <a:buNone/>
            </a:pPr>
            <a:r>
              <a:rPr lang="en-US" altLang="fr-FR" sz="1200">
                <a:solidFill>
                  <a:srgbClr val="898989"/>
                </a:solidFill>
                <a:latin typeface="Calibri" panose="020F0502020204030204" pitchFamily="34" charset="0"/>
                <a:cs typeface="Tahoma" panose="020B0604030504040204" pitchFamily="34" charset="0"/>
              </a:rPr>
              <a:t>12</a:t>
            </a:r>
          </a:p>
        </p:txBody>
      </p:sp>
      <p:sp>
        <p:nvSpPr>
          <p:cNvPr id="14" name="ZoneTexte 13"/>
          <p:cNvSpPr txBox="1"/>
          <p:nvPr/>
        </p:nvSpPr>
        <p:spPr>
          <a:xfrm>
            <a:off x="5907088" y="207963"/>
            <a:ext cx="2960687" cy="369887"/>
          </a:xfrm>
          <a:prstGeom prst="rect">
            <a:avLst/>
          </a:prstGeom>
          <a:solidFill>
            <a:srgbClr val="FFFFFF"/>
          </a:solidFill>
          <a:ln cap="flat">
            <a:noFill/>
          </a:ln>
        </p:spPr>
        <p:txBody>
          <a:bodyPr anchorCtr="1">
            <a:spAutoFit/>
          </a:bodyPr>
          <a:lstStyle/>
          <a:p>
            <a:pPr marL="0" lvl="1" algn="ctr" eaLnBrk="1" fontAlgn="auto" hangingPunct="1">
              <a:spcBef>
                <a:spcPts val="950"/>
              </a:spcBef>
              <a:spcAft>
                <a:spcPts val="0"/>
              </a:spcAft>
              <a:tabLst>
                <a:tab pos="639723" algn="l"/>
                <a:tab pos="1554123" algn="l"/>
                <a:tab pos="2468523" algn="l"/>
                <a:tab pos="3382923" algn="l"/>
                <a:tab pos="4297323" algn="l"/>
                <a:tab pos="5211723" algn="l"/>
                <a:tab pos="6126123" algn="l"/>
                <a:tab pos="7040523" algn="l"/>
                <a:tab pos="7954923" algn="l"/>
                <a:tab pos="8869323" algn="l"/>
                <a:tab pos="9783723" algn="l"/>
              </a:tabLst>
              <a:defRPr sz="1800" b="0" i="0" u="none" strike="noStrike" kern="0" cap="none" spc="0" baseline="0">
                <a:solidFill>
                  <a:srgbClr val="000000"/>
                </a:solidFill>
                <a:uFillTx/>
              </a:defRPr>
            </a:pPr>
            <a:r>
              <a:rPr lang="fr-FR" b="1" kern="0" dirty="0">
                <a:solidFill>
                  <a:srgbClr val="000000"/>
                </a:solidFill>
                <a:latin typeface="Museo 500" panose="02000000000000000000" pitchFamily="50" charset="0"/>
                <a:cs typeface="Tahoma" pitchFamily="2"/>
              </a:rPr>
              <a:t>Parcours CAP Bien-être</a:t>
            </a:r>
          </a:p>
        </p:txBody>
      </p:sp>
      <p:pic>
        <p:nvPicPr>
          <p:cNvPr id="308238" name="Imag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4763"/>
            <a:ext cx="5730875"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0274" name="Text Box 2"/>
          <p:cNvSpPr txBox="1">
            <a:spLocks noChangeArrowheads="1"/>
          </p:cNvSpPr>
          <p:nvPr/>
        </p:nvSpPr>
        <p:spPr bwMode="auto">
          <a:xfrm>
            <a:off x="0" y="1947863"/>
            <a:ext cx="9144000"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nchorCtr="1"/>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9pPr>
          </a:lstStyle>
          <a:p>
            <a:pPr algn="ctr" eaLnBrk="1" hangingPunct="1">
              <a:lnSpc>
                <a:spcPct val="85000"/>
              </a:lnSpc>
              <a:buClr>
                <a:srgbClr val="000000"/>
              </a:buClr>
              <a:buSzPct val="100000"/>
              <a:buFont typeface="Times New Roman" panose="02020603050405020304" pitchFamily="18" charset="0"/>
              <a:buNone/>
            </a:pPr>
            <a:r>
              <a:rPr lang="fr-FR" altLang="fr-FR" sz="3200" b="1">
                <a:solidFill>
                  <a:srgbClr val="EB6078"/>
                </a:solidFill>
                <a:latin typeface="Museo 500" panose="02000000000000000000" pitchFamily="50" charset="0"/>
              </a:rPr>
              <a:t>La recherche sur le « Bien Vieillir »</a:t>
            </a:r>
          </a:p>
        </p:txBody>
      </p:sp>
      <p:sp>
        <p:nvSpPr>
          <p:cNvPr id="310275" name="ZoneTexte 10"/>
          <p:cNvSpPr txBox="1">
            <a:spLocks noChangeArrowheads="1"/>
          </p:cNvSpPr>
          <p:nvPr/>
        </p:nvSpPr>
        <p:spPr bwMode="auto">
          <a:xfrm>
            <a:off x="0" y="2676525"/>
            <a:ext cx="914400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a:lnSpc>
                <a:spcPct val="93000"/>
              </a:lnSpc>
              <a:buClr>
                <a:srgbClr val="000000"/>
              </a:buClr>
              <a:buSzPct val="100000"/>
              <a:buFont typeface="Times New Roman" panose="02020603050405020304" pitchFamily="18" charset="0"/>
              <a:buNone/>
            </a:pPr>
            <a:r>
              <a:rPr lang="fr-FR" altLang="fr-FR" sz="2600">
                <a:latin typeface="Museo 500" panose="02000000000000000000" pitchFamily="50" charset="0"/>
              </a:rPr>
              <a:t>6 points communs à ceux qui vivent le « grand âge »</a:t>
            </a:r>
          </a:p>
        </p:txBody>
      </p:sp>
      <p:sp>
        <p:nvSpPr>
          <p:cNvPr id="310276" name="Rectangle à coins arrondis 12"/>
          <p:cNvSpPr>
            <a:spLocks noChangeArrowheads="1"/>
          </p:cNvSpPr>
          <p:nvPr/>
        </p:nvSpPr>
        <p:spPr bwMode="auto">
          <a:xfrm>
            <a:off x="1122363" y="3486150"/>
            <a:ext cx="3357562" cy="500063"/>
          </a:xfrm>
          <a:prstGeom prst="roundRect">
            <a:avLst>
              <a:gd name="adj" fmla="val 16667"/>
            </a:avLst>
          </a:prstGeom>
          <a:solidFill>
            <a:srgbClr val="0070C0"/>
          </a:solidFill>
          <a:ln w="9525" algn="ctr">
            <a:solidFill>
              <a:schemeClr val="tx1"/>
            </a:solidFill>
            <a:round/>
            <a:headEnd/>
            <a:tailEnd/>
          </a:ln>
        </p:spPr>
        <p:txBody>
          <a:bodyPr/>
          <a:lstStyle/>
          <a:p>
            <a:pPr eaLnBrk="1">
              <a:lnSpc>
                <a:spcPct val="93000"/>
              </a:lnSpc>
              <a:buClr>
                <a:srgbClr val="000000"/>
              </a:buClr>
              <a:buSzPct val="100000"/>
              <a:buFont typeface="Times New Roman" panose="02020603050405020304" pitchFamily="18" charset="0"/>
              <a:buNone/>
            </a:pPr>
            <a:r>
              <a:rPr lang="fr-FR" altLang="fr-FR" sz="2600">
                <a:solidFill>
                  <a:schemeClr val="bg1"/>
                </a:solidFill>
                <a:latin typeface="Calibri" panose="020F0502020204030204" pitchFamily="34" charset="0"/>
              </a:rPr>
              <a:t>S’accepter tel qu’on est</a:t>
            </a:r>
          </a:p>
        </p:txBody>
      </p:sp>
      <p:sp>
        <p:nvSpPr>
          <p:cNvPr id="310277" name="Rectangle à coins arrondis 13"/>
          <p:cNvSpPr>
            <a:spLocks noChangeArrowheads="1"/>
          </p:cNvSpPr>
          <p:nvPr/>
        </p:nvSpPr>
        <p:spPr bwMode="auto">
          <a:xfrm>
            <a:off x="468313" y="4238625"/>
            <a:ext cx="2630487" cy="500063"/>
          </a:xfrm>
          <a:prstGeom prst="roundRect">
            <a:avLst>
              <a:gd name="adj" fmla="val 16667"/>
            </a:avLst>
          </a:prstGeom>
          <a:solidFill>
            <a:srgbClr val="C00000"/>
          </a:solidFill>
          <a:ln w="9525" algn="ctr">
            <a:solidFill>
              <a:schemeClr val="tx1"/>
            </a:solidFill>
            <a:round/>
            <a:headEnd/>
            <a:tailEnd/>
          </a:ln>
        </p:spPr>
        <p:txBody>
          <a:bodyPr/>
          <a:lstStyle/>
          <a:p>
            <a:pPr eaLnBrk="1">
              <a:lnSpc>
                <a:spcPct val="93000"/>
              </a:lnSpc>
              <a:buClr>
                <a:srgbClr val="000000"/>
              </a:buClr>
              <a:buSzPct val="100000"/>
              <a:buFont typeface="Times New Roman" panose="02020603050405020304" pitchFamily="18" charset="0"/>
              <a:buNone/>
            </a:pPr>
            <a:r>
              <a:rPr lang="fr-FR" altLang="fr-FR" sz="2600">
                <a:solidFill>
                  <a:schemeClr val="bg1"/>
                </a:solidFill>
                <a:latin typeface="Calibri" panose="020F0502020204030204" pitchFamily="34" charset="0"/>
              </a:rPr>
              <a:t>Rester autonome</a:t>
            </a:r>
          </a:p>
        </p:txBody>
      </p:sp>
      <p:sp>
        <p:nvSpPr>
          <p:cNvPr id="310278" name="Rectangle à coins arrondis 14"/>
          <p:cNvSpPr>
            <a:spLocks noChangeArrowheads="1"/>
          </p:cNvSpPr>
          <p:nvPr/>
        </p:nvSpPr>
        <p:spPr bwMode="auto">
          <a:xfrm>
            <a:off x="1122363" y="4962525"/>
            <a:ext cx="3357562" cy="465138"/>
          </a:xfrm>
          <a:prstGeom prst="roundRect">
            <a:avLst>
              <a:gd name="adj" fmla="val 16667"/>
            </a:avLst>
          </a:prstGeom>
          <a:solidFill>
            <a:srgbClr val="7030A0"/>
          </a:solidFill>
          <a:ln w="9525" algn="ctr">
            <a:solidFill>
              <a:schemeClr val="tx1"/>
            </a:solidFill>
            <a:round/>
            <a:headEnd/>
            <a:tailEnd/>
          </a:ln>
        </p:spPr>
        <p:txBody>
          <a:bodyPr/>
          <a:lstStyle/>
          <a:p>
            <a:pPr eaLnBrk="1">
              <a:lnSpc>
                <a:spcPct val="93000"/>
              </a:lnSpc>
              <a:buClr>
                <a:srgbClr val="000000"/>
              </a:buClr>
              <a:buSzPct val="100000"/>
              <a:buFont typeface="Times New Roman" panose="02020603050405020304" pitchFamily="18" charset="0"/>
              <a:buNone/>
            </a:pPr>
            <a:r>
              <a:rPr lang="fr-FR" altLang="fr-FR" sz="2600">
                <a:solidFill>
                  <a:schemeClr val="bg1"/>
                </a:solidFill>
                <a:latin typeface="Calibri" panose="020F0502020204030204" pitchFamily="34" charset="0"/>
              </a:rPr>
              <a:t>Prendre des décisions</a:t>
            </a:r>
          </a:p>
        </p:txBody>
      </p:sp>
      <p:sp>
        <p:nvSpPr>
          <p:cNvPr id="310279" name="Rectangle à coins arrondis 15"/>
          <p:cNvSpPr>
            <a:spLocks noChangeArrowheads="1"/>
          </p:cNvSpPr>
          <p:nvPr/>
        </p:nvSpPr>
        <p:spPr bwMode="auto">
          <a:xfrm>
            <a:off x="4598988" y="3468688"/>
            <a:ext cx="3357562" cy="500062"/>
          </a:xfrm>
          <a:prstGeom prst="roundRect">
            <a:avLst>
              <a:gd name="adj" fmla="val 16667"/>
            </a:avLst>
          </a:prstGeom>
          <a:solidFill>
            <a:srgbClr val="00B050"/>
          </a:solidFill>
          <a:ln w="9525" algn="ctr">
            <a:solidFill>
              <a:schemeClr val="tx1"/>
            </a:solidFill>
            <a:round/>
            <a:headEnd/>
            <a:tailEnd/>
          </a:ln>
        </p:spPr>
        <p:txBody>
          <a:bodyPr/>
          <a:lstStyle/>
          <a:p>
            <a:pPr eaLnBrk="1">
              <a:lnSpc>
                <a:spcPct val="93000"/>
              </a:lnSpc>
              <a:buClr>
                <a:srgbClr val="000000"/>
              </a:buClr>
              <a:buSzPct val="100000"/>
              <a:buFont typeface="Times New Roman" panose="02020603050405020304" pitchFamily="18" charset="0"/>
              <a:buNone/>
            </a:pPr>
            <a:r>
              <a:rPr lang="fr-FR" altLang="fr-FR" sz="2600">
                <a:solidFill>
                  <a:schemeClr val="bg1"/>
                </a:solidFill>
                <a:latin typeface="Calibri" panose="020F0502020204030204" pitchFamily="34" charset="0"/>
              </a:rPr>
              <a:t>Continuer à apprendre</a:t>
            </a:r>
          </a:p>
        </p:txBody>
      </p:sp>
      <p:sp>
        <p:nvSpPr>
          <p:cNvPr id="310280" name="Rectangle à coins arrondis 16"/>
          <p:cNvSpPr>
            <a:spLocks noChangeArrowheads="1"/>
          </p:cNvSpPr>
          <p:nvPr/>
        </p:nvSpPr>
        <p:spPr bwMode="auto">
          <a:xfrm>
            <a:off x="3243263" y="4238625"/>
            <a:ext cx="5688012" cy="504825"/>
          </a:xfrm>
          <a:prstGeom prst="roundRect">
            <a:avLst>
              <a:gd name="adj" fmla="val 16667"/>
            </a:avLst>
          </a:prstGeom>
          <a:solidFill>
            <a:srgbClr val="C49500"/>
          </a:solidFill>
          <a:ln w="9525" algn="ctr">
            <a:solidFill>
              <a:schemeClr val="tx1"/>
            </a:solidFill>
            <a:round/>
            <a:headEnd/>
            <a:tailEnd/>
          </a:ln>
        </p:spPr>
        <p:txBody>
          <a:bodyPr/>
          <a:lstStyle/>
          <a:p>
            <a:pPr algn="ctr" eaLnBrk="1">
              <a:lnSpc>
                <a:spcPct val="93000"/>
              </a:lnSpc>
              <a:buClr>
                <a:srgbClr val="000000"/>
              </a:buClr>
              <a:buSzPct val="100000"/>
              <a:buFont typeface="Times New Roman" panose="02020603050405020304" pitchFamily="18" charset="0"/>
              <a:buNone/>
            </a:pPr>
            <a:r>
              <a:rPr lang="fr-FR" altLang="fr-FR" sz="2600">
                <a:solidFill>
                  <a:schemeClr val="bg1"/>
                </a:solidFill>
                <a:latin typeface="Calibri" panose="020F0502020204030204" pitchFamily="34" charset="0"/>
              </a:rPr>
              <a:t>Avoir de bonnes relations avec les autres</a:t>
            </a:r>
          </a:p>
        </p:txBody>
      </p:sp>
      <p:sp>
        <p:nvSpPr>
          <p:cNvPr id="310281" name="Rectangle à coins arrondis 17"/>
          <p:cNvSpPr>
            <a:spLocks noChangeArrowheads="1"/>
          </p:cNvSpPr>
          <p:nvPr/>
        </p:nvSpPr>
        <p:spPr bwMode="auto">
          <a:xfrm>
            <a:off x="4598988" y="4945063"/>
            <a:ext cx="3429000" cy="500062"/>
          </a:xfrm>
          <a:prstGeom prst="roundRect">
            <a:avLst>
              <a:gd name="adj" fmla="val 16667"/>
            </a:avLst>
          </a:prstGeom>
          <a:solidFill>
            <a:srgbClr val="FF0000"/>
          </a:solidFill>
          <a:ln w="9525" algn="ctr">
            <a:solidFill>
              <a:schemeClr val="tx1"/>
            </a:solidFill>
            <a:round/>
            <a:headEnd/>
            <a:tailEnd/>
          </a:ln>
        </p:spPr>
        <p:txBody>
          <a:bodyPr/>
          <a:lstStyle/>
          <a:p>
            <a:pPr eaLnBrk="1">
              <a:lnSpc>
                <a:spcPct val="93000"/>
              </a:lnSpc>
              <a:buClr>
                <a:srgbClr val="000000"/>
              </a:buClr>
              <a:buSzPct val="100000"/>
              <a:buFont typeface="Times New Roman" panose="02020603050405020304" pitchFamily="18" charset="0"/>
              <a:buNone/>
            </a:pPr>
            <a:r>
              <a:rPr lang="fr-FR" altLang="fr-FR" sz="2600">
                <a:solidFill>
                  <a:schemeClr val="bg1"/>
                </a:solidFill>
                <a:latin typeface="Calibri" panose="020F0502020204030204" pitchFamily="34" charset="0"/>
              </a:rPr>
              <a:t>Donner du sens à sa vie</a:t>
            </a:r>
          </a:p>
        </p:txBody>
      </p:sp>
      <p:sp>
        <p:nvSpPr>
          <p:cNvPr id="11" name="Titre 17"/>
          <p:cNvSpPr txBox="1">
            <a:spLocks noChangeArrowheads="1"/>
          </p:cNvSpPr>
          <p:nvPr/>
        </p:nvSpPr>
        <p:spPr bwMode="auto">
          <a:xfrm>
            <a:off x="5913438" y="333375"/>
            <a:ext cx="3122612" cy="14366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004" tIns="46798" rIns="90004" bIns="46798" anchor="ctr" anchorCtr="1"/>
          <a:lstStyle>
            <a:lvl1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lang="fr-FR" sz="3200" b="1">
                <a:solidFill>
                  <a:srgbClr val="B7B128"/>
                </a:solidFill>
                <a:latin typeface="Arial" pitchFamily="18"/>
                <a:cs typeface="Tahoma" pitchFamily="2"/>
              </a:defRPr>
            </a:lvl1pPr>
            <a:lvl2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2pPr>
            <a:lvl3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3pPr>
            <a:lvl4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4pPr>
            <a:lvl5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5pPr>
            <a:lvl6pPr marL="457200" algn="l" rtl="0" eaLnBrk="0" fontAlgn="base">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6pPr>
            <a:lvl7pPr marL="914400" algn="l" rtl="0" eaLnBrk="0" fontAlgn="base">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7pPr>
            <a:lvl8pPr marL="1371600" algn="l" rtl="0" eaLnBrk="0" fontAlgn="base">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8pPr>
            <a:lvl9pPr marL="1828800" algn="l" rtl="0" eaLnBrk="0" fontAlgn="base">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9pPr>
          </a:lstStyle>
          <a:p>
            <a:pPr eaLnBrk="1" hangingPunct="1">
              <a:defRPr/>
            </a:pPr>
            <a:r>
              <a:rPr altLang="fr-FR" sz="2400" kern="0" dirty="0" smtClean="0">
                <a:solidFill>
                  <a:srgbClr val="EB6078"/>
                </a:solidFill>
                <a:latin typeface="Museo 500" panose="02000000000000000000" pitchFamily="50" charset="0"/>
                <a:cs typeface="Tahoma" panose="020B0604030504040204" pitchFamily="34" charset="0"/>
              </a:rPr>
              <a:t>Pourquoi développer des émotions positives</a:t>
            </a:r>
          </a:p>
        </p:txBody>
      </p:sp>
      <p:pic>
        <p:nvPicPr>
          <p:cNvPr id="310283" name="Image 11"/>
          <p:cNvPicPr>
            <a:picLocks noChangeAspect="1"/>
          </p:cNvPicPr>
          <p:nvPr/>
        </p:nvPicPr>
        <p:blipFill>
          <a:blip r:embed="rId3">
            <a:extLst>
              <a:ext uri="{28A0092B-C50C-407E-A947-70E740481C1C}">
                <a14:useLocalDpi xmlns:a14="http://schemas.microsoft.com/office/drawing/2010/main" val="0"/>
              </a:ext>
            </a:extLst>
          </a:blip>
          <a:srcRect l="20821" t="8751" r="21899" b="36250"/>
          <a:stretch>
            <a:fillRect/>
          </a:stretch>
        </p:blipFill>
        <p:spPr bwMode="auto">
          <a:xfrm>
            <a:off x="7623175" y="5670550"/>
            <a:ext cx="136842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 name="Connecteur droit 12"/>
          <p:cNvCxnSpPr/>
          <p:nvPr/>
        </p:nvCxnSpPr>
        <p:spPr>
          <a:xfrm flipV="1">
            <a:off x="268288" y="6273800"/>
            <a:ext cx="7134225" cy="19050"/>
          </a:xfrm>
          <a:prstGeom prst="line">
            <a:avLst/>
          </a:prstGeom>
          <a:ln>
            <a:solidFill>
              <a:srgbClr val="50A051"/>
            </a:solidFill>
          </a:ln>
        </p:spPr>
        <p:style>
          <a:lnRef idx="1">
            <a:schemeClr val="accent1"/>
          </a:lnRef>
          <a:fillRef idx="0">
            <a:schemeClr val="accent1"/>
          </a:fillRef>
          <a:effectRef idx="0">
            <a:schemeClr val="accent1"/>
          </a:effectRef>
          <a:fontRef idx="minor">
            <a:schemeClr val="tx1"/>
          </a:fontRef>
        </p:style>
      </p:cxnSp>
      <p:sp>
        <p:nvSpPr>
          <p:cNvPr id="310285" name="Espace réservé du numéro de diapositive 1"/>
          <p:cNvSpPr txBox="1">
            <a:spLocks/>
          </p:cNvSpPr>
          <p:nvPr/>
        </p:nvSpPr>
        <p:spPr bwMode="auto">
          <a:xfrm>
            <a:off x="334963" y="6356350"/>
            <a:ext cx="84963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3000"/>
              </a:lnSpc>
              <a:spcBef>
                <a:spcPts val="1425"/>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3200">
                <a:solidFill>
                  <a:srgbClr val="000000"/>
                </a:solidFill>
                <a:latin typeface="Arial" panose="020B0604020202020204" pitchFamily="34" charset="0"/>
                <a:ea typeface="AR PL SungtiL GB"/>
                <a:cs typeface="AR PL SungtiL GB"/>
              </a:defRPr>
            </a:lvl1pPr>
            <a:lvl2pPr>
              <a:lnSpc>
                <a:spcPct val="93000"/>
              </a:lnSpc>
              <a:spcBef>
                <a:spcPts val="1138"/>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800">
                <a:solidFill>
                  <a:srgbClr val="000000"/>
                </a:solidFill>
                <a:latin typeface="Arial" panose="020B0604020202020204" pitchFamily="34" charset="0"/>
                <a:ea typeface="AR PL SungtiL GB"/>
                <a:cs typeface="AR PL SungtiL GB"/>
              </a:defRPr>
            </a:lvl2pPr>
            <a:lvl3pPr>
              <a:lnSpc>
                <a:spcPct val="93000"/>
              </a:lnSpc>
              <a:spcBef>
                <a:spcPts val="850"/>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400">
                <a:solidFill>
                  <a:srgbClr val="000000"/>
                </a:solidFill>
                <a:latin typeface="Arial" panose="020B0604020202020204" pitchFamily="34" charset="0"/>
                <a:ea typeface="AR PL SungtiL GB"/>
                <a:cs typeface="AR PL SungtiL GB"/>
              </a:defRPr>
            </a:lvl3pPr>
            <a:lvl4pPr>
              <a:lnSpc>
                <a:spcPct val="93000"/>
              </a:lnSpc>
              <a:spcBef>
                <a:spcPts val="575"/>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4pPr>
            <a:lvl5pPr>
              <a:lnSpc>
                <a:spcPct val="93000"/>
              </a:lnSpc>
              <a:spcBef>
                <a:spcPts val="288"/>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5pPr>
            <a:lvl6pPr marL="25146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6pPr>
            <a:lvl7pPr marL="29718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7pPr>
            <a:lvl8pPr marL="34290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8pPr>
            <a:lvl9pPr marL="38862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9pPr>
          </a:lstStyle>
          <a:p>
            <a:pPr algn="ctr">
              <a:lnSpc>
                <a:spcPct val="100000"/>
              </a:lnSpc>
              <a:spcBef>
                <a:spcPct val="0"/>
              </a:spcBef>
              <a:buClrTx/>
              <a:buSzTx/>
              <a:buFontTx/>
              <a:buNone/>
            </a:pPr>
            <a:r>
              <a:rPr lang="en-US" altLang="fr-FR" sz="1200">
                <a:solidFill>
                  <a:srgbClr val="898989"/>
                </a:solidFill>
                <a:latin typeface="Calibri" panose="020F0502020204030204" pitchFamily="34" charset="0"/>
                <a:cs typeface="Tahoma" panose="020B0604030504040204" pitchFamily="34" charset="0"/>
              </a:rPr>
              <a:t>13</a:t>
            </a:r>
          </a:p>
        </p:txBody>
      </p:sp>
      <p:sp>
        <p:nvSpPr>
          <p:cNvPr id="15" name="ZoneTexte 14"/>
          <p:cNvSpPr txBox="1"/>
          <p:nvPr/>
        </p:nvSpPr>
        <p:spPr>
          <a:xfrm>
            <a:off x="5907088" y="207963"/>
            <a:ext cx="2960687" cy="369887"/>
          </a:xfrm>
          <a:prstGeom prst="rect">
            <a:avLst/>
          </a:prstGeom>
          <a:solidFill>
            <a:srgbClr val="FFFFFF"/>
          </a:solidFill>
          <a:ln cap="flat">
            <a:noFill/>
          </a:ln>
        </p:spPr>
        <p:txBody>
          <a:bodyPr anchorCtr="1">
            <a:spAutoFit/>
          </a:bodyPr>
          <a:lstStyle/>
          <a:p>
            <a:pPr marL="0" lvl="1" algn="ctr" eaLnBrk="1" fontAlgn="auto" hangingPunct="1">
              <a:spcBef>
                <a:spcPts val="950"/>
              </a:spcBef>
              <a:spcAft>
                <a:spcPts val="0"/>
              </a:spcAft>
              <a:tabLst>
                <a:tab pos="639723" algn="l"/>
                <a:tab pos="1554123" algn="l"/>
                <a:tab pos="2468523" algn="l"/>
                <a:tab pos="3382923" algn="l"/>
                <a:tab pos="4297323" algn="l"/>
                <a:tab pos="5211723" algn="l"/>
                <a:tab pos="6126123" algn="l"/>
                <a:tab pos="7040523" algn="l"/>
                <a:tab pos="7954923" algn="l"/>
                <a:tab pos="8869323" algn="l"/>
                <a:tab pos="9783723" algn="l"/>
              </a:tabLst>
              <a:defRPr sz="1800" b="0" i="0" u="none" strike="noStrike" kern="0" cap="none" spc="0" baseline="0">
                <a:solidFill>
                  <a:srgbClr val="000000"/>
                </a:solidFill>
                <a:uFillTx/>
              </a:defRPr>
            </a:pPr>
            <a:r>
              <a:rPr lang="fr-FR" b="1" kern="0" dirty="0">
                <a:solidFill>
                  <a:srgbClr val="000000"/>
                </a:solidFill>
                <a:latin typeface="Museo 500" panose="02000000000000000000" pitchFamily="50" charset="0"/>
                <a:cs typeface="Tahoma" pitchFamily="2"/>
              </a:rPr>
              <a:t>Parcours CAP Bien-être</a:t>
            </a:r>
          </a:p>
        </p:txBody>
      </p:sp>
      <p:pic>
        <p:nvPicPr>
          <p:cNvPr id="310287" name="Imag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4763"/>
            <a:ext cx="5730875"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2322" name="Freeform 1"/>
          <p:cNvSpPr>
            <a:spLocks noChangeArrowheads="1"/>
          </p:cNvSpPr>
          <p:nvPr/>
        </p:nvSpPr>
        <p:spPr bwMode="auto">
          <a:xfrm rot="3240000">
            <a:off x="2070894" y="4407694"/>
            <a:ext cx="860425" cy="500063"/>
          </a:xfrm>
          <a:custGeom>
            <a:avLst/>
            <a:gdLst>
              <a:gd name="T0" fmla="*/ 0 w 21600"/>
              <a:gd name="T1" fmla="*/ 2147483646 h 21600"/>
              <a:gd name="T2" fmla="*/ 2147483646 w 21600"/>
              <a:gd name="T3" fmla="*/ 2147483646 h 21600"/>
              <a:gd name="T4" fmla="*/ 2147483646 w 21600"/>
              <a:gd name="T5" fmla="*/ 0 h 21600"/>
              <a:gd name="T6" fmla="*/ 2147483646 w 21600"/>
              <a:gd name="T7" fmla="*/ 2147483646 h 21600"/>
              <a:gd name="T8" fmla="*/ 2147483646 w 21600"/>
              <a:gd name="T9" fmla="*/ 2147483646 h 21600"/>
              <a:gd name="T10" fmla="*/ 2147483646 w 21600"/>
              <a:gd name="T11" fmla="*/ 2147483646 h 21600"/>
              <a:gd name="T12" fmla="*/ 0 w 21600"/>
              <a:gd name="T13" fmla="*/ 2147483646 h 21600"/>
              <a:gd name="T14" fmla="*/ 0 60000 65536"/>
              <a:gd name="T15" fmla="*/ 0 60000 65536"/>
              <a:gd name="T16" fmla="*/ 0 60000 65536"/>
              <a:gd name="T17" fmla="*/ 0 60000 65536"/>
              <a:gd name="T18" fmla="*/ 0 60000 65536"/>
              <a:gd name="T19" fmla="*/ 0 60000 65536"/>
              <a:gd name="T20" fmla="*/ 0 60000 65536"/>
              <a:gd name="T21" fmla="*/ 0 w 21600"/>
              <a:gd name="T22" fmla="*/ 5400 h 21600"/>
              <a:gd name="T23" fmla="*/ 19122 w 21600"/>
              <a:gd name="T24" fmla="*/ 16200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0" y="5400"/>
                </a:moveTo>
                <a:lnTo>
                  <a:pt x="16644" y="5400"/>
                </a:lnTo>
                <a:lnTo>
                  <a:pt x="16644" y="0"/>
                </a:lnTo>
                <a:lnTo>
                  <a:pt x="21600" y="10800"/>
                </a:lnTo>
                <a:lnTo>
                  <a:pt x="16644" y="21600"/>
                </a:lnTo>
                <a:lnTo>
                  <a:pt x="16644" y="16200"/>
                </a:lnTo>
                <a:lnTo>
                  <a:pt x="0" y="16200"/>
                </a:lnTo>
                <a:lnTo>
                  <a:pt x="0" y="5400"/>
                </a:lnTo>
                <a:close/>
              </a:path>
            </a:pathLst>
          </a:custGeom>
          <a:solidFill>
            <a:srgbClr val="00B050"/>
          </a:solidFill>
          <a:ln w="9360">
            <a:solidFill>
              <a:srgbClr val="00B050"/>
            </a:solidFill>
            <a:round/>
            <a:headEnd/>
            <a:tailEnd/>
          </a:ln>
        </p:spPr>
        <p:txBody>
          <a:bodyPr wrap="none" anchor="ctr"/>
          <a:lstStyle/>
          <a:p>
            <a:endParaRPr lang="fr-FR"/>
          </a:p>
        </p:txBody>
      </p:sp>
      <p:sp>
        <p:nvSpPr>
          <p:cNvPr id="312323" name="Freeform 2"/>
          <p:cNvSpPr>
            <a:spLocks noChangeArrowheads="1"/>
          </p:cNvSpPr>
          <p:nvPr/>
        </p:nvSpPr>
        <p:spPr bwMode="auto">
          <a:xfrm rot="7860000">
            <a:off x="6036469" y="4407694"/>
            <a:ext cx="996950" cy="500062"/>
          </a:xfrm>
          <a:custGeom>
            <a:avLst/>
            <a:gdLst>
              <a:gd name="T0" fmla="*/ 0 w 21600"/>
              <a:gd name="T1" fmla="*/ 2147483646 h 21600"/>
              <a:gd name="T2" fmla="*/ 2147483646 w 21600"/>
              <a:gd name="T3" fmla="*/ 2147483646 h 21600"/>
              <a:gd name="T4" fmla="*/ 2147483646 w 21600"/>
              <a:gd name="T5" fmla="*/ 0 h 21600"/>
              <a:gd name="T6" fmla="*/ 2147483646 w 21600"/>
              <a:gd name="T7" fmla="*/ 2147483646 h 21600"/>
              <a:gd name="T8" fmla="*/ 2147483646 w 21600"/>
              <a:gd name="T9" fmla="*/ 2147483646 h 21600"/>
              <a:gd name="T10" fmla="*/ 2147483646 w 21600"/>
              <a:gd name="T11" fmla="*/ 2147483646 h 21600"/>
              <a:gd name="T12" fmla="*/ 0 w 21600"/>
              <a:gd name="T13" fmla="*/ 2147483646 h 21600"/>
              <a:gd name="T14" fmla="*/ 0 60000 65536"/>
              <a:gd name="T15" fmla="*/ 0 60000 65536"/>
              <a:gd name="T16" fmla="*/ 0 60000 65536"/>
              <a:gd name="T17" fmla="*/ 0 60000 65536"/>
              <a:gd name="T18" fmla="*/ 0 60000 65536"/>
              <a:gd name="T19" fmla="*/ 0 60000 65536"/>
              <a:gd name="T20" fmla="*/ 0 60000 65536"/>
              <a:gd name="T21" fmla="*/ 0 w 21600"/>
              <a:gd name="T22" fmla="*/ 5400 h 21600"/>
              <a:gd name="T23" fmla="*/ 19113 w 21600"/>
              <a:gd name="T24" fmla="*/ 16200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0" y="5400"/>
                </a:moveTo>
                <a:lnTo>
                  <a:pt x="16626" y="5400"/>
                </a:lnTo>
                <a:lnTo>
                  <a:pt x="16626" y="0"/>
                </a:lnTo>
                <a:lnTo>
                  <a:pt x="21600" y="10800"/>
                </a:lnTo>
                <a:lnTo>
                  <a:pt x="16626" y="21600"/>
                </a:lnTo>
                <a:lnTo>
                  <a:pt x="16626" y="16200"/>
                </a:lnTo>
                <a:lnTo>
                  <a:pt x="0" y="16200"/>
                </a:lnTo>
                <a:lnTo>
                  <a:pt x="0" y="5400"/>
                </a:lnTo>
                <a:close/>
              </a:path>
            </a:pathLst>
          </a:custGeom>
          <a:solidFill>
            <a:srgbClr val="00B050"/>
          </a:solidFill>
          <a:ln w="9360">
            <a:solidFill>
              <a:srgbClr val="00B050"/>
            </a:solidFill>
            <a:round/>
            <a:headEnd/>
            <a:tailEnd/>
          </a:ln>
        </p:spPr>
        <p:txBody>
          <a:bodyPr wrap="none" anchor="ctr"/>
          <a:lstStyle/>
          <a:p>
            <a:endParaRPr lang="fr-FR"/>
          </a:p>
        </p:txBody>
      </p:sp>
      <p:sp>
        <p:nvSpPr>
          <p:cNvPr id="312324" name="Freeform 3"/>
          <p:cNvSpPr>
            <a:spLocks noChangeArrowheads="1"/>
          </p:cNvSpPr>
          <p:nvPr/>
        </p:nvSpPr>
        <p:spPr bwMode="auto">
          <a:xfrm rot="5400000">
            <a:off x="4047332" y="4214018"/>
            <a:ext cx="1123950" cy="500063"/>
          </a:xfrm>
          <a:custGeom>
            <a:avLst/>
            <a:gdLst>
              <a:gd name="T0" fmla="*/ 0 w 21600"/>
              <a:gd name="T1" fmla="*/ 2147483646 h 21600"/>
              <a:gd name="T2" fmla="*/ 2147483646 w 21600"/>
              <a:gd name="T3" fmla="*/ 2147483646 h 21600"/>
              <a:gd name="T4" fmla="*/ 2147483646 w 21600"/>
              <a:gd name="T5" fmla="*/ 0 h 21600"/>
              <a:gd name="T6" fmla="*/ 2147483646 w 21600"/>
              <a:gd name="T7" fmla="*/ 2147483646 h 21600"/>
              <a:gd name="T8" fmla="*/ 2147483646 w 21600"/>
              <a:gd name="T9" fmla="*/ 2147483646 h 21600"/>
              <a:gd name="T10" fmla="*/ 2147483646 w 21600"/>
              <a:gd name="T11" fmla="*/ 2147483646 h 21600"/>
              <a:gd name="T12" fmla="*/ 0 w 21600"/>
              <a:gd name="T13" fmla="*/ 2147483646 h 21600"/>
              <a:gd name="T14" fmla="*/ 0 60000 65536"/>
              <a:gd name="T15" fmla="*/ 0 60000 65536"/>
              <a:gd name="T16" fmla="*/ 0 60000 65536"/>
              <a:gd name="T17" fmla="*/ 0 60000 65536"/>
              <a:gd name="T18" fmla="*/ 0 60000 65536"/>
              <a:gd name="T19" fmla="*/ 0 60000 65536"/>
              <a:gd name="T20" fmla="*/ 0 60000 65536"/>
              <a:gd name="T21" fmla="*/ 0 w 21600"/>
              <a:gd name="T22" fmla="*/ 5400 h 21600"/>
              <a:gd name="T23" fmla="*/ 19419 w 21600"/>
              <a:gd name="T24" fmla="*/ 16200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0" y="5400"/>
                </a:moveTo>
                <a:lnTo>
                  <a:pt x="17238" y="5400"/>
                </a:lnTo>
                <a:lnTo>
                  <a:pt x="17238" y="0"/>
                </a:lnTo>
                <a:lnTo>
                  <a:pt x="21600" y="10800"/>
                </a:lnTo>
                <a:lnTo>
                  <a:pt x="17238" y="21600"/>
                </a:lnTo>
                <a:lnTo>
                  <a:pt x="17238" y="16200"/>
                </a:lnTo>
                <a:lnTo>
                  <a:pt x="0" y="16200"/>
                </a:lnTo>
                <a:lnTo>
                  <a:pt x="0" y="5400"/>
                </a:lnTo>
                <a:close/>
              </a:path>
            </a:pathLst>
          </a:custGeom>
          <a:solidFill>
            <a:srgbClr val="00B050"/>
          </a:solidFill>
          <a:ln w="9360">
            <a:solidFill>
              <a:srgbClr val="00B050"/>
            </a:solidFill>
            <a:round/>
            <a:headEnd/>
            <a:tailEnd/>
          </a:ln>
        </p:spPr>
        <p:txBody>
          <a:bodyPr wrap="none" anchor="ctr"/>
          <a:lstStyle/>
          <a:p>
            <a:endParaRPr lang="fr-FR"/>
          </a:p>
        </p:txBody>
      </p:sp>
      <p:sp>
        <p:nvSpPr>
          <p:cNvPr id="312325" name="Ellipse 9"/>
          <p:cNvSpPr>
            <a:spLocks noChangeArrowheads="1"/>
          </p:cNvSpPr>
          <p:nvPr/>
        </p:nvSpPr>
        <p:spPr bwMode="auto">
          <a:xfrm>
            <a:off x="142875" y="3244850"/>
            <a:ext cx="2571750" cy="1500188"/>
          </a:xfrm>
          <a:prstGeom prst="ellipse">
            <a:avLst/>
          </a:prstGeom>
          <a:solidFill>
            <a:schemeClr val="bg1"/>
          </a:solidFill>
          <a:ln w="9525" algn="ctr">
            <a:solidFill>
              <a:srgbClr val="00B050"/>
            </a:solidFill>
            <a:round/>
            <a:headEnd/>
            <a:tailEnd/>
          </a:ln>
        </p:spPr>
        <p:txBody>
          <a:bodyPr/>
          <a:lstStyle/>
          <a:p>
            <a:pPr algn="ctr" eaLnBrk="1">
              <a:lnSpc>
                <a:spcPct val="93000"/>
              </a:lnSpc>
              <a:buClr>
                <a:srgbClr val="000000"/>
              </a:buClr>
              <a:buSzPct val="100000"/>
              <a:buFont typeface="Times New Roman" panose="02020603050405020304" pitchFamily="18" charset="0"/>
              <a:buNone/>
            </a:pPr>
            <a:r>
              <a:rPr lang="fr-FR" altLang="fr-FR" sz="2400">
                <a:latin typeface="Museo 500" panose="02000000000000000000" pitchFamily="50" charset="0"/>
              </a:rPr>
              <a:t>Voir le bon côté des choses</a:t>
            </a:r>
          </a:p>
        </p:txBody>
      </p:sp>
      <p:sp>
        <p:nvSpPr>
          <p:cNvPr id="312326" name="Ellipse 10"/>
          <p:cNvSpPr>
            <a:spLocks noChangeArrowheads="1"/>
          </p:cNvSpPr>
          <p:nvPr/>
        </p:nvSpPr>
        <p:spPr bwMode="auto">
          <a:xfrm>
            <a:off x="2500313" y="2636838"/>
            <a:ext cx="4214812" cy="1393825"/>
          </a:xfrm>
          <a:prstGeom prst="ellipse">
            <a:avLst/>
          </a:prstGeom>
          <a:solidFill>
            <a:schemeClr val="bg1"/>
          </a:solidFill>
          <a:ln w="9525" algn="ctr">
            <a:solidFill>
              <a:srgbClr val="00B050"/>
            </a:solidFill>
            <a:round/>
            <a:headEnd/>
            <a:tailEnd/>
          </a:ln>
        </p:spPr>
        <p:txBody>
          <a:bodyPr/>
          <a:lstStyle/>
          <a:p>
            <a:pPr algn="ctr" eaLnBrk="1">
              <a:lnSpc>
                <a:spcPct val="93000"/>
              </a:lnSpc>
              <a:buClr>
                <a:srgbClr val="000000"/>
              </a:buClr>
              <a:buSzPct val="100000"/>
              <a:buFont typeface="Times New Roman" panose="02020603050405020304" pitchFamily="18" charset="0"/>
              <a:buNone/>
            </a:pPr>
            <a:r>
              <a:rPr lang="fr-FR" altLang="fr-FR" sz="2400">
                <a:latin typeface="Museo 500" panose="02000000000000000000" pitchFamily="50" charset="0"/>
              </a:rPr>
              <a:t>Vivre des émotions positives et les partager</a:t>
            </a:r>
          </a:p>
        </p:txBody>
      </p:sp>
      <p:sp>
        <p:nvSpPr>
          <p:cNvPr id="312327" name="Ellipse 11"/>
          <p:cNvSpPr>
            <a:spLocks noChangeArrowheads="1"/>
          </p:cNvSpPr>
          <p:nvPr/>
        </p:nvSpPr>
        <p:spPr bwMode="auto">
          <a:xfrm>
            <a:off x="6215063" y="3328988"/>
            <a:ext cx="2786062" cy="1558925"/>
          </a:xfrm>
          <a:prstGeom prst="ellipse">
            <a:avLst/>
          </a:prstGeom>
          <a:solidFill>
            <a:schemeClr val="bg1"/>
          </a:solidFill>
          <a:ln w="9525" algn="ctr">
            <a:solidFill>
              <a:srgbClr val="00B050"/>
            </a:solidFill>
            <a:round/>
            <a:headEnd/>
            <a:tailEnd/>
          </a:ln>
        </p:spPr>
        <p:txBody>
          <a:bodyPr/>
          <a:lstStyle/>
          <a:p>
            <a:pPr algn="ctr" eaLnBrk="1">
              <a:lnSpc>
                <a:spcPct val="93000"/>
              </a:lnSpc>
              <a:buClr>
                <a:srgbClr val="000000"/>
              </a:buClr>
              <a:buSzPct val="100000"/>
              <a:buFont typeface="Times New Roman" panose="02020603050405020304" pitchFamily="18" charset="0"/>
              <a:buNone/>
            </a:pPr>
            <a:r>
              <a:rPr lang="fr-FR" altLang="fr-FR" sz="2400">
                <a:latin typeface="Museo 500" panose="02000000000000000000" pitchFamily="50" charset="0"/>
              </a:rPr>
              <a:t>Continuer à apprendre et à grandir</a:t>
            </a:r>
          </a:p>
        </p:txBody>
      </p:sp>
      <p:sp>
        <p:nvSpPr>
          <p:cNvPr id="12" name="Titre 17"/>
          <p:cNvSpPr txBox="1">
            <a:spLocks noChangeArrowheads="1"/>
          </p:cNvSpPr>
          <p:nvPr/>
        </p:nvSpPr>
        <p:spPr bwMode="auto">
          <a:xfrm>
            <a:off x="5913438" y="333375"/>
            <a:ext cx="3122612" cy="14366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004" tIns="46798" rIns="90004" bIns="46798" anchor="ctr" anchorCtr="1"/>
          <a:lstStyle>
            <a:lvl1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lang="fr-FR" sz="3200" b="1">
                <a:solidFill>
                  <a:srgbClr val="B7B128"/>
                </a:solidFill>
                <a:latin typeface="Arial" pitchFamily="18"/>
                <a:cs typeface="Tahoma" pitchFamily="2"/>
              </a:defRPr>
            </a:lvl1pPr>
            <a:lvl2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2pPr>
            <a:lvl3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3pPr>
            <a:lvl4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4pPr>
            <a:lvl5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5pPr>
            <a:lvl6pPr marL="457200" algn="l" rtl="0" eaLnBrk="0" fontAlgn="base">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6pPr>
            <a:lvl7pPr marL="914400" algn="l" rtl="0" eaLnBrk="0" fontAlgn="base">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7pPr>
            <a:lvl8pPr marL="1371600" algn="l" rtl="0" eaLnBrk="0" fontAlgn="base">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8pPr>
            <a:lvl9pPr marL="1828800" algn="l" rtl="0" eaLnBrk="0" fontAlgn="base">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9pPr>
          </a:lstStyle>
          <a:p>
            <a:pPr eaLnBrk="1" hangingPunct="1">
              <a:defRPr/>
            </a:pPr>
            <a:r>
              <a:rPr altLang="fr-FR" sz="2400" kern="0" dirty="0" smtClean="0">
                <a:solidFill>
                  <a:srgbClr val="EB6078"/>
                </a:solidFill>
                <a:latin typeface="Museo 500" panose="02000000000000000000" pitchFamily="50" charset="0"/>
                <a:cs typeface="Tahoma" panose="020B0604030504040204" pitchFamily="34" charset="0"/>
              </a:rPr>
              <a:t>Pourquoi développer des émotions positives</a:t>
            </a:r>
          </a:p>
        </p:txBody>
      </p:sp>
      <p:pic>
        <p:nvPicPr>
          <p:cNvPr id="312329" name="Image 12"/>
          <p:cNvPicPr>
            <a:picLocks noChangeAspect="1"/>
          </p:cNvPicPr>
          <p:nvPr/>
        </p:nvPicPr>
        <p:blipFill>
          <a:blip r:embed="rId3">
            <a:extLst>
              <a:ext uri="{28A0092B-C50C-407E-A947-70E740481C1C}">
                <a14:useLocalDpi xmlns:a14="http://schemas.microsoft.com/office/drawing/2010/main" val="0"/>
              </a:ext>
            </a:extLst>
          </a:blip>
          <a:srcRect l="20821" t="8751" r="21899" b="36250"/>
          <a:stretch>
            <a:fillRect/>
          </a:stretch>
        </p:blipFill>
        <p:spPr bwMode="auto">
          <a:xfrm>
            <a:off x="7623175" y="5670550"/>
            <a:ext cx="136842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4" name="Connecteur droit 13"/>
          <p:cNvCxnSpPr/>
          <p:nvPr/>
        </p:nvCxnSpPr>
        <p:spPr>
          <a:xfrm flipV="1">
            <a:off x="268288" y="6273800"/>
            <a:ext cx="7134225" cy="19050"/>
          </a:xfrm>
          <a:prstGeom prst="line">
            <a:avLst/>
          </a:prstGeom>
          <a:ln>
            <a:solidFill>
              <a:srgbClr val="50A051"/>
            </a:solidFill>
          </a:ln>
        </p:spPr>
        <p:style>
          <a:lnRef idx="1">
            <a:schemeClr val="accent1"/>
          </a:lnRef>
          <a:fillRef idx="0">
            <a:schemeClr val="accent1"/>
          </a:fillRef>
          <a:effectRef idx="0">
            <a:schemeClr val="accent1"/>
          </a:effectRef>
          <a:fontRef idx="minor">
            <a:schemeClr val="tx1"/>
          </a:fontRef>
        </p:style>
      </p:cxnSp>
      <p:sp>
        <p:nvSpPr>
          <p:cNvPr id="312331" name="Espace réservé du numéro de diapositive 1"/>
          <p:cNvSpPr txBox="1">
            <a:spLocks/>
          </p:cNvSpPr>
          <p:nvPr/>
        </p:nvSpPr>
        <p:spPr bwMode="auto">
          <a:xfrm>
            <a:off x="334963" y="6356350"/>
            <a:ext cx="84963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3000"/>
              </a:lnSpc>
              <a:spcBef>
                <a:spcPts val="1425"/>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3200">
                <a:solidFill>
                  <a:srgbClr val="000000"/>
                </a:solidFill>
                <a:latin typeface="Arial" panose="020B0604020202020204" pitchFamily="34" charset="0"/>
                <a:ea typeface="AR PL SungtiL GB"/>
                <a:cs typeface="AR PL SungtiL GB"/>
              </a:defRPr>
            </a:lvl1pPr>
            <a:lvl2pPr>
              <a:lnSpc>
                <a:spcPct val="93000"/>
              </a:lnSpc>
              <a:spcBef>
                <a:spcPts val="1138"/>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800">
                <a:solidFill>
                  <a:srgbClr val="000000"/>
                </a:solidFill>
                <a:latin typeface="Arial" panose="020B0604020202020204" pitchFamily="34" charset="0"/>
                <a:ea typeface="AR PL SungtiL GB"/>
                <a:cs typeface="AR PL SungtiL GB"/>
              </a:defRPr>
            </a:lvl2pPr>
            <a:lvl3pPr>
              <a:lnSpc>
                <a:spcPct val="93000"/>
              </a:lnSpc>
              <a:spcBef>
                <a:spcPts val="850"/>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400">
                <a:solidFill>
                  <a:srgbClr val="000000"/>
                </a:solidFill>
                <a:latin typeface="Arial" panose="020B0604020202020204" pitchFamily="34" charset="0"/>
                <a:ea typeface="AR PL SungtiL GB"/>
                <a:cs typeface="AR PL SungtiL GB"/>
              </a:defRPr>
            </a:lvl3pPr>
            <a:lvl4pPr>
              <a:lnSpc>
                <a:spcPct val="93000"/>
              </a:lnSpc>
              <a:spcBef>
                <a:spcPts val="575"/>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4pPr>
            <a:lvl5pPr>
              <a:lnSpc>
                <a:spcPct val="93000"/>
              </a:lnSpc>
              <a:spcBef>
                <a:spcPts val="288"/>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5pPr>
            <a:lvl6pPr marL="25146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6pPr>
            <a:lvl7pPr marL="29718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7pPr>
            <a:lvl8pPr marL="34290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8pPr>
            <a:lvl9pPr marL="38862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9pPr>
          </a:lstStyle>
          <a:p>
            <a:pPr algn="ctr">
              <a:lnSpc>
                <a:spcPct val="100000"/>
              </a:lnSpc>
              <a:spcBef>
                <a:spcPct val="0"/>
              </a:spcBef>
              <a:buClrTx/>
              <a:buSzTx/>
              <a:buFontTx/>
              <a:buNone/>
            </a:pPr>
            <a:r>
              <a:rPr lang="en-US" altLang="fr-FR" sz="1200">
                <a:solidFill>
                  <a:srgbClr val="898989"/>
                </a:solidFill>
                <a:latin typeface="Calibri" panose="020F0502020204030204" pitchFamily="34" charset="0"/>
                <a:cs typeface="Tahoma" panose="020B0604030504040204" pitchFamily="34" charset="0"/>
              </a:rPr>
              <a:t>14</a:t>
            </a:r>
          </a:p>
        </p:txBody>
      </p:sp>
      <p:sp>
        <p:nvSpPr>
          <p:cNvPr id="16" name="ZoneTexte 15"/>
          <p:cNvSpPr txBox="1"/>
          <p:nvPr/>
        </p:nvSpPr>
        <p:spPr>
          <a:xfrm>
            <a:off x="5907088" y="207963"/>
            <a:ext cx="2960687" cy="369887"/>
          </a:xfrm>
          <a:prstGeom prst="rect">
            <a:avLst/>
          </a:prstGeom>
          <a:solidFill>
            <a:srgbClr val="FFFFFF"/>
          </a:solidFill>
          <a:ln cap="flat">
            <a:noFill/>
          </a:ln>
        </p:spPr>
        <p:txBody>
          <a:bodyPr anchorCtr="1">
            <a:spAutoFit/>
          </a:bodyPr>
          <a:lstStyle/>
          <a:p>
            <a:pPr marL="0" lvl="1" algn="ctr" eaLnBrk="1" fontAlgn="auto" hangingPunct="1">
              <a:spcBef>
                <a:spcPts val="950"/>
              </a:spcBef>
              <a:spcAft>
                <a:spcPts val="0"/>
              </a:spcAft>
              <a:tabLst>
                <a:tab pos="639723" algn="l"/>
                <a:tab pos="1554123" algn="l"/>
                <a:tab pos="2468523" algn="l"/>
                <a:tab pos="3382923" algn="l"/>
                <a:tab pos="4297323" algn="l"/>
                <a:tab pos="5211723" algn="l"/>
                <a:tab pos="6126123" algn="l"/>
                <a:tab pos="7040523" algn="l"/>
                <a:tab pos="7954923" algn="l"/>
                <a:tab pos="8869323" algn="l"/>
                <a:tab pos="9783723" algn="l"/>
              </a:tabLst>
              <a:defRPr sz="1800" b="0" i="0" u="none" strike="noStrike" kern="0" cap="none" spc="0" baseline="0">
                <a:solidFill>
                  <a:srgbClr val="000000"/>
                </a:solidFill>
                <a:uFillTx/>
              </a:defRPr>
            </a:pPr>
            <a:r>
              <a:rPr lang="fr-FR" b="1" kern="0" dirty="0">
                <a:solidFill>
                  <a:srgbClr val="000000"/>
                </a:solidFill>
                <a:latin typeface="Museo 500" panose="02000000000000000000" pitchFamily="50" charset="0"/>
                <a:cs typeface="Tahoma" pitchFamily="2"/>
              </a:rPr>
              <a:t>Parcours CAP Bien-être</a:t>
            </a:r>
          </a:p>
        </p:txBody>
      </p:sp>
      <p:pic>
        <p:nvPicPr>
          <p:cNvPr id="312333" name="Imag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4763"/>
            <a:ext cx="5730875"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2334" name="Text Box 2"/>
          <p:cNvSpPr txBox="1">
            <a:spLocks noChangeArrowheads="1"/>
          </p:cNvSpPr>
          <p:nvPr/>
        </p:nvSpPr>
        <p:spPr bwMode="auto">
          <a:xfrm>
            <a:off x="0" y="1876425"/>
            <a:ext cx="9144000"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nchorCtr="1"/>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9pPr>
          </a:lstStyle>
          <a:p>
            <a:pPr algn="ctr" eaLnBrk="1" hangingPunct="1">
              <a:lnSpc>
                <a:spcPct val="85000"/>
              </a:lnSpc>
              <a:buClr>
                <a:srgbClr val="000000"/>
              </a:buClr>
              <a:buSzPct val="100000"/>
              <a:buFont typeface="Times New Roman" panose="02020603050405020304" pitchFamily="18" charset="0"/>
              <a:buNone/>
            </a:pPr>
            <a:r>
              <a:rPr lang="fr-FR" altLang="fr-FR" sz="3200" b="1">
                <a:solidFill>
                  <a:srgbClr val="EB6078"/>
                </a:solidFill>
                <a:latin typeface="Museo 500" panose="02000000000000000000" pitchFamily="50" charset="0"/>
              </a:rPr>
              <a:t>La recherche sur le « Bien Vieillir »</a:t>
            </a:r>
          </a:p>
        </p:txBody>
      </p:sp>
      <p:sp>
        <p:nvSpPr>
          <p:cNvPr id="312335" name="Text Box 6"/>
          <p:cNvSpPr txBox="1">
            <a:spLocks noChangeArrowheads="1"/>
          </p:cNvSpPr>
          <p:nvPr/>
        </p:nvSpPr>
        <p:spPr bwMode="auto">
          <a:xfrm>
            <a:off x="0" y="5057775"/>
            <a:ext cx="9144000"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lstStyle>
            <a:lvl1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defRPr>
                <a:solidFill>
                  <a:schemeClr val="tx1"/>
                </a:solidFill>
                <a:latin typeface="Arial" panose="020B0604020202020204" pitchFamily="34" charset="0"/>
                <a:ea typeface="AR PL SungtiL GB"/>
                <a:cs typeface="AR PL SungtiL GB"/>
              </a:defRPr>
            </a:lvl1pPr>
            <a:lvl2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defRPr>
                <a:solidFill>
                  <a:schemeClr val="tx1"/>
                </a:solidFill>
                <a:latin typeface="Arial" panose="020B0604020202020204" pitchFamily="34" charset="0"/>
                <a:ea typeface="AR PL SungtiL GB"/>
                <a:cs typeface="AR PL SungtiL GB"/>
              </a:defRPr>
            </a:lvl2pPr>
            <a:lvl3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defRPr>
                <a:solidFill>
                  <a:schemeClr val="tx1"/>
                </a:solidFill>
                <a:latin typeface="Arial" panose="020B0604020202020204" pitchFamily="34" charset="0"/>
                <a:ea typeface="AR PL SungtiL GB"/>
                <a:cs typeface="AR PL SungtiL GB"/>
              </a:defRPr>
            </a:lvl3pPr>
            <a:lvl4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defRPr>
                <a:solidFill>
                  <a:schemeClr val="tx1"/>
                </a:solidFill>
                <a:latin typeface="Arial" panose="020B0604020202020204" pitchFamily="34" charset="0"/>
                <a:ea typeface="AR PL SungtiL GB"/>
                <a:cs typeface="AR PL SungtiL GB"/>
              </a:defRPr>
            </a:lvl4pPr>
            <a:lvl5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defRPr>
                <a:solidFill>
                  <a:schemeClr val="tx1"/>
                </a:solidFill>
                <a:latin typeface="Arial" panose="020B0604020202020204" pitchFamily="34" charset="0"/>
                <a:ea typeface="AR PL SungtiL GB"/>
                <a:cs typeface="AR PL SungtiL GB"/>
              </a:defRPr>
            </a:lvl9pPr>
          </a:lstStyle>
          <a:p>
            <a:pPr algn="ctr" eaLnBrk="1">
              <a:buClr>
                <a:srgbClr val="000000"/>
              </a:buClr>
              <a:buSzPct val="100000"/>
              <a:buFont typeface="Times New Roman" panose="02020603050405020304" pitchFamily="18" charset="0"/>
              <a:buNone/>
            </a:pPr>
            <a:r>
              <a:rPr lang="fr-FR" altLang="fr-FR" sz="3200" b="1">
                <a:solidFill>
                  <a:srgbClr val="EB6078"/>
                </a:solidFill>
                <a:latin typeface="Museo 500" panose="02000000000000000000" pitchFamily="50" charset="0"/>
              </a:rPr>
              <a:t>facteurs de protection </a:t>
            </a:r>
          </a:p>
          <a:p>
            <a:pPr algn="ctr" eaLnBrk="1">
              <a:buClr>
                <a:srgbClr val="000000"/>
              </a:buClr>
              <a:buSzPct val="100000"/>
              <a:buFont typeface="Times New Roman" panose="02020603050405020304" pitchFamily="18" charset="0"/>
              <a:buNone/>
            </a:pPr>
            <a:r>
              <a:rPr lang="fr-FR" altLang="fr-FR" sz="2400">
                <a:solidFill>
                  <a:srgbClr val="000000"/>
                </a:solidFill>
                <a:latin typeface="Museo 500" panose="02000000000000000000" pitchFamily="50" charset="0"/>
              </a:rPr>
              <a:t>qui favorisent le vieillissement en bonne santé</a:t>
            </a:r>
          </a:p>
        </p:txBody>
      </p:sp>
    </p:spTree>
  </p:cSld>
  <p:clrMapOvr>
    <a:masterClrMapping/>
  </p:clrMapOvr>
  <p:transition spd="slow"/>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4370" name="Imag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550" y="2290763"/>
            <a:ext cx="3498850" cy="351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7"/>
          <p:cNvSpPr/>
          <p:nvPr/>
        </p:nvSpPr>
        <p:spPr>
          <a:xfrm>
            <a:off x="4648200" y="3389313"/>
            <a:ext cx="4032250" cy="2246312"/>
          </a:xfrm>
          <a:prstGeom prst="rect">
            <a:avLst/>
          </a:prstGeom>
          <a:solidFill>
            <a:srgbClr val="FFFFFF"/>
          </a:solidFill>
          <a:ln w="9528" cap="flat">
            <a:solidFill>
              <a:schemeClr val="bg1"/>
            </a:solidFill>
            <a:prstDash val="solid"/>
            <a:miter/>
          </a:ln>
        </p:spPr>
        <p:txBody>
          <a:bodyPr anchorCtr="1">
            <a:spAutoFit/>
          </a:bodyPr>
          <a:lstStyle/>
          <a:p>
            <a:pPr algn="ctr" eaLnBrk="1" fontAlgn="auto" hangingPunct="1">
              <a:spcBef>
                <a:spcPts val="0"/>
              </a:spcBef>
              <a:spcAft>
                <a:spcPts val="0"/>
              </a:spcAft>
              <a:defRPr sz="1800" b="0" i="0" u="none" strike="noStrike" kern="0" cap="none" spc="0" baseline="0">
                <a:solidFill>
                  <a:srgbClr val="000000"/>
                </a:solidFill>
                <a:uFillTx/>
              </a:defRPr>
            </a:pPr>
            <a:r>
              <a:rPr lang="fr-FR" sz="2800" b="1" kern="0" dirty="0">
                <a:solidFill>
                  <a:srgbClr val="EB6078"/>
                </a:solidFill>
                <a:latin typeface="Museo 500" panose="02000000000000000000" pitchFamily="50" charset="0"/>
                <a:cs typeface="Arial" pitchFamily="34"/>
              </a:rPr>
              <a:t>Comment favoriser les émotions positives pour cultiver nos moments de bien-être</a:t>
            </a:r>
            <a:endParaRPr lang="fr-FR" sz="2200" kern="0" dirty="0">
              <a:solidFill>
                <a:srgbClr val="EB6078"/>
              </a:solidFill>
              <a:latin typeface="Museo 500" panose="02000000000000000000" pitchFamily="50" charset="0"/>
              <a:cs typeface="Arial" pitchFamily="34"/>
            </a:endParaRPr>
          </a:p>
        </p:txBody>
      </p:sp>
      <p:pic>
        <p:nvPicPr>
          <p:cNvPr id="314372" name="Imag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142038" y="2360613"/>
            <a:ext cx="954087"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4373" name="Image 12"/>
          <p:cNvPicPr>
            <a:picLocks noChangeAspect="1"/>
          </p:cNvPicPr>
          <p:nvPr/>
        </p:nvPicPr>
        <p:blipFill>
          <a:blip r:embed="rId5">
            <a:extLst>
              <a:ext uri="{28A0092B-C50C-407E-A947-70E740481C1C}">
                <a14:useLocalDpi xmlns:a14="http://schemas.microsoft.com/office/drawing/2010/main" val="0"/>
              </a:ext>
            </a:extLst>
          </a:blip>
          <a:srcRect l="20821" t="8751" r="21899" b="36250"/>
          <a:stretch>
            <a:fillRect/>
          </a:stretch>
        </p:blipFill>
        <p:spPr bwMode="auto">
          <a:xfrm>
            <a:off x="7623175" y="5670550"/>
            <a:ext cx="136842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4" name="Connecteur droit 13"/>
          <p:cNvCxnSpPr/>
          <p:nvPr/>
        </p:nvCxnSpPr>
        <p:spPr>
          <a:xfrm flipV="1">
            <a:off x="268288" y="6273800"/>
            <a:ext cx="7134225" cy="19050"/>
          </a:xfrm>
          <a:prstGeom prst="line">
            <a:avLst/>
          </a:prstGeom>
          <a:ln>
            <a:solidFill>
              <a:srgbClr val="50A051"/>
            </a:solidFill>
          </a:ln>
        </p:spPr>
        <p:style>
          <a:lnRef idx="1">
            <a:schemeClr val="accent1"/>
          </a:lnRef>
          <a:fillRef idx="0">
            <a:schemeClr val="accent1"/>
          </a:fillRef>
          <a:effectRef idx="0">
            <a:schemeClr val="accent1"/>
          </a:effectRef>
          <a:fontRef idx="minor">
            <a:schemeClr val="tx1"/>
          </a:fontRef>
        </p:style>
      </p:cxnSp>
      <p:sp>
        <p:nvSpPr>
          <p:cNvPr id="314375" name="Espace réservé du numéro de diapositive 1"/>
          <p:cNvSpPr txBox="1">
            <a:spLocks/>
          </p:cNvSpPr>
          <p:nvPr/>
        </p:nvSpPr>
        <p:spPr bwMode="auto">
          <a:xfrm>
            <a:off x="334963" y="6356350"/>
            <a:ext cx="84963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3000"/>
              </a:lnSpc>
              <a:spcBef>
                <a:spcPts val="1425"/>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3200">
                <a:solidFill>
                  <a:srgbClr val="000000"/>
                </a:solidFill>
                <a:latin typeface="Arial" panose="020B0604020202020204" pitchFamily="34" charset="0"/>
                <a:ea typeface="AR PL SungtiL GB"/>
                <a:cs typeface="AR PL SungtiL GB"/>
              </a:defRPr>
            </a:lvl1pPr>
            <a:lvl2pPr>
              <a:lnSpc>
                <a:spcPct val="93000"/>
              </a:lnSpc>
              <a:spcBef>
                <a:spcPts val="1138"/>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800">
                <a:solidFill>
                  <a:srgbClr val="000000"/>
                </a:solidFill>
                <a:latin typeface="Arial" panose="020B0604020202020204" pitchFamily="34" charset="0"/>
                <a:ea typeface="AR PL SungtiL GB"/>
                <a:cs typeface="AR PL SungtiL GB"/>
              </a:defRPr>
            </a:lvl2pPr>
            <a:lvl3pPr>
              <a:lnSpc>
                <a:spcPct val="93000"/>
              </a:lnSpc>
              <a:spcBef>
                <a:spcPts val="850"/>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400">
                <a:solidFill>
                  <a:srgbClr val="000000"/>
                </a:solidFill>
                <a:latin typeface="Arial" panose="020B0604020202020204" pitchFamily="34" charset="0"/>
                <a:ea typeface="AR PL SungtiL GB"/>
                <a:cs typeface="AR PL SungtiL GB"/>
              </a:defRPr>
            </a:lvl3pPr>
            <a:lvl4pPr>
              <a:lnSpc>
                <a:spcPct val="93000"/>
              </a:lnSpc>
              <a:spcBef>
                <a:spcPts val="575"/>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4pPr>
            <a:lvl5pPr>
              <a:lnSpc>
                <a:spcPct val="93000"/>
              </a:lnSpc>
              <a:spcBef>
                <a:spcPts val="288"/>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5pPr>
            <a:lvl6pPr marL="25146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6pPr>
            <a:lvl7pPr marL="29718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7pPr>
            <a:lvl8pPr marL="34290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8pPr>
            <a:lvl9pPr marL="38862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9pPr>
          </a:lstStyle>
          <a:p>
            <a:pPr algn="ctr">
              <a:lnSpc>
                <a:spcPct val="100000"/>
              </a:lnSpc>
              <a:spcBef>
                <a:spcPct val="0"/>
              </a:spcBef>
              <a:buClrTx/>
              <a:buSzTx/>
              <a:buFontTx/>
              <a:buNone/>
            </a:pPr>
            <a:r>
              <a:rPr lang="en-US" altLang="fr-FR" sz="1200">
                <a:solidFill>
                  <a:srgbClr val="898989"/>
                </a:solidFill>
                <a:latin typeface="Calibri" panose="020F0502020204030204" pitchFamily="34" charset="0"/>
                <a:cs typeface="Tahoma" panose="020B0604030504040204" pitchFamily="34" charset="0"/>
              </a:rPr>
              <a:t>15</a:t>
            </a:r>
          </a:p>
        </p:txBody>
      </p:sp>
      <p:sp>
        <p:nvSpPr>
          <p:cNvPr id="16" name="ZoneTexte 15"/>
          <p:cNvSpPr txBox="1"/>
          <p:nvPr/>
        </p:nvSpPr>
        <p:spPr>
          <a:xfrm>
            <a:off x="5907088" y="207963"/>
            <a:ext cx="2960687" cy="369887"/>
          </a:xfrm>
          <a:prstGeom prst="rect">
            <a:avLst/>
          </a:prstGeom>
          <a:solidFill>
            <a:srgbClr val="FFFFFF"/>
          </a:solidFill>
          <a:ln cap="flat">
            <a:noFill/>
          </a:ln>
        </p:spPr>
        <p:txBody>
          <a:bodyPr anchorCtr="1">
            <a:spAutoFit/>
          </a:bodyPr>
          <a:lstStyle/>
          <a:p>
            <a:pPr marL="0" lvl="1" algn="ctr" eaLnBrk="1" fontAlgn="auto" hangingPunct="1">
              <a:spcBef>
                <a:spcPts val="950"/>
              </a:spcBef>
              <a:spcAft>
                <a:spcPts val="0"/>
              </a:spcAft>
              <a:tabLst>
                <a:tab pos="639723" algn="l"/>
                <a:tab pos="1554123" algn="l"/>
                <a:tab pos="2468523" algn="l"/>
                <a:tab pos="3382923" algn="l"/>
                <a:tab pos="4297323" algn="l"/>
                <a:tab pos="5211723" algn="l"/>
                <a:tab pos="6126123" algn="l"/>
                <a:tab pos="7040523" algn="l"/>
                <a:tab pos="7954923" algn="l"/>
                <a:tab pos="8869323" algn="l"/>
                <a:tab pos="9783723" algn="l"/>
              </a:tabLst>
              <a:defRPr sz="1800" b="0" i="0" u="none" strike="noStrike" kern="0" cap="none" spc="0" baseline="0">
                <a:solidFill>
                  <a:srgbClr val="000000"/>
                </a:solidFill>
                <a:uFillTx/>
              </a:defRPr>
            </a:pPr>
            <a:r>
              <a:rPr lang="fr-FR" b="1" kern="0" dirty="0">
                <a:solidFill>
                  <a:srgbClr val="000000"/>
                </a:solidFill>
                <a:latin typeface="Museo 500" panose="02000000000000000000" pitchFamily="50" charset="0"/>
                <a:cs typeface="Tahoma" pitchFamily="2"/>
              </a:rPr>
              <a:t>Parcours CAP Bien-être</a:t>
            </a:r>
          </a:p>
        </p:txBody>
      </p:sp>
      <p:pic>
        <p:nvPicPr>
          <p:cNvPr id="314377" name="Image 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0" y="4763"/>
            <a:ext cx="5730875"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16418"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9700" y="3294063"/>
            <a:ext cx="1206500" cy="85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pic>
      <p:sp>
        <p:nvSpPr>
          <p:cNvPr id="316419" name="Text Box 5"/>
          <p:cNvSpPr txBox="1">
            <a:spLocks noChangeArrowheads="1"/>
          </p:cNvSpPr>
          <p:nvPr/>
        </p:nvSpPr>
        <p:spPr bwMode="auto">
          <a:xfrm>
            <a:off x="387350" y="4919663"/>
            <a:ext cx="8437563" cy="110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solidFill>
                  <a:schemeClr val="tx1"/>
                </a:solidFill>
                <a:latin typeface="Arial" panose="020B0604020202020204" pitchFamily="34" charset="0"/>
                <a:ea typeface="AR PL SungtiL GB"/>
                <a:cs typeface="AR PL SungtiL GB"/>
              </a:defRPr>
            </a:lvl1pPr>
            <a:lvl2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solidFill>
                  <a:schemeClr val="tx1"/>
                </a:solidFill>
                <a:latin typeface="Arial" panose="020B0604020202020204" pitchFamily="34" charset="0"/>
                <a:ea typeface="AR PL SungtiL GB"/>
                <a:cs typeface="AR PL SungtiL GB"/>
              </a:defRPr>
            </a:lvl2pPr>
            <a:lvl3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solidFill>
                  <a:schemeClr val="tx1"/>
                </a:solidFill>
                <a:latin typeface="Arial" panose="020B0604020202020204" pitchFamily="34" charset="0"/>
                <a:ea typeface="AR PL SungtiL GB"/>
                <a:cs typeface="AR PL SungtiL GB"/>
              </a:defRPr>
            </a:lvl3pPr>
            <a:lvl4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solidFill>
                  <a:schemeClr val="tx1"/>
                </a:solidFill>
                <a:latin typeface="Arial" panose="020B0604020202020204" pitchFamily="34" charset="0"/>
                <a:ea typeface="AR PL SungtiL GB"/>
                <a:cs typeface="AR PL SungtiL GB"/>
              </a:defRPr>
            </a:lvl4pPr>
            <a:lvl5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solidFill>
                  <a:schemeClr val="tx1"/>
                </a:solidFill>
                <a:latin typeface="Arial" panose="020B0604020202020204" pitchFamily="34" charset="0"/>
                <a:ea typeface="AR PL SungtiL GB"/>
                <a:cs typeface="AR PL SungtiL GB"/>
              </a:defRPr>
            </a:lvl9pPr>
          </a:lstStyle>
          <a:p>
            <a:pPr algn="ctr" eaLnBrk="1">
              <a:buClr>
                <a:srgbClr val="000000"/>
              </a:buClr>
              <a:buSzPct val="100000"/>
              <a:buFont typeface="Times New Roman" panose="02020603050405020304" pitchFamily="18" charset="0"/>
              <a:buNone/>
            </a:pPr>
            <a:r>
              <a:rPr lang="fr-FR" altLang="fr-FR" sz="2200">
                <a:solidFill>
                  <a:srgbClr val="EB6078"/>
                </a:solidFill>
                <a:latin typeface="Museo 700" panose="02000000000000000000" pitchFamily="50" charset="0"/>
              </a:rPr>
              <a:t>Petite astuce</a:t>
            </a:r>
          </a:p>
          <a:p>
            <a:pPr algn="ctr" eaLnBrk="1">
              <a:buClr>
                <a:srgbClr val="000000"/>
              </a:buClr>
              <a:buSzPct val="100000"/>
              <a:buFont typeface="Times New Roman" panose="02020603050405020304" pitchFamily="18" charset="0"/>
              <a:buNone/>
            </a:pPr>
            <a:r>
              <a:rPr lang="fr-FR" altLang="fr-FR" sz="2000" i="1">
                <a:solidFill>
                  <a:srgbClr val="000000"/>
                </a:solidFill>
                <a:latin typeface="Museo 500" panose="02000000000000000000" pitchFamily="50" charset="0"/>
              </a:rPr>
              <a:t>Notez tous les soirs avant de vous coucher un moment de bien-être de la journée, et pensez-y une minute.</a:t>
            </a:r>
          </a:p>
        </p:txBody>
      </p:sp>
      <p:pic>
        <p:nvPicPr>
          <p:cNvPr id="31642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49475" y="1844675"/>
            <a:ext cx="915988" cy="1185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pic>
      <p:sp>
        <p:nvSpPr>
          <p:cNvPr id="316421" name="Text Box 7"/>
          <p:cNvSpPr txBox="1">
            <a:spLocks noChangeArrowheads="1"/>
          </p:cNvSpPr>
          <p:nvPr/>
        </p:nvSpPr>
        <p:spPr bwMode="auto">
          <a:xfrm>
            <a:off x="3736975" y="2792413"/>
            <a:ext cx="424815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457200" algn="l"/>
                <a:tab pos="914400" algn="l"/>
                <a:tab pos="1371600" algn="l"/>
                <a:tab pos="1828800" algn="l"/>
                <a:tab pos="2286000" algn="l"/>
              </a:tabLst>
              <a:defRPr>
                <a:solidFill>
                  <a:schemeClr val="tx1"/>
                </a:solidFill>
                <a:latin typeface="Arial" panose="020B0604020202020204" pitchFamily="34" charset="0"/>
                <a:ea typeface="AR PL SungtiL GB"/>
                <a:cs typeface="AR PL SungtiL GB"/>
              </a:defRPr>
            </a:lvl1pPr>
            <a:lvl2pPr>
              <a:tabLst>
                <a:tab pos="457200" algn="l"/>
                <a:tab pos="914400" algn="l"/>
                <a:tab pos="1371600" algn="l"/>
                <a:tab pos="1828800" algn="l"/>
                <a:tab pos="2286000" algn="l"/>
              </a:tabLst>
              <a:defRPr>
                <a:solidFill>
                  <a:schemeClr val="tx1"/>
                </a:solidFill>
                <a:latin typeface="Arial" panose="020B0604020202020204" pitchFamily="34" charset="0"/>
                <a:ea typeface="AR PL SungtiL GB"/>
                <a:cs typeface="AR PL SungtiL GB"/>
              </a:defRPr>
            </a:lvl2pPr>
            <a:lvl3pPr>
              <a:tabLst>
                <a:tab pos="457200" algn="l"/>
                <a:tab pos="914400" algn="l"/>
                <a:tab pos="1371600" algn="l"/>
                <a:tab pos="1828800" algn="l"/>
                <a:tab pos="2286000" algn="l"/>
              </a:tabLst>
              <a:defRPr>
                <a:solidFill>
                  <a:schemeClr val="tx1"/>
                </a:solidFill>
                <a:latin typeface="Arial" panose="020B0604020202020204" pitchFamily="34" charset="0"/>
                <a:ea typeface="AR PL SungtiL GB"/>
                <a:cs typeface="AR PL SungtiL GB"/>
              </a:defRPr>
            </a:lvl3pPr>
            <a:lvl4pPr>
              <a:tabLst>
                <a:tab pos="457200" algn="l"/>
                <a:tab pos="914400" algn="l"/>
                <a:tab pos="1371600" algn="l"/>
                <a:tab pos="1828800" algn="l"/>
                <a:tab pos="2286000" algn="l"/>
              </a:tabLst>
              <a:defRPr>
                <a:solidFill>
                  <a:schemeClr val="tx1"/>
                </a:solidFill>
                <a:latin typeface="Arial" panose="020B0604020202020204" pitchFamily="34" charset="0"/>
                <a:ea typeface="AR PL SungtiL GB"/>
                <a:cs typeface="AR PL SungtiL GB"/>
              </a:defRPr>
            </a:lvl4pPr>
            <a:lvl5pPr>
              <a:tabLst>
                <a:tab pos="457200" algn="l"/>
                <a:tab pos="914400" algn="l"/>
                <a:tab pos="1371600" algn="l"/>
                <a:tab pos="1828800" algn="l"/>
                <a:tab pos="2286000"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457200" algn="l"/>
                <a:tab pos="914400" algn="l"/>
                <a:tab pos="1371600" algn="l"/>
                <a:tab pos="1828800" algn="l"/>
                <a:tab pos="2286000"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457200" algn="l"/>
                <a:tab pos="914400" algn="l"/>
                <a:tab pos="1371600" algn="l"/>
                <a:tab pos="1828800" algn="l"/>
                <a:tab pos="2286000"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457200" algn="l"/>
                <a:tab pos="914400" algn="l"/>
                <a:tab pos="1371600" algn="l"/>
                <a:tab pos="1828800" algn="l"/>
                <a:tab pos="2286000"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457200" algn="l"/>
                <a:tab pos="914400" algn="l"/>
                <a:tab pos="1371600" algn="l"/>
                <a:tab pos="1828800" algn="l"/>
                <a:tab pos="2286000" algn="l"/>
              </a:tabLst>
              <a:defRPr>
                <a:solidFill>
                  <a:schemeClr val="tx1"/>
                </a:solidFill>
                <a:latin typeface="Arial" panose="020B0604020202020204" pitchFamily="34" charset="0"/>
                <a:ea typeface="AR PL SungtiL GB"/>
                <a:cs typeface="AR PL SungtiL GB"/>
              </a:defRPr>
            </a:lvl9pPr>
          </a:lstStyle>
          <a:p>
            <a:pPr algn="r" eaLnBrk="1">
              <a:buClr>
                <a:srgbClr val="000000"/>
              </a:buClr>
              <a:buSzPct val="100000"/>
              <a:buFont typeface="Times New Roman" panose="02020603050405020304" pitchFamily="18" charset="0"/>
              <a:buNone/>
            </a:pPr>
            <a:r>
              <a:rPr lang="fr-FR" altLang="fr-FR" sz="2400">
                <a:solidFill>
                  <a:srgbClr val="000000"/>
                </a:solidFill>
                <a:latin typeface="Museo 500" panose="02000000000000000000" pitchFamily="50" charset="0"/>
              </a:rPr>
              <a:t>2. en </a:t>
            </a:r>
            <a:r>
              <a:rPr lang="fr-FR" altLang="fr-FR" sz="2400" b="1">
                <a:solidFill>
                  <a:srgbClr val="EB6078"/>
                </a:solidFill>
                <a:latin typeface="Museo 500" panose="02000000000000000000" pitchFamily="50" charset="0"/>
              </a:rPr>
              <a:t>profiter</a:t>
            </a:r>
            <a:r>
              <a:rPr lang="fr-FR" altLang="fr-FR" sz="2400" b="1">
                <a:solidFill>
                  <a:srgbClr val="000000"/>
                </a:solidFill>
                <a:latin typeface="Museo 500" panose="02000000000000000000" pitchFamily="50" charset="0"/>
              </a:rPr>
              <a:t> </a:t>
            </a:r>
            <a:r>
              <a:rPr lang="fr-FR" altLang="fr-FR" sz="2400">
                <a:solidFill>
                  <a:srgbClr val="000000"/>
                </a:solidFill>
                <a:latin typeface="Museo 500" panose="02000000000000000000" pitchFamily="50" charset="0"/>
              </a:rPr>
              <a:t>au maximum</a:t>
            </a:r>
          </a:p>
        </p:txBody>
      </p:sp>
      <p:sp>
        <p:nvSpPr>
          <p:cNvPr id="316422" name="Text Box 8"/>
          <p:cNvSpPr txBox="1">
            <a:spLocks noChangeArrowheads="1"/>
          </p:cNvSpPr>
          <p:nvPr/>
        </p:nvSpPr>
        <p:spPr bwMode="auto">
          <a:xfrm>
            <a:off x="2484438" y="4205288"/>
            <a:ext cx="6548437" cy="49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457200" algn="l"/>
                <a:tab pos="914400" algn="l"/>
                <a:tab pos="1371600" algn="l"/>
                <a:tab pos="1828800" algn="l"/>
                <a:tab pos="2286000" algn="l"/>
                <a:tab pos="2743200" algn="l"/>
                <a:tab pos="3200400" algn="l"/>
                <a:tab pos="3657600" algn="l"/>
              </a:tabLst>
              <a:defRPr>
                <a:solidFill>
                  <a:schemeClr val="tx1"/>
                </a:solidFill>
                <a:latin typeface="Arial" panose="020B0604020202020204" pitchFamily="34" charset="0"/>
                <a:ea typeface="AR PL SungtiL GB"/>
                <a:cs typeface="AR PL SungtiL GB"/>
              </a:defRPr>
            </a:lvl1pPr>
            <a:lvl2pPr>
              <a:tabLst>
                <a:tab pos="457200" algn="l"/>
                <a:tab pos="914400" algn="l"/>
                <a:tab pos="1371600" algn="l"/>
                <a:tab pos="1828800" algn="l"/>
                <a:tab pos="2286000" algn="l"/>
                <a:tab pos="2743200" algn="l"/>
                <a:tab pos="3200400" algn="l"/>
                <a:tab pos="3657600" algn="l"/>
              </a:tabLst>
              <a:defRPr>
                <a:solidFill>
                  <a:schemeClr val="tx1"/>
                </a:solidFill>
                <a:latin typeface="Arial" panose="020B0604020202020204" pitchFamily="34" charset="0"/>
                <a:ea typeface="AR PL SungtiL GB"/>
                <a:cs typeface="AR PL SungtiL GB"/>
              </a:defRPr>
            </a:lvl2pPr>
            <a:lvl3pPr>
              <a:tabLst>
                <a:tab pos="457200" algn="l"/>
                <a:tab pos="914400" algn="l"/>
                <a:tab pos="1371600" algn="l"/>
                <a:tab pos="1828800" algn="l"/>
                <a:tab pos="2286000" algn="l"/>
                <a:tab pos="2743200" algn="l"/>
                <a:tab pos="3200400" algn="l"/>
                <a:tab pos="3657600" algn="l"/>
              </a:tabLst>
              <a:defRPr>
                <a:solidFill>
                  <a:schemeClr val="tx1"/>
                </a:solidFill>
                <a:latin typeface="Arial" panose="020B0604020202020204" pitchFamily="34" charset="0"/>
                <a:ea typeface="AR PL SungtiL GB"/>
                <a:cs typeface="AR PL SungtiL GB"/>
              </a:defRPr>
            </a:lvl3pPr>
            <a:lvl4pPr>
              <a:tabLst>
                <a:tab pos="457200" algn="l"/>
                <a:tab pos="914400" algn="l"/>
                <a:tab pos="1371600" algn="l"/>
                <a:tab pos="1828800" algn="l"/>
                <a:tab pos="2286000" algn="l"/>
                <a:tab pos="2743200" algn="l"/>
                <a:tab pos="3200400" algn="l"/>
                <a:tab pos="3657600" algn="l"/>
              </a:tabLst>
              <a:defRPr>
                <a:solidFill>
                  <a:schemeClr val="tx1"/>
                </a:solidFill>
                <a:latin typeface="Arial" panose="020B0604020202020204" pitchFamily="34" charset="0"/>
                <a:ea typeface="AR PL SungtiL GB"/>
                <a:cs typeface="AR PL SungtiL GB"/>
              </a:defRPr>
            </a:lvl4pPr>
            <a:lvl5pPr>
              <a:tabLst>
                <a:tab pos="457200" algn="l"/>
                <a:tab pos="914400" algn="l"/>
                <a:tab pos="1371600" algn="l"/>
                <a:tab pos="1828800" algn="l"/>
                <a:tab pos="2286000" algn="l"/>
                <a:tab pos="2743200" algn="l"/>
                <a:tab pos="3200400" algn="l"/>
                <a:tab pos="3657600"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Lst>
              <a:defRPr>
                <a:solidFill>
                  <a:schemeClr val="tx1"/>
                </a:solidFill>
                <a:latin typeface="Arial" panose="020B0604020202020204" pitchFamily="34" charset="0"/>
                <a:ea typeface="AR PL SungtiL GB"/>
                <a:cs typeface="AR PL SungtiL GB"/>
              </a:defRPr>
            </a:lvl9pPr>
          </a:lstStyle>
          <a:p>
            <a:pPr algn="r" eaLnBrk="1">
              <a:buClr>
                <a:srgbClr val="000000"/>
              </a:buClr>
              <a:buSzPct val="100000"/>
              <a:buFont typeface="Times New Roman" panose="02020603050405020304" pitchFamily="18" charset="0"/>
              <a:buNone/>
            </a:pPr>
            <a:r>
              <a:rPr lang="fr-FR" altLang="fr-FR" sz="2400">
                <a:solidFill>
                  <a:srgbClr val="000000"/>
                </a:solidFill>
                <a:latin typeface="Museo 500" panose="02000000000000000000" pitchFamily="50" charset="0"/>
              </a:rPr>
              <a:t>4. les </a:t>
            </a:r>
            <a:r>
              <a:rPr lang="fr-FR" altLang="fr-FR" sz="2400" b="1">
                <a:solidFill>
                  <a:srgbClr val="EB6078"/>
                </a:solidFill>
                <a:latin typeface="Museo 500" panose="02000000000000000000" pitchFamily="50" charset="0"/>
              </a:rPr>
              <a:t>renouveler</a:t>
            </a:r>
            <a:r>
              <a:rPr lang="fr-FR" altLang="fr-FR" sz="2400" b="1">
                <a:solidFill>
                  <a:srgbClr val="000000"/>
                </a:solidFill>
                <a:latin typeface="Museo 500" panose="02000000000000000000" pitchFamily="50" charset="0"/>
              </a:rPr>
              <a:t> </a:t>
            </a:r>
            <a:r>
              <a:rPr lang="fr-FR" altLang="fr-FR" sz="2400">
                <a:solidFill>
                  <a:srgbClr val="000000"/>
                </a:solidFill>
                <a:latin typeface="Museo 500" panose="02000000000000000000" pitchFamily="50" charset="0"/>
              </a:rPr>
              <a:t>le plus souvent possible</a:t>
            </a:r>
          </a:p>
        </p:txBody>
      </p:sp>
      <p:sp>
        <p:nvSpPr>
          <p:cNvPr id="316423" name="Text Box 9"/>
          <p:cNvSpPr txBox="1">
            <a:spLocks noChangeArrowheads="1"/>
          </p:cNvSpPr>
          <p:nvPr/>
        </p:nvSpPr>
        <p:spPr bwMode="auto">
          <a:xfrm>
            <a:off x="323850" y="4200525"/>
            <a:ext cx="2519363"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457200" algn="l"/>
                <a:tab pos="914400" algn="l"/>
                <a:tab pos="1371600" algn="l"/>
                <a:tab pos="1828800" algn="l"/>
              </a:tabLst>
              <a:defRPr>
                <a:solidFill>
                  <a:schemeClr val="tx1"/>
                </a:solidFill>
                <a:latin typeface="Arial" panose="020B0604020202020204" pitchFamily="34" charset="0"/>
                <a:ea typeface="AR PL SungtiL GB"/>
                <a:cs typeface="AR PL SungtiL GB"/>
              </a:defRPr>
            </a:lvl1pPr>
            <a:lvl2pPr>
              <a:tabLst>
                <a:tab pos="457200" algn="l"/>
                <a:tab pos="914400" algn="l"/>
                <a:tab pos="1371600" algn="l"/>
                <a:tab pos="1828800" algn="l"/>
              </a:tabLst>
              <a:defRPr>
                <a:solidFill>
                  <a:schemeClr val="tx1"/>
                </a:solidFill>
                <a:latin typeface="Arial" panose="020B0604020202020204" pitchFamily="34" charset="0"/>
                <a:ea typeface="AR PL SungtiL GB"/>
                <a:cs typeface="AR PL SungtiL GB"/>
              </a:defRPr>
            </a:lvl2pPr>
            <a:lvl3pPr>
              <a:tabLst>
                <a:tab pos="457200" algn="l"/>
                <a:tab pos="914400" algn="l"/>
                <a:tab pos="1371600" algn="l"/>
                <a:tab pos="1828800" algn="l"/>
              </a:tabLst>
              <a:defRPr>
                <a:solidFill>
                  <a:schemeClr val="tx1"/>
                </a:solidFill>
                <a:latin typeface="Arial" panose="020B0604020202020204" pitchFamily="34" charset="0"/>
                <a:ea typeface="AR PL SungtiL GB"/>
                <a:cs typeface="AR PL SungtiL GB"/>
              </a:defRPr>
            </a:lvl3pPr>
            <a:lvl4pPr>
              <a:tabLst>
                <a:tab pos="457200" algn="l"/>
                <a:tab pos="914400" algn="l"/>
                <a:tab pos="1371600" algn="l"/>
                <a:tab pos="1828800" algn="l"/>
              </a:tabLst>
              <a:defRPr>
                <a:solidFill>
                  <a:schemeClr val="tx1"/>
                </a:solidFill>
                <a:latin typeface="Arial" panose="020B0604020202020204" pitchFamily="34" charset="0"/>
                <a:ea typeface="AR PL SungtiL GB"/>
                <a:cs typeface="AR PL SungtiL GB"/>
              </a:defRPr>
            </a:lvl4pPr>
            <a:lvl5pPr>
              <a:tabLst>
                <a:tab pos="457200" algn="l"/>
                <a:tab pos="914400" algn="l"/>
                <a:tab pos="1371600" algn="l"/>
                <a:tab pos="1828800"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457200" algn="l"/>
                <a:tab pos="914400" algn="l"/>
                <a:tab pos="1371600" algn="l"/>
                <a:tab pos="1828800"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457200" algn="l"/>
                <a:tab pos="914400" algn="l"/>
                <a:tab pos="1371600" algn="l"/>
                <a:tab pos="1828800"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457200" algn="l"/>
                <a:tab pos="914400" algn="l"/>
                <a:tab pos="1371600" algn="l"/>
                <a:tab pos="1828800"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457200" algn="l"/>
                <a:tab pos="914400" algn="l"/>
                <a:tab pos="1371600" algn="l"/>
                <a:tab pos="1828800" algn="l"/>
              </a:tabLst>
              <a:defRPr>
                <a:solidFill>
                  <a:schemeClr val="tx1"/>
                </a:solidFill>
                <a:latin typeface="Arial" panose="020B0604020202020204" pitchFamily="34" charset="0"/>
                <a:ea typeface="AR PL SungtiL GB"/>
                <a:cs typeface="AR PL SungtiL GB"/>
              </a:defRPr>
            </a:lvl9pPr>
          </a:lstStyle>
          <a:p>
            <a:pPr eaLnBrk="1">
              <a:buClr>
                <a:srgbClr val="000000"/>
              </a:buClr>
              <a:buSzPct val="100000"/>
              <a:buFont typeface="Times New Roman" panose="02020603050405020304" pitchFamily="18" charset="0"/>
              <a:buNone/>
            </a:pPr>
            <a:r>
              <a:rPr lang="fr-FR" altLang="fr-FR" sz="2400">
                <a:solidFill>
                  <a:srgbClr val="000000"/>
                </a:solidFill>
                <a:latin typeface="Museo 500" panose="02000000000000000000" pitchFamily="50" charset="0"/>
              </a:rPr>
              <a:t>3. les faire </a:t>
            </a:r>
            <a:r>
              <a:rPr lang="fr-FR" altLang="fr-FR" sz="2400" b="1">
                <a:solidFill>
                  <a:srgbClr val="EB6078"/>
                </a:solidFill>
                <a:latin typeface="Museo 500" panose="02000000000000000000" pitchFamily="50" charset="0"/>
              </a:rPr>
              <a:t>durer</a:t>
            </a:r>
          </a:p>
        </p:txBody>
      </p:sp>
      <p:pic>
        <p:nvPicPr>
          <p:cNvPr id="316424"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89050" y="3330575"/>
            <a:ext cx="619125" cy="89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pic>
      <p:pic>
        <p:nvPicPr>
          <p:cNvPr id="316425"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51475" y="1989138"/>
            <a:ext cx="1093788" cy="81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pic>
      <p:sp>
        <p:nvSpPr>
          <p:cNvPr id="316426" name="Text Box 4"/>
          <p:cNvSpPr txBox="1">
            <a:spLocks noChangeArrowheads="1"/>
          </p:cNvSpPr>
          <p:nvPr/>
        </p:nvSpPr>
        <p:spPr bwMode="auto">
          <a:xfrm>
            <a:off x="1547813" y="2792413"/>
            <a:ext cx="22606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457200" algn="l"/>
                <a:tab pos="914400" algn="l"/>
                <a:tab pos="1371600" algn="l"/>
                <a:tab pos="1828800" algn="l"/>
              </a:tabLst>
              <a:defRPr>
                <a:solidFill>
                  <a:schemeClr val="tx1"/>
                </a:solidFill>
                <a:latin typeface="Arial" panose="020B0604020202020204" pitchFamily="34" charset="0"/>
                <a:ea typeface="AR PL SungtiL GB"/>
                <a:cs typeface="AR PL SungtiL GB"/>
              </a:defRPr>
            </a:lvl1pPr>
            <a:lvl2pPr>
              <a:tabLst>
                <a:tab pos="457200" algn="l"/>
                <a:tab pos="914400" algn="l"/>
                <a:tab pos="1371600" algn="l"/>
                <a:tab pos="1828800" algn="l"/>
              </a:tabLst>
              <a:defRPr>
                <a:solidFill>
                  <a:schemeClr val="tx1"/>
                </a:solidFill>
                <a:latin typeface="Arial" panose="020B0604020202020204" pitchFamily="34" charset="0"/>
                <a:ea typeface="AR PL SungtiL GB"/>
                <a:cs typeface="AR PL SungtiL GB"/>
              </a:defRPr>
            </a:lvl2pPr>
            <a:lvl3pPr>
              <a:tabLst>
                <a:tab pos="457200" algn="l"/>
                <a:tab pos="914400" algn="l"/>
                <a:tab pos="1371600" algn="l"/>
                <a:tab pos="1828800" algn="l"/>
              </a:tabLst>
              <a:defRPr>
                <a:solidFill>
                  <a:schemeClr val="tx1"/>
                </a:solidFill>
                <a:latin typeface="Arial" panose="020B0604020202020204" pitchFamily="34" charset="0"/>
                <a:ea typeface="AR PL SungtiL GB"/>
                <a:cs typeface="AR PL SungtiL GB"/>
              </a:defRPr>
            </a:lvl3pPr>
            <a:lvl4pPr>
              <a:tabLst>
                <a:tab pos="457200" algn="l"/>
                <a:tab pos="914400" algn="l"/>
                <a:tab pos="1371600" algn="l"/>
                <a:tab pos="1828800" algn="l"/>
              </a:tabLst>
              <a:defRPr>
                <a:solidFill>
                  <a:schemeClr val="tx1"/>
                </a:solidFill>
                <a:latin typeface="Arial" panose="020B0604020202020204" pitchFamily="34" charset="0"/>
                <a:ea typeface="AR PL SungtiL GB"/>
                <a:cs typeface="AR PL SungtiL GB"/>
              </a:defRPr>
            </a:lvl4pPr>
            <a:lvl5pPr>
              <a:tabLst>
                <a:tab pos="457200" algn="l"/>
                <a:tab pos="914400" algn="l"/>
                <a:tab pos="1371600" algn="l"/>
                <a:tab pos="1828800"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457200" algn="l"/>
                <a:tab pos="914400" algn="l"/>
                <a:tab pos="1371600" algn="l"/>
                <a:tab pos="1828800"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457200" algn="l"/>
                <a:tab pos="914400" algn="l"/>
                <a:tab pos="1371600" algn="l"/>
                <a:tab pos="1828800"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457200" algn="l"/>
                <a:tab pos="914400" algn="l"/>
                <a:tab pos="1371600" algn="l"/>
                <a:tab pos="1828800"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457200" algn="l"/>
                <a:tab pos="914400" algn="l"/>
                <a:tab pos="1371600" algn="l"/>
                <a:tab pos="1828800" algn="l"/>
              </a:tabLst>
              <a:defRPr>
                <a:solidFill>
                  <a:schemeClr val="tx1"/>
                </a:solidFill>
                <a:latin typeface="Arial" panose="020B0604020202020204" pitchFamily="34" charset="0"/>
                <a:ea typeface="AR PL SungtiL GB"/>
                <a:cs typeface="AR PL SungtiL GB"/>
              </a:defRPr>
            </a:lvl9pPr>
          </a:lstStyle>
          <a:p>
            <a:pPr eaLnBrk="1">
              <a:buClr>
                <a:srgbClr val="000000"/>
              </a:buClr>
              <a:buSzPct val="100000"/>
              <a:buFont typeface="Times New Roman" panose="02020603050405020304" pitchFamily="18" charset="0"/>
              <a:buNone/>
            </a:pPr>
            <a:r>
              <a:rPr lang="fr-FR" altLang="fr-FR" sz="2400">
                <a:solidFill>
                  <a:srgbClr val="000000"/>
                </a:solidFill>
                <a:latin typeface="Museo 500" panose="02000000000000000000" pitchFamily="50" charset="0"/>
              </a:rPr>
              <a:t>1. les </a:t>
            </a:r>
            <a:r>
              <a:rPr lang="fr-FR" altLang="fr-FR" sz="2400" b="1">
                <a:solidFill>
                  <a:srgbClr val="EB6078"/>
                </a:solidFill>
                <a:latin typeface="Museo 500" panose="02000000000000000000" pitchFamily="50" charset="0"/>
              </a:rPr>
              <a:t>repérer</a:t>
            </a:r>
          </a:p>
        </p:txBody>
      </p:sp>
      <p:sp>
        <p:nvSpPr>
          <p:cNvPr id="13" name="Titre 17"/>
          <p:cNvSpPr txBox="1">
            <a:spLocks noChangeArrowheads="1"/>
          </p:cNvSpPr>
          <p:nvPr/>
        </p:nvSpPr>
        <p:spPr bwMode="auto">
          <a:xfrm>
            <a:off x="5435600" y="333375"/>
            <a:ext cx="3124200" cy="14366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004" tIns="46798" rIns="90004" bIns="46798" anchor="ctr" anchorCtr="1"/>
          <a:lstStyle>
            <a:lvl1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lang="fr-FR" sz="3200" b="1">
                <a:solidFill>
                  <a:srgbClr val="B7B128"/>
                </a:solidFill>
                <a:latin typeface="Arial" pitchFamily="18"/>
                <a:cs typeface="Tahoma" pitchFamily="2"/>
              </a:defRPr>
            </a:lvl1pPr>
            <a:lvl2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2pPr>
            <a:lvl3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3pPr>
            <a:lvl4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4pPr>
            <a:lvl5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5pPr>
            <a:lvl6pPr marL="457200" algn="l" rtl="0" eaLnBrk="0" fontAlgn="base">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6pPr>
            <a:lvl7pPr marL="914400" algn="l" rtl="0" eaLnBrk="0" fontAlgn="base">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7pPr>
            <a:lvl8pPr marL="1371600" algn="l" rtl="0" eaLnBrk="0" fontAlgn="base">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8pPr>
            <a:lvl9pPr marL="1828800" algn="l" rtl="0" eaLnBrk="0" fontAlgn="base">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9pPr>
          </a:lstStyle>
          <a:p>
            <a:pPr eaLnBrk="1" hangingPunct="1">
              <a:defRPr/>
            </a:pPr>
            <a:r>
              <a:rPr altLang="fr-FR" sz="2400" kern="0" dirty="0" smtClean="0">
                <a:solidFill>
                  <a:srgbClr val="EB6078"/>
                </a:solidFill>
                <a:latin typeface="Museo 500" panose="02000000000000000000" pitchFamily="50" charset="0"/>
                <a:cs typeface="Tahoma" panose="020B0604030504040204" pitchFamily="34" charset="0"/>
              </a:rPr>
              <a:t>Cultiver ses</a:t>
            </a:r>
            <a:r>
              <a:rPr altLang="fr-FR" sz="2400" kern="0" dirty="0">
                <a:solidFill>
                  <a:srgbClr val="EB6078"/>
                </a:solidFill>
                <a:latin typeface="Museo 500" panose="02000000000000000000" pitchFamily="50" charset="0"/>
                <a:cs typeface="Tahoma" panose="020B0604030504040204" pitchFamily="34" charset="0"/>
              </a:rPr>
              <a:t> </a:t>
            </a:r>
            <a:r>
              <a:rPr altLang="fr-FR" sz="2400" kern="0" dirty="0" smtClean="0">
                <a:solidFill>
                  <a:srgbClr val="EB6078"/>
                </a:solidFill>
                <a:latin typeface="Museo 500" panose="02000000000000000000" pitchFamily="50" charset="0"/>
                <a:cs typeface="Tahoma" panose="020B0604030504040204" pitchFamily="34" charset="0"/>
              </a:rPr>
              <a:t>moments de</a:t>
            </a:r>
          </a:p>
          <a:p>
            <a:pPr eaLnBrk="1" hangingPunct="1">
              <a:defRPr/>
            </a:pPr>
            <a:r>
              <a:rPr altLang="fr-FR" sz="2400" kern="0" dirty="0" smtClean="0">
                <a:solidFill>
                  <a:srgbClr val="EB6078"/>
                </a:solidFill>
                <a:latin typeface="Museo 500" panose="02000000000000000000" pitchFamily="50" charset="0"/>
                <a:cs typeface="Tahoma" panose="020B0604030504040204" pitchFamily="34" charset="0"/>
              </a:rPr>
              <a:t>bien-être</a:t>
            </a:r>
          </a:p>
        </p:txBody>
      </p:sp>
      <p:pic>
        <p:nvPicPr>
          <p:cNvPr id="316428" name="Image 13"/>
          <p:cNvPicPr>
            <a:picLocks noChangeAspect="1"/>
          </p:cNvPicPr>
          <p:nvPr/>
        </p:nvPicPr>
        <p:blipFill>
          <a:blip r:embed="rId7">
            <a:extLst>
              <a:ext uri="{28A0092B-C50C-407E-A947-70E740481C1C}">
                <a14:useLocalDpi xmlns:a14="http://schemas.microsoft.com/office/drawing/2010/main" val="0"/>
              </a:ext>
            </a:extLst>
          </a:blip>
          <a:srcRect l="20821" t="8751" r="21899" b="36250"/>
          <a:stretch>
            <a:fillRect/>
          </a:stretch>
        </p:blipFill>
        <p:spPr bwMode="auto">
          <a:xfrm>
            <a:off x="7623175" y="5670550"/>
            <a:ext cx="136842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5" name="Connecteur droit 14"/>
          <p:cNvCxnSpPr/>
          <p:nvPr/>
        </p:nvCxnSpPr>
        <p:spPr>
          <a:xfrm flipV="1">
            <a:off x="268288" y="6273800"/>
            <a:ext cx="7134225" cy="19050"/>
          </a:xfrm>
          <a:prstGeom prst="line">
            <a:avLst/>
          </a:prstGeom>
          <a:ln>
            <a:solidFill>
              <a:srgbClr val="50A051"/>
            </a:solidFill>
          </a:ln>
        </p:spPr>
        <p:style>
          <a:lnRef idx="1">
            <a:schemeClr val="accent1"/>
          </a:lnRef>
          <a:fillRef idx="0">
            <a:schemeClr val="accent1"/>
          </a:fillRef>
          <a:effectRef idx="0">
            <a:schemeClr val="accent1"/>
          </a:effectRef>
          <a:fontRef idx="minor">
            <a:schemeClr val="tx1"/>
          </a:fontRef>
        </p:style>
      </p:cxnSp>
      <p:sp>
        <p:nvSpPr>
          <p:cNvPr id="316430" name="Espace réservé du numéro de diapositive 1"/>
          <p:cNvSpPr txBox="1">
            <a:spLocks/>
          </p:cNvSpPr>
          <p:nvPr/>
        </p:nvSpPr>
        <p:spPr bwMode="auto">
          <a:xfrm>
            <a:off x="334963" y="6356350"/>
            <a:ext cx="84963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3000"/>
              </a:lnSpc>
              <a:spcBef>
                <a:spcPts val="1425"/>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3200">
                <a:solidFill>
                  <a:srgbClr val="000000"/>
                </a:solidFill>
                <a:latin typeface="Arial" panose="020B0604020202020204" pitchFamily="34" charset="0"/>
                <a:ea typeface="AR PL SungtiL GB"/>
                <a:cs typeface="AR PL SungtiL GB"/>
              </a:defRPr>
            </a:lvl1pPr>
            <a:lvl2pPr>
              <a:lnSpc>
                <a:spcPct val="93000"/>
              </a:lnSpc>
              <a:spcBef>
                <a:spcPts val="1138"/>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800">
                <a:solidFill>
                  <a:srgbClr val="000000"/>
                </a:solidFill>
                <a:latin typeface="Arial" panose="020B0604020202020204" pitchFamily="34" charset="0"/>
                <a:ea typeface="AR PL SungtiL GB"/>
                <a:cs typeface="AR PL SungtiL GB"/>
              </a:defRPr>
            </a:lvl2pPr>
            <a:lvl3pPr>
              <a:lnSpc>
                <a:spcPct val="93000"/>
              </a:lnSpc>
              <a:spcBef>
                <a:spcPts val="850"/>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400">
                <a:solidFill>
                  <a:srgbClr val="000000"/>
                </a:solidFill>
                <a:latin typeface="Arial" panose="020B0604020202020204" pitchFamily="34" charset="0"/>
                <a:ea typeface="AR PL SungtiL GB"/>
                <a:cs typeface="AR PL SungtiL GB"/>
              </a:defRPr>
            </a:lvl3pPr>
            <a:lvl4pPr>
              <a:lnSpc>
                <a:spcPct val="93000"/>
              </a:lnSpc>
              <a:spcBef>
                <a:spcPts val="575"/>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4pPr>
            <a:lvl5pPr>
              <a:lnSpc>
                <a:spcPct val="93000"/>
              </a:lnSpc>
              <a:spcBef>
                <a:spcPts val="288"/>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5pPr>
            <a:lvl6pPr marL="25146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6pPr>
            <a:lvl7pPr marL="29718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7pPr>
            <a:lvl8pPr marL="34290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8pPr>
            <a:lvl9pPr marL="38862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9pPr>
          </a:lstStyle>
          <a:p>
            <a:pPr algn="ctr">
              <a:lnSpc>
                <a:spcPct val="100000"/>
              </a:lnSpc>
              <a:spcBef>
                <a:spcPct val="0"/>
              </a:spcBef>
              <a:buClrTx/>
              <a:buSzTx/>
              <a:buFontTx/>
              <a:buNone/>
            </a:pPr>
            <a:r>
              <a:rPr lang="en-US" altLang="fr-FR" sz="1200">
                <a:solidFill>
                  <a:srgbClr val="898989"/>
                </a:solidFill>
                <a:latin typeface="Calibri" panose="020F0502020204030204" pitchFamily="34" charset="0"/>
                <a:cs typeface="Tahoma" panose="020B0604030504040204" pitchFamily="34" charset="0"/>
              </a:rPr>
              <a:t>16</a:t>
            </a:r>
          </a:p>
        </p:txBody>
      </p:sp>
      <p:sp>
        <p:nvSpPr>
          <p:cNvPr id="17" name="ZoneTexte 16"/>
          <p:cNvSpPr txBox="1"/>
          <p:nvPr/>
        </p:nvSpPr>
        <p:spPr>
          <a:xfrm>
            <a:off x="5907088" y="207963"/>
            <a:ext cx="2960687" cy="369887"/>
          </a:xfrm>
          <a:prstGeom prst="rect">
            <a:avLst/>
          </a:prstGeom>
          <a:solidFill>
            <a:srgbClr val="FFFFFF"/>
          </a:solidFill>
          <a:ln cap="flat">
            <a:noFill/>
          </a:ln>
        </p:spPr>
        <p:txBody>
          <a:bodyPr anchorCtr="1">
            <a:spAutoFit/>
          </a:bodyPr>
          <a:lstStyle/>
          <a:p>
            <a:pPr marL="0" lvl="1" algn="ctr" eaLnBrk="1" fontAlgn="auto" hangingPunct="1">
              <a:spcBef>
                <a:spcPts val="950"/>
              </a:spcBef>
              <a:spcAft>
                <a:spcPts val="0"/>
              </a:spcAft>
              <a:tabLst>
                <a:tab pos="639723" algn="l"/>
                <a:tab pos="1554123" algn="l"/>
                <a:tab pos="2468523" algn="l"/>
                <a:tab pos="3382923" algn="l"/>
                <a:tab pos="4297323" algn="l"/>
                <a:tab pos="5211723" algn="l"/>
                <a:tab pos="6126123" algn="l"/>
                <a:tab pos="7040523" algn="l"/>
                <a:tab pos="7954923" algn="l"/>
                <a:tab pos="8869323" algn="l"/>
                <a:tab pos="9783723" algn="l"/>
              </a:tabLst>
              <a:defRPr sz="1800" b="0" i="0" u="none" strike="noStrike" kern="0" cap="none" spc="0" baseline="0">
                <a:solidFill>
                  <a:srgbClr val="000000"/>
                </a:solidFill>
                <a:uFillTx/>
              </a:defRPr>
            </a:pPr>
            <a:r>
              <a:rPr lang="fr-FR" b="1" kern="0" dirty="0">
                <a:solidFill>
                  <a:srgbClr val="000000"/>
                </a:solidFill>
                <a:latin typeface="Museo 500" panose="02000000000000000000" pitchFamily="50" charset="0"/>
                <a:cs typeface="Tahoma" pitchFamily="2"/>
              </a:rPr>
              <a:t>Parcours CAP Bien-être</a:t>
            </a:r>
          </a:p>
        </p:txBody>
      </p:sp>
      <p:pic>
        <p:nvPicPr>
          <p:cNvPr id="316432" name="Image 1"/>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0" y="4763"/>
            <a:ext cx="5730875"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Rectangle à coins arrondis 15"/>
          <p:cNvSpPr/>
          <p:nvPr/>
        </p:nvSpPr>
        <p:spPr bwMode="auto">
          <a:xfrm>
            <a:off x="1184275" y="2536825"/>
            <a:ext cx="4806950" cy="1624013"/>
          </a:xfrm>
          <a:prstGeom prst="wedgeRoundRectCallout">
            <a:avLst>
              <a:gd name="adj1" fmla="val -1494"/>
              <a:gd name="adj2" fmla="val 72806"/>
              <a:gd name="adj3" fmla="val 16667"/>
            </a:avLst>
          </a:prstGeom>
          <a:solidFill>
            <a:schemeClr val="accent6">
              <a:lumMod val="75000"/>
            </a:schemeClr>
          </a:solidFill>
          <a:ln w="9525" cap="flat" cmpd="sng" algn="ctr">
            <a:solidFill>
              <a:schemeClr val="tx1"/>
            </a:solidFill>
            <a:prstDash val="solid"/>
            <a:round/>
            <a:headEnd type="none" w="med" len="med"/>
            <a:tailEnd type="none" w="med" len="med"/>
          </a:ln>
          <a:effectLst/>
        </p:spPr>
        <p:txBody>
          <a:bodyPr/>
          <a:lstStyle/>
          <a:p>
            <a:pPr algn="ctr" eaLnBrk="1">
              <a:lnSpc>
                <a:spcPct val="93000"/>
              </a:lnSpc>
              <a:buClr>
                <a:srgbClr val="000000"/>
              </a:buClr>
              <a:buSzPct val="100000"/>
              <a:buFont typeface="Times New Roman" pitchFamily="16" charset="0"/>
              <a:buNone/>
              <a:defRPr/>
            </a:pPr>
            <a:r>
              <a:rPr lang="fr-FR" sz="2400" dirty="0">
                <a:solidFill>
                  <a:schemeClr val="bg1"/>
                </a:solidFill>
                <a:latin typeface="Museo 500" panose="02000000000000000000" pitchFamily="50" charset="0"/>
                <a:ea typeface="+mn-ea"/>
                <a:cs typeface="+mn-cs"/>
              </a:rPr>
              <a:t>Demain, je…</a:t>
            </a:r>
          </a:p>
          <a:p>
            <a:pPr algn="ctr" eaLnBrk="1">
              <a:lnSpc>
                <a:spcPct val="93000"/>
              </a:lnSpc>
              <a:buClr>
                <a:srgbClr val="000000"/>
              </a:buClr>
              <a:buSzPct val="100000"/>
              <a:buFont typeface="Times New Roman" pitchFamily="16" charset="0"/>
              <a:buNone/>
              <a:defRPr/>
            </a:pPr>
            <a:r>
              <a:rPr lang="fr-FR" sz="2400" dirty="0">
                <a:solidFill>
                  <a:schemeClr val="bg1"/>
                </a:solidFill>
                <a:latin typeface="Museo 500" panose="02000000000000000000" pitchFamily="50" charset="0"/>
                <a:ea typeface="+mn-ea"/>
                <a:cs typeface="+mn-cs"/>
              </a:rPr>
              <a:t>Dans la semaine qui vient, je…</a:t>
            </a:r>
          </a:p>
          <a:p>
            <a:pPr algn="ctr" eaLnBrk="1">
              <a:lnSpc>
                <a:spcPct val="93000"/>
              </a:lnSpc>
              <a:buClr>
                <a:srgbClr val="000000"/>
              </a:buClr>
              <a:buSzPct val="100000"/>
              <a:buFont typeface="Times New Roman" pitchFamily="16" charset="0"/>
              <a:buNone/>
              <a:defRPr/>
            </a:pPr>
            <a:r>
              <a:rPr lang="fr-FR" sz="2400" dirty="0">
                <a:solidFill>
                  <a:schemeClr val="bg1"/>
                </a:solidFill>
                <a:latin typeface="Museo 500" panose="02000000000000000000" pitchFamily="50" charset="0"/>
                <a:ea typeface="+mn-ea"/>
                <a:cs typeface="+mn-cs"/>
              </a:rPr>
              <a:t>Dans le mois qui vient, je…</a:t>
            </a:r>
          </a:p>
          <a:p>
            <a:pPr algn="ctr" eaLnBrk="1">
              <a:lnSpc>
                <a:spcPct val="93000"/>
              </a:lnSpc>
              <a:buClr>
                <a:srgbClr val="000000"/>
              </a:buClr>
              <a:buSzPct val="100000"/>
              <a:buFont typeface="Times New Roman" pitchFamily="16" charset="0"/>
              <a:buNone/>
              <a:defRPr/>
            </a:pPr>
            <a:r>
              <a:rPr lang="fr-FR" sz="2400" dirty="0">
                <a:solidFill>
                  <a:schemeClr val="bg1"/>
                </a:solidFill>
                <a:latin typeface="Museo 500" panose="02000000000000000000" pitchFamily="50" charset="0"/>
                <a:ea typeface="+mn-ea"/>
                <a:cs typeface="+mn-cs"/>
              </a:rPr>
              <a:t>Avant la fin d’année, je</a:t>
            </a:r>
            <a:endParaRPr lang="fr-FR" sz="2400" dirty="0">
              <a:latin typeface="Museo 500" panose="02000000000000000000" pitchFamily="50" charset="0"/>
              <a:ea typeface="+mn-ea"/>
              <a:cs typeface="+mn-cs"/>
            </a:endParaRPr>
          </a:p>
        </p:txBody>
      </p:sp>
      <p:sp>
        <p:nvSpPr>
          <p:cNvPr id="318467" name="Freeform 4"/>
          <p:cNvSpPr>
            <a:spLocks noChangeArrowheads="1"/>
          </p:cNvSpPr>
          <p:nvPr/>
        </p:nvSpPr>
        <p:spPr bwMode="auto">
          <a:xfrm>
            <a:off x="2454275" y="4938713"/>
            <a:ext cx="5689600" cy="438150"/>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solidFill>
            <a:srgbClr val="FFC000"/>
          </a:solidFill>
          <a:ln w="9360">
            <a:solidFill>
              <a:schemeClr val="bg1"/>
            </a:solidFill>
            <a:round/>
            <a:headEnd/>
            <a:tailEnd/>
          </a:ln>
        </p:spPr>
        <p:txBody>
          <a:bodyPr anchorCtr="1"/>
          <a:lstStyle>
            <a:lvl1pPr>
              <a:tabLst>
                <a:tab pos="457200" algn="l"/>
                <a:tab pos="914400" algn="l"/>
                <a:tab pos="1371600" algn="l"/>
                <a:tab pos="1828800" algn="l"/>
              </a:tabLst>
              <a:defRPr>
                <a:solidFill>
                  <a:schemeClr val="tx1"/>
                </a:solidFill>
                <a:latin typeface="Arial" panose="020B0604020202020204" pitchFamily="34" charset="0"/>
                <a:ea typeface="AR PL SungtiL GB"/>
                <a:cs typeface="AR PL SungtiL GB"/>
              </a:defRPr>
            </a:lvl1pPr>
            <a:lvl2pPr>
              <a:tabLst>
                <a:tab pos="457200" algn="l"/>
                <a:tab pos="914400" algn="l"/>
                <a:tab pos="1371600" algn="l"/>
                <a:tab pos="1828800" algn="l"/>
              </a:tabLst>
              <a:defRPr>
                <a:solidFill>
                  <a:schemeClr val="tx1"/>
                </a:solidFill>
                <a:latin typeface="Arial" panose="020B0604020202020204" pitchFamily="34" charset="0"/>
                <a:ea typeface="AR PL SungtiL GB"/>
                <a:cs typeface="AR PL SungtiL GB"/>
              </a:defRPr>
            </a:lvl2pPr>
            <a:lvl3pPr>
              <a:tabLst>
                <a:tab pos="457200" algn="l"/>
                <a:tab pos="914400" algn="l"/>
                <a:tab pos="1371600" algn="l"/>
                <a:tab pos="1828800" algn="l"/>
              </a:tabLst>
              <a:defRPr>
                <a:solidFill>
                  <a:schemeClr val="tx1"/>
                </a:solidFill>
                <a:latin typeface="Arial" panose="020B0604020202020204" pitchFamily="34" charset="0"/>
                <a:ea typeface="AR PL SungtiL GB"/>
                <a:cs typeface="AR PL SungtiL GB"/>
              </a:defRPr>
            </a:lvl3pPr>
            <a:lvl4pPr>
              <a:tabLst>
                <a:tab pos="457200" algn="l"/>
                <a:tab pos="914400" algn="l"/>
                <a:tab pos="1371600" algn="l"/>
                <a:tab pos="1828800" algn="l"/>
              </a:tabLst>
              <a:defRPr>
                <a:solidFill>
                  <a:schemeClr val="tx1"/>
                </a:solidFill>
                <a:latin typeface="Arial" panose="020B0604020202020204" pitchFamily="34" charset="0"/>
                <a:ea typeface="AR PL SungtiL GB"/>
                <a:cs typeface="AR PL SungtiL GB"/>
              </a:defRPr>
            </a:lvl4pPr>
            <a:lvl5pPr>
              <a:tabLst>
                <a:tab pos="457200" algn="l"/>
                <a:tab pos="914400" algn="l"/>
                <a:tab pos="1371600" algn="l"/>
                <a:tab pos="1828800"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457200" algn="l"/>
                <a:tab pos="914400" algn="l"/>
                <a:tab pos="1371600" algn="l"/>
                <a:tab pos="1828800"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457200" algn="l"/>
                <a:tab pos="914400" algn="l"/>
                <a:tab pos="1371600" algn="l"/>
                <a:tab pos="1828800"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457200" algn="l"/>
                <a:tab pos="914400" algn="l"/>
                <a:tab pos="1371600" algn="l"/>
                <a:tab pos="1828800"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457200" algn="l"/>
                <a:tab pos="914400" algn="l"/>
                <a:tab pos="1371600" algn="l"/>
                <a:tab pos="1828800" algn="l"/>
              </a:tabLst>
              <a:defRPr>
                <a:solidFill>
                  <a:schemeClr val="tx1"/>
                </a:solidFill>
                <a:latin typeface="Arial" panose="020B0604020202020204" pitchFamily="34" charset="0"/>
                <a:ea typeface="AR PL SungtiL GB"/>
                <a:cs typeface="AR PL SungtiL GB"/>
              </a:defRPr>
            </a:lvl9pPr>
          </a:lstStyle>
          <a:p>
            <a:pPr algn="ctr" eaLnBrk="1">
              <a:lnSpc>
                <a:spcPct val="93000"/>
              </a:lnSpc>
              <a:buClr>
                <a:srgbClr val="000000"/>
              </a:buClr>
              <a:buSzPct val="100000"/>
              <a:buFont typeface="Times New Roman" panose="02020603050405020304" pitchFamily="18" charset="0"/>
              <a:buNone/>
            </a:pPr>
            <a:r>
              <a:rPr lang="fr-FR" altLang="fr-FR" sz="2200">
                <a:solidFill>
                  <a:srgbClr val="FFFFFF"/>
                </a:solidFill>
                <a:latin typeface="Museo 500" panose="02000000000000000000" pitchFamily="50" charset="0"/>
              </a:rPr>
              <a:t>Faire des Activités manuelles, artistiques</a:t>
            </a:r>
          </a:p>
        </p:txBody>
      </p:sp>
      <p:sp>
        <p:nvSpPr>
          <p:cNvPr id="318468" name="Freeform 7"/>
          <p:cNvSpPr>
            <a:spLocks noChangeArrowheads="1"/>
          </p:cNvSpPr>
          <p:nvPr/>
        </p:nvSpPr>
        <p:spPr bwMode="auto">
          <a:xfrm>
            <a:off x="1304925" y="4946650"/>
            <a:ext cx="1104900" cy="431800"/>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solidFill>
            <a:srgbClr val="FF0000"/>
          </a:solidFill>
          <a:ln w="9360">
            <a:solidFill>
              <a:schemeClr val="bg1"/>
            </a:solidFill>
            <a:round/>
            <a:headEnd/>
            <a:tailEnd/>
          </a:ln>
        </p:spPr>
        <p:txBody>
          <a:bodyPr anchorCtr="1"/>
          <a:lstStyle>
            <a:lvl1pPr>
              <a:tabLst>
                <a:tab pos="457200" algn="l"/>
                <a:tab pos="914400" algn="l"/>
                <a:tab pos="1371600" algn="l"/>
                <a:tab pos="1828800" algn="l"/>
              </a:tabLst>
              <a:defRPr>
                <a:solidFill>
                  <a:schemeClr val="tx1"/>
                </a:solidFill>
                <a:latin typeface="Arial" panose="020B0604020202020204" pitchFamily="34" charset="0"/>
                <a:ea typeface="AR PL SungtiL GB"/>
                <a:cs typeface="AR PL SungtiL GB"/>
              </a:defRPr>
            </a:lvl1pPr>
            <a:lvl2pPr>
              <a:tabLst>
                <a:tab pos="457200" algn="l"/>
                <a:tab pos="914400" algn="l"/>
                <a:tab pos="1371600" algn="l"/>
                <a:tab pos="1828800" algn="l"/>
              </a:tabLst>
              <a:defRPr>
                <a:solidFill>
                  <a:schemeClr val="tx1"/>
                </a:solidFill>
                <a:latin typeface="Arial" panose="020B0604020202020204" pitchFamily="34" charset="0"/>
                <a:ea typeface="AR PL SungtiL GB"/>
                <a:cs typeface="AR PL SungtiL GB"/>
              </a:defRPr>
            </a:lvl2pPr>
            <a:lvl3pPr>
              <a:tabLst>
                <a:tab pos="457200" algn="l"/>
                <a:tab pos="914400" algn="l"/>
                <a:tab pos="1371600" algn="l"/>
                <a:tab pos="1828800" algn="l"/>
              </a:tabLst>
              <a:defRPr>
                <a:solidFill>
                  <a:schemeClr val="tx1"/>
                </a:solidFill>
                <a:latin typeface="Arial" panose="020B0604020202020204" pitchFamily="34" charset="0"/>
                <a:ea typeface="AR PL SungtiL GB"/>
                <a:cs typeface="AR PL SungtiL GB"/>
              </a:defRPr>
            </a:lvl3pPr>
            <a:lvl4pPr>
              <a:tabLst>
                <a:tab pos="457200" algn="l"/>
                <a:tab pos="914400" algn="l"/>
                <a:tab pos="1371600" algn="l"/>
                <a:tab pos="1828800" algn="l"/>
              </a:tabLst>
              <a:defRPr>
                <a:solidFill>
                  <a:schemeClr val="tx1"/>
                </a:solidFill>
                <a:latin typeface="Arial" panose="020B0604020202020204" pitchFamily="34" charset="0"/>
                <a:ea typeface="AR PL SungtiL GB"/>
                <a:cs typeface="AR PL SungtiL GB"/>
              </a:defRPr>
            </a:lvl4pPr>
            <a:lvl5pPr>
              <a:tabLst>
                <a:tab pos="457200" algn="l"/>
                <a:tab pos="914400" algn="l"/>
                <a:tab pos="1371600" algn="l"/>
                <a:tab pos="1828800"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457200" algn="l"/>
                <a:tab pos="914400" algn="l"/>
                <a:tab pos="1371600" algn="l"/>
                <a:tab pos="1828800"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457200" algn="l"/>
                <a:tab pos="914400" algn="l"/>
                <a:tab pos="1371600" algn="l"/>
                <a:tab pos="1828800"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457200" algn="l"/>
                <a:tab pos="914400" algn="l"/>
                <a:tab pos="1371600" algn="l"/>
                <a:tab pos="1828800"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457200" algn="l"/>
                <a:tab pos="914400" algn="l"/>
                <a:tab pos="1371600" algn="l"/>
                <a:tab pos="1828800" algn="l"/>
              </a:tabLst>
              <a:defRPr>
                <a:solidFill>
                  <a:schemeClr val="tx1"/>
                </a:solidFill>
                <a:latin typeface="Arial" panose="020B0604020202020204" pitchFamily="34" charset="0"/>
                <a:ea typeface="AR PL SungtiL GB"/>
                <a:cs typeface="AR PL SungtiL GB"/>
              </a:defRPr>
            </a:lvl9pPr>
          </a:lstStyle>
          <a:p>
            <a:pPr algn="ctr" eaLnBrk="1">
              <a:lnSpc>
                <a:spcPct val="93000"/>
              </a:lnSpc>
              <a:buClr>
                <a:srgbClr val="000000"/>
              </a:buClr>
              <a:buSzPct val="100000"/>
              <a:buFont typeface="Times New Roman" panose="02020603050405020304" pitchFamily="18" charset="0"/>
              <a:buNone/>
            </a:pPr>
            <a:r>
              <a:rPr lang="fr-FR" altLang="fr-FR" sz="2200">
                <a:solidFill>
                  <a:srgbClr val="FFFFFF"/>
                </a:solidFill>
                <a:latin typeface="Museo 500" panose="02000000000000000000" pitchFamily="50" charset="0"/>
              </a:rPr>
              <a:t>Jouer</a:t>
            </a:r>
          </a:p>
        </p:txBody>
      </p:sp>
      <p:sp>
        <p:nvSpPr>
          <p:cNvPr id="318469" name="Freeform 8"/>
          <p:cNvSpPr>
            <a:spLocks noChangeArrowheads="1"/>
          </p:cNvSpPr>
          <p:nvPr/>
        </p:nvSpPr>
        <p:spPr bwMode="auto">
          <a:xfrm>
            <a:off x="6534150" y="4451350"/>
            <a:ext cx="1785938" cy="428625"/>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solidFill>
            <a:srgbClr val="8585E0"/>
          </a:solidFill>
          <a:ln w="9360">
            <a:solidFill>
              <a:schemeClr val="bg1"/>
            </a:solidFill>
            <a:round/>
            <a:headEnd/>
            <a:tailEnd/>
          </a:ln>
        </p:spPr>
        <p:txBody>
          <a:bodyPr anchorCtr="1"/>
          <a:lstStyle>
            <a:lvl1pPr>
              <a:tabLst>
                <a:tab pos="457200" algn="l"/>
                <a:tab pos="914400" algn="l"/>
                <a:tab pos="1371600" algn="l"/>
                <a:tab pos="1828800" algn="l"/>
              </a:tabLst>
              <a:defRPr>
                <a:solidFill>
                  <a:schemeClr val="tx1"/>
                </a:solidFill>
                <a:latin typeface="Arial" panose="020B0604020202020204" pitchFamily="34" charset="0"/>
                <a:ea typeface="AR PL SungtiL GB"/>
                <a:cs typeface="AR PL SungtiL GB"/>
              </a:defRPr>
            </a:lvl1pPr>
            <a:lvl2pPr>
              <a:tabLst>
                <a:tab pos="457200" algn="l"/>
                <a:tab pos="914400" algn="l"/>
                <a:tab pos="1371600" algn="l"/>
                <a:tab pos="1828800" algn="l"/>
              </a:tabLst>
              <a:defRPr>
                <a:solidFill>
                  <a:schemeClr val="tx1"/>
                </a:solidFill>
                <a:latin typeface="Arial" panose="020B0604020202020204" pitchFamily="34" charset="0"/>
                <a:ea typeface="AR PL SungtiL GB"/>
                <a:cs typeface="AR PL SungtiL GB"/>
              </a:defRPr>
            </a:lvl2pPr>
            <a:lvl3pPr>
              <a:tabLst>
                <a:tab pos="457200" algn="l"/>
                <a:tab pos="914400" algn="l"/>
                <a:tab pos="1371600" algn="l"/>
                <a:tab pos="1828800" algn="l"/>
              </a:tabLst>
              <a:defRPr>
                <a:solidFill>
                  <a:schemeClr val="tx1"/>
                </a:solidFill>
                <a:latin typeface="Arial" panose="020B0604020202020204" pitchFamily="34" charset="0"/>
                <a:ea typeface="AR PL SungtiL GB"/>
                <a:cs typeface="AR PL SungtiL GB"/>
              </a:defRPr>
            </a:lvl3pPr>
            <a:lvl4pPr>
              <a:tabLst>
                <a:tab pos="457200" algn="l"/>
                <a:tab pos="914400" algn="l"/>
                <a:tab pos="1371600" algn="l"/>
                <a:tab pos="1828800" algn="l"/>
              </a:tabLst>
              <a:defRPr>
                <a:solidFill>
                  <a:schemeClr val="tx1"/>
                </a:solidFill>
                <a:latin typeface="Arial" panose="020B0604020202020204" pitchFamily="34" charset="0"/>
                <a:ea typeface="AR PL SungtiL GB"/>
                <a:cs typeface="AR PL SungtiL GB"/>
              </a:defRPr>
            </a:lvl4pPr>
            <a:lvl5pPr>
              <a:tabLst>
                <a:tab pos="457200" algn="l"/>
                <a:tab pos="914400" algn="l"/>
                <a:tab pos="1371600" algn="l"/>
                <a:tab pos="1828800"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457200" algn="l"/>
                <a:tab pos="914400" algn="l"/>
                <a:tab pos="1371600" algn="l"/>
                <a:tab pos="1828800"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457200" algn="l"/>
                <a:tab pos="914400" algn="l"/>
                <a:tab pos="1371600" algn="l"/>
                <a:tab pos="1828800"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457200" algn="l"/>
                <a:tab pos="914400" algn="l"/>
                <a:tab pos="1371600" algn="l"/>
                <a:tab pos="1828800"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457200" algn="l"/>
                <a:tab pos="914400" algn="l"/>
                <a:tab pos="1371600" algn="l"/>
                <a:tab pos="1828800" algn="l"/>
              </a:tabLst>
              <a:defRPr>
                <a:solidFill>
                  <a:schemeClr val="tx1"/>
                </a:solidFill>
                <a:latin typeface="Arial" panose="020B0604020202020204" pitchFamily="34" charset="0"/>
                <a:ea typeface="AR PL SungtiL GB"/>
                <a:cs typeface="AR PL SungtiL GB"/>
              </a:defRPr>
            </a:lvl9pPr>
          </a:lstStyle>
          <a:p>
            <a:pPr algn="ctr" eaLnBrk="1">
              <a:lnSpc>
                <a:spcPct val="93000"/>
              </a:lnSpc>
              <a:buClr>
                <a:srgbClr val="000000"/>
              </a:buClr>
              <a:buSzPct val="100000"/>
              <a:buFont typeface="Times New Roman" panose="02020603050405020304" pitchFamily="18" charset="0"/>
              <a:buNone/>
            </a:pPr>
            <a:r>
              <a:rPr lang="fr-FR" altLang="fr-FR" sz="2200">
                <a:solidFill>
                  <a:srgbClr val="FFFFFF"/>
                </a:solidFill>
                <a:latin typeface="Museo 500" panose="02000000000000000000" pitchFamily="50" charset="0"/>
              </a:rPr>
              <a:t>Apprendre</a:t>
            </a:r>
          </a:p>
        </p:txBody>
      </p:sp>
      <p:sp>
        <p:nvSpPr>
          <p:cNvPr id="318470" name="Freeform 9"/>
          <p:cNvSpPr>
            <a:spLocks noChangeArrowheads="1"/>
          </p:cNvSpPr>
          <p:nvPr/>
        </p:nvSpPr>
        <p:spPr bwMode="auto">
          <a:xfrm>
            <a:off x="827088" y="4459288"/>
            <a:ext cx="1785937" cy="407987"/>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solidFill>
            <a:srgbClr val="C00000"/>
          </a:solidFill>
          <a:ln w="9360">
            <a:solidFill>
              <a:schemeClr val="bg1"/>
            </a:solidFill>
            <a:round/>
            <a:headEnd/>
            <a:tailEnd/>
          </a:ln>
        </p:spPr>
        <p:txBody>
          <a:bodyPr anchorCtr="1"/>
          <a:lstStyle>
            <a:lvl1pPr>
              <a:tabLst>
                <a:tab pos="457200" algn="l"/>
                <a:tab pos="914400" algn="l"/>
                <a:tab pos="1371600" algn="l"/>
                <a:tab pos="1828800" algn="l"/>
              </a:tabLst>
              <a:defRPr>
                <a:solidFill>
                  <a:schemeClr val="tx1"/>
                </a:solidFill>
                <a:latin typeface="Arial" panose="020B0604020202020204" pitchFamily="34" charset="0"/>
                <a:ea typeface="AR PL SungtiL GB"/>
                <a:cs typeface="AR PL SungtiL GB"/>
              </a:defRPr>
            </a:lvl1pPr>
            <a:lvl2pPr>
              <a:tabLst>
                <a:tab pos="457200" algn="l"/>
                <a:tab pos="914400" algn="l"/>
                <a:tab pos="1371600" algn="l"/>
                <a:tab pos="1828800" algn="l"/>
              </a:tabLst>
              <a:defRPr>
                <a:solidFill>
                  <a:schemeClr val="tx1"/>
                </a:solidFill>
                <a:latin typeface="Arial" panose="020B0604020202020204" pitchFamily="34" charset="0"/>
                <a:ea typeface="AR PL SungtiL GB"/>
                <a:cs typeface="AR PL SungtiL GB"/>
              </a:defRPr>
            </a:lvl2pPr>
            <a:lvl3pPr>
              <a:tabLst>
                <a:tab pos="457200" algn="l"/>
                <a:tab pos="914400" algn="l"/>
                <a:tab pos="1371600" algn="l"/>
                <a:tab pos="1828800" algn="l"/>
              </a:tabLst>
              <a:defRPr>
                <a:solidFill>
                  <a:schemeClr val="tx1"/>
                </a:solidFill>
                <a:latin typeface="Arial" panose="020B0604020202020204" pitchFamily="34" charset="0"/>
                <a:ea typeface="AR PL SungtiL GB"/>
                <a:cs typeface="AR PL SungtiL GB"/>
              </a:defRPr>
            </a:lvl3pPr>
            <a:lvl4pPr>
              <a:tabLst>
                <a:tab pos="457200" algn="l"/>
                <a:tab pos="914400" algn="l"/>
                <a:tab pos="1371600" algn="l"/>
                <a:tab pos="1828800" algn="l"/>
              </a:tabLst>
              <a:defRPr>
                <a:solidFill>
                  <a:schemeClr val="tx1"/>
                </a:solidFill>
                <a:latin typeface="Arial" panose="020B0604020202020204" pitchFamily="34" charset="0"/>
                <a:ea typeface="AR PL SungtiL GB"/>
                <a:cs typeface="AR PL SungtiL GB"/>
              </a:defRPr>
            </a:lvl4pPr>
            <a:lvl5pPr>
              <a:tabLst>
                <a:tab pos="457200" algn="l"/>
                <a:tab pos="914400" algn="l"/>
                <a:tab pos="1371600" algn="l"/>
                <a:tab pos="1828800"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457200" algn="l"/>
                <a:tab pos="914400" algn="l"/>
                <a:tab pos="1371600" algn="l"/>
                <a:tab pos="1828800"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457200" algn="l"/>
                <a:tab pos="914400" algn="l"/>
                <a:tab pos="1371600" algn="l"/>
                <a:tab pos="1828800"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457200" algn="l"/>
                <a:tab pos="914400" algn="l"/>
                <a:tab pos="1371600" algn="l"/>
                <a:tab pos="1828800"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457200" algn="l"/>
                <a:tab pos="914400" algn="l"/>
                <a:tab pos="1371600" algn="l"/>
                <a:tab pos="1828800" algn="l"/>
              </a:tabLst>
              <a:defRPr>
                <a:solidFill>
                  <a:schemeClr val="tx1"/>
                </a:solidFill>
                <a:latin typeface="Arial" panose="020B0604020202020204" pitchFamily="34" charset="0"/>
                <a:ea typeface="AR PL SungtiL GB"/>
                <a:cs typeface="AR PL SungtiL GB"/>
              </a:defRPr>
            </a:lvl9pPr>
          </a:lstStyle>
          <a:p>
            <a:pPr algn="ctr" eaLnBrk="1">
              <a:lnSpc>
                <a:spcPct val="93000"/>
              </a:lnSpc>
              <a:buClr>
                <a:srgbClr val="000000"/>
              </a:buClr>
              <a:buSzPct val="100000"/>
              <a:buFont typeface="Times New Roman" panose="02020603050405020304" pitchFamily="18" charset="0"/>
              <a:buNone/>
            </a:pPr>
            <a:r>
              <a:rPr lang="fr-FR" altLang="fr-FR" sz="2200">
                <a:solidFill>
                  <a:srgbClr val="FFFFFF"/>
                </a:solidFill>
                <a:latin typeface="Museo 500" panose="02000000000000000000" pitchFamily="50" charset="0"/>
              </a:rPr>
              <a:t>Restaurer</a:t>
            </a:r>
          </a:p>
        </p:txBody>
      </p:sp>
      <p:sp>
        <p:nvSpPr>
          <p:cNvPr id="318471" name="Freeform 10"/>
          <p:cNvSpPr>
            <a:spLocks noChangeArrowheads="1"/>
          </p:cNvSpPr>
          <p:nvPr/>
        </p:nvSpPr>
        <p:spPr bwMode="auto">
          <a:xfrm>
            <a:off x="2684463" y="4451350"/>
            <a:ext cx="3798887" cy="428625"/>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solidFill>
            <a:srgbClr val="00B050"/>
          </a:solidFill>
          <a:ln w="9360">
            <a:solidFill>
              <a:schemeClr val="bg1"/>
            </a:solidFill>
            <a:round/>
            <a:headEnd/>
            <a:tailEnd/>
          </a:ln>
        </p:spPr>
        <p:txBody>
          <a:bodyPr anchorCtr="1"/>
          <a:lstStyle>
            <a:lvl1pPr>
              <a:tabLst>
                <a:tab pos="457200" algn="l"/>
                <a:tab pos="914400" algn="l"/>
                <a:tab pos="1371600" algn="l"/>
                <a:tab pos="1828800" algn="l"/>
              </a:tabLst>
              <a:defRPr>
                <a:solidFill>
                  <a:schemeClr val="tx1"/>
                </a:solidFill>
                <a:latin typeface="Arial" panose="020B0604020202020204" pitchFamily="34" charset="0"/>
                <a:ea typeface="AR PL SungtiL GB"/>
                <a:cs typeface="AR PL SungtiL GB"/>
              </a:defRPr>
            </a:lvl1pPr>
            <a:lvl2pPr>
              <a:tabLst>
                <a:tab pos="457200" algn="l"/>
                <a:tab pos="914400" algn="l"/>
                <a:tab pos="1371600" algn="l"/>
                <a:tab pos="1828800" algn="l"/>
              </a:tabLst>
              <a:defRPr>
                <a:solidFill>
                  <a:schemeClr val="tx1"/>
                </a:solidFill>
                <a:latin typeface="Arial" panose="020B0604020202020204" pitchFamily="34" charset="0"/>
                <a:ea typeface="AR PL SungtiL GB"/>
                <a:cs typeface="AR PL SungtiL GB"/>
              </a:defRPr>
            </a:lvl2pPr>
            <a:lvl3pPr>
              <a:tabLst>
                <a:tab pos="457200" algn="l"/>
                <a:tab pos="914400" algn="l"/>
                <a:tab pos="1371600" algn="l"/>
                <a:tab pos="1828800" algn="l"/>
              </a:tabLst>
              <a:defRPr>
                <a:solidFill>
                  <a:schemeClr val="tx1"/>
                </a:solidFill>
                <a:latin typeface="Arial" panose="020B0604020202020204" pitchFamily="34" charset="0"/>
                <a:ea typeface="AR PL SungtiL GB"/>
                <a:cs typeface="AR PL SungtiL GB"/>
              </a:defRPr>
            </a:lvl3pPr>
            <a:lvl4pPr>
              <a:tabLst>
                <a:tab pos="457200" algn="l"/>
                <a:tab pos="914400" algn="l"/>
                <a:tab pos="1371600" algn="l"/>
                <a:tab pos="1828800" algn="l"/>
              </a:tabLst>
              <a:defRPr>
                <a:solidFill>
                  <a:schemeClr val="tx1"/>
                </a:solidFill>
                <a:latin typeface="Arial" panose="020B0604020202020204" pitchFamily="34" charset="0"/>
                <a:ea typeface="AR PL SungtiL GB"/>
                <a:cs typeface="AR PL SungtiL GB"/>
              </a:defRPr>
            </a:lvl4pPr>
            <a:lvl5pPr>
              <a:tabLst>
                <a:tab pos="457200" algn="l"/>
                <a:tab pos="914400" algn="l"/>
                <a:tab pos="1371600" algn="l"/>
                <a:tab pos="1828800"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457200" algn="l"/>
                <a:tab pos="914400" algn="l"/>
                <a:tab pos="1371600" algn="l"/>
                <a:tab pos="1828800"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457200" algn="l"/>
                <a:tab pos="914400" algn="l"/>
                <a:tab pos="1371600" algn="l"/>
                <a:tab pos="1828800"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457200" algn="l"/>
                <a:tab pos="914400" algn="l"/>
                <a:tab pos="1371600" algn="l"/>
                <a:tab pos="1828800"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457200" algn="l"/>
                <a:tab pos="914400" algn="l"/>
                <a:tab pos="1371600" algn="l"/>
                <a:tab pos="1828800" algn="l"/>
              </a:tabLst>
              <a:defRPr>
                <a:solidFill>
                  <a:schemeClr val="tx1"/>
                </a:solidFill>
                <a:latin typeface="Arial" panose="020B0604020202020204" pitchFamily="34" charset="0"/>
                <a:ea typeface="AR PL SungtiL GB"/>
                <a:cs typeface="AR PL SungtiL GB"/>
              </a:defRPr>
            </a:lvl9pPr>
          </a:lstStyle>
          <a:p>
            <a:pPr algn="ctr" eaLnBrk="1">
              <a:lnSpc>
                <a:spcPct val="93000"/>
              </a:lnSpc>
              <a:buClr>
                <a:srgbClr val="000000"/>
              </a:buClr>
              <a:buSzPct val="100000"/>
              <a:buFont typeface="Times New Roman" panose="02020603050405020304" pitchFamily="18" charset="0"/>
              <a:buNone/>
            </a:pPr>
            <a:r>
              <a:rPr lang="fr-FR" altLang="fr-FR" sz="2200">
                <a:solidFill>
                  <a:srgbClr val="FFFFFF"/>
                </a:solidFill>
                <a:latin typeface="Museo 500" panose="02000000000000000000" pitchFamily="50" charset="0"/>
              </a:rPr>
              <a:t>Profiter de mon nid douillet</a:t>
            </a:r>
          </a:p>
        </p:txBody>
      </p:sp>
      <p:sp>
        <p:nvSpPr>
          <p:cNvPr id="318472" name="Rectangle 6"/>
          <p:cNvSpPr>
            <a:spLocks noChangeArrowheads="1"/>
          </p:cNvSpPr>
          <p:nvPr/>
        </p:nvSpPr>
        <p:spPr bwMode="auto">
          <a:xfrm>
            <a:off x="6264275" y="2651125"/>
            <a:ext cx="1425575" cy="401638"/>
          </a:xfrm>
          <a:prstGeom prst="rect">
            <a:avLst/>
          </a:prstGeom>
          <a:solidFill>
            <a:srgbClr val="00B050"/>
          </a:solidFill>
          <a:ln w="12701">
            <a:solidFill>
              <a:srgbClr val="548235"/>
            </a:solidFill>
            <a:miter lim="800000"/>
            <a:headEnd/>
            <a:tailEnd/>
          </a:ln>
        </p:spPr>
        <p:txBody>
          <a:bodyPr anchor="ctr" anchorCtr="1"/>
          <a:lstStyle>
            <a:lvl1pPr>
              <a:lnSpc>
                <a:spcPct val="93000"/>
              </a:lnSpc>
              <a:spcBef>
                <a:spcPts val="1425"/>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3200">
                <a:solidFill>
                  <a:srgbClr val="000000"/>
                </a:solidFill>
                <a:latin typeface="Arial" panose="020B0604020202020204" pitchFamily="34" charset="0"/>
                <a:ea typeface="AR PL SungtiL GB"/>
                <a:cs typeface="AR PL SungtiL GB"/>
              </a:defRPr>
            </a:lvl1pPr>
            <a:lvl2pPr>
              <a:lnSpc>
                <a:spcPct val="93000"/>
              </a:lnSpc>
              <a:spcBef>
                <a:spcPts val="1138"/>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800">
                <a:solidFill>
                  <a:srgbClr val="000000"/>
                </a:solidFill>
                <a:latin typeface="Arial" panose="020B0604020202020204" pitchFamily="34" charset="0"/>
                <a:ea typeface="AR PL SungtiL GB"/>
                <a:cs typeface="AR PL SungtiL GB"/>
              </a:defRPr>
            </a:lvl2pPr>
            <a:lvl3pPr>
              <a:lnSpc>
                <a:spcPct val="93000"/>
              </a:lnSpc>
              <a:spcBef>
                <a:spcPts val="850"/>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400">
                <a:solidFill>
                  <a:srgbClr val="000000"/>
                </a:solidFill>
                <a:latin typeface="Arial" panose="020B0604020202020204" pitchFamily="34" charset="0"/>
                <a:ea typeface="AR PL SungtiL GB"/>
                <a:cs typeface="AR PL SungtiL GB"/>
              </a:defRPr>
            </a:lvl3pPr>
            <a:lvl4pPr>
              <a:lnSpc>
                <a:spcPct val="93000"/>
              </a:lnSpc>
              <a:spcBef>
                <a:spcPts val="575"/>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4pPr>
            <a:lvl5pPr>
              <a:lnSpc>
                <a:spcPct val="93000"/>
              </a:lnSpc>
              <a:spcBef>
                <a:spcPts val="288"/>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5pPr>
            <a:lvl6pPr marL="25146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6pPr>
            <a:lvl7pPr marL="29718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7pPr>
            <a:lvl8pPr marL="34290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8pPr>
            <a:lvl9pPr marL="38862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9pPr>
          </a:lstStyle>
          <a:p>
            <a:pPr algn="ctr" eaLnBrk="1" hangingPunct="1">
              <a:lnSpc>
                <a:spcPct val="100000"/>
              </a:lnSpc>
              <a:spcBef>
                <a:spcPct val="0"/>
              </a:spcBef>
              <a:buClrTx/>
              <a:buSzTx/>
              <a:buFontTx/>
              <a:buNone/>
            </a:pPr>
            <a:r>
              <a:rPr lang="fr-FR" altLang="fr-FR" sz="2600">
                <a:solidFill>
                  <a:srgbClr val="FFFFFF"/>
                </a:solidFill>
                <a:latin typeface="Calibri" panose="020F0502020204030204" pitchFamily="34" charset="0"/>
                <a:cs typeface="Tahoma" panose="020B0604030504040204" pitchFamily="34" charset="0"/>
              </a:rPr>
              <a:t>Exercice</a:t>
            </a:r>
          </a:p>
        </p:txBody>
      </p:sp>
      <p:sp>
        <p:nvSpPr>
          <p:cNvPr id="17" name="Flèche : bas 1"/>
          <p:cNvSpPr/>
          <p:nvPr/>
        </p:nvSpPr>
        <p:spPr>
          <a:xfrm rot="2322471">
            <a:off x="6334125" y="3122613"/>
            <a:ext cx="400050" cy="639762"/>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8" name="Titre 17"/>
          <p:cNvSpPr txBox="1">
            <a:spLocks noChangeArrowheads="1"/>
          </p:cNvSpPr>
          <p:nvPr/>
        </p:nvSpPr>
        <p:spPr bwMode="auto">
          <a:xfrm>
            <a:off x="5435600" y="333375"/>
            <a:ext cx="3124200" cy="14366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004" tIns="46798" rIns="90004" bIns="46798" anchor="ctr" anchorCtr="1"/>
          <a:lstStyle>
            <a:lvl1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lang="fr-FR" sz="3200" b="1">
                <a:solidFill>
                  <a:srgbClr val="B7B128"/>
                </a:solidFill>
                <a:latin typeface="Arial" pitchFamily="18"/>
                <a:cs typeface="Tahoma" pitchFamily="2"/>
              </a:defRPr>
            </a:lvl1pPr>
            <a:lvl2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2pPr>
            <a:lvl3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3pPr>
            <a:lvl4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4pPr>
            <a:lvl5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5pPr>
            <a:lvl6pPr marL="457200" algn="l" rtl="0" eaLnBrk="0" fontAlgn="base">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6pPr>
            <a:lvl7pPr marL="914400" algn="l" rtl="0" eaLnBrk="0" fontAlgn="base">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7pPr>
            <a:lvl8pPr marL="1371600" algn="l" rtl="0" eaLnBrk="0" fontAlgn="base">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8pPr>
            <a:lvl9pPr marL="1828800" algn="l" rtl="0" eaLnBrk="0" fontAlgn="base">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9pPr>
          </a:lstStyle>
          <a:p>
            <a:pPr eaLnBrk="1" hangingPunct="1">
              <a:defRPr/>
            </a:pPr>
            <a:r>
              <a:rPr altLang="fr-FR" sz="2400" kern="0" dirty="0" smtClean="0">
                <a:solidFill>
                  <a:srgbClr val="EB6078"/>
                </a:solidFill>
                <a:latin typeface="Museo 500" panose="02000000000000000000" pitchFamily="50" charset="0"/>
                <a:cs typeface="Tahoma" panose="020B0604030504040204" pitchFamily="34" charset="0"/>
              </a:rPr>
              <a:t>Cultiver ses</a:t>
            </a:r>
            <a:r>
              <a:rPr altLang="fr-FR" sz="2400" kern="0" dirty="0">
                <a:solidFill>
                  <a:srgbClr val="EB6078"/>
                </a:solidFill>
                <a:latin typeface="Museo 500" panose="02000000000000000000" pitchFamily="50" charset="0"/>
                <a:cs typeface="Tahoma" panose="020B0604030504040204" pitchFamily="34" charset="0"/>
              </a:rPr>
              <a:t> </a:t>
            </a:r>
            <a:r>
              <a:rPr altLang="fr-FR" sz="2400" kern="0" dirty="0" smtClean="0">
                <a:solidFill>
                  <a:srgbClr val="EB6078"/>
                </a:solidFill>
                <a:latin typeface="Museo 500" panose="02000000000000000000" pitchFamily="50" charset="0"/>
                <a:cs typeface="Tahoma" panose="020B0604030504040204" pitchFamily="34" charset="0"/>
              </a:rPr>
              <a:t>moments de</a:t>
            </a:r>
          </a:p>
          <a:p>
            <a:pPr eaLnBrk="1" hangingPunct="1">
              <a:defRPr/>
            </a:pPr>
            <a:r>
              <a:rPr altLang="fr-FR" sz="2400" kern="0" dirty="0" smtClean="0">
                <a:solidFill>
                  <a:srgbClr val="EB6078"/>
                </a:solidFill>
                <a:latin typeface="Museo 500" panose="02000000000000000000" pitchFamily="50" charset="0"/>
                <a:cs typeface="Tahoma" panose="020B0604030504040204" pitchFamily="34" charset="0"/>
              </a:rPr>
              <a:t>bien-être</a:t>
            </a:r>
          </a:p>
        </p:txBody>
      </p:sp>
      <p:sp>
        <p:nvSpPr>
          <p:cNvPr id="19" name="ZoneTexte 18"/>
          <p:cNvSpPr txBox="1"/>
          <p:nvPr/>
        </p:nvSpPr>
        <p:spPr>
          <a:xfrm>
            <a:off x="5907088" y="207963"/>
            <a:ext cx="2960687" cy="369887"/>
          </a:xfrm>
          <a:prstGeom prst="rect">
            <a:avLst/>
          </a:prstGeom>
          <a:solidFill>
            <a:srgbClr val="FFFFFF"/>
          </a:solidFill>
          <a:ln cap="flat">
            <a:noFill/>
          </a:ln>
        </p:spPr>
        <p:txBody>
          <a:bodyPr anchorCtr="1">
            <a:spAutoFit/>
          </a:bodyPr>
          <a:lstStyle/>
          <a:p>
            <a:pPr marL="0" lvl="1" algn="ctr" eaLnBrk="1" fontAlgn="auto" hangingPunct="1">
              <a:spcBef>
                <a:spcPts val="950"/>
              </a:spcBef>
              <a:spcAft>
                <a:spcPts val="0"/>
              </a:spcAft>
              <a:tabLst>
                <a:tab pos="639723" algn="l"/>
                <a:tab pos="1554123" algn="l"/>
                <a:tab pos="2468523" algn="l"/>
                <a:tab pos="3382923" algn="l"/>
                <a:tab pos="4297323" algn="l"/>
                <a:tab pos="5211723" algn="l"/>
                <a:tab pos="6126123" algn="l"/>
                <a:tab pos="7040523" algn="l"/>
                <a:tab pos="7954923" algn="l"/>
                <a:tab pos="8869323" algn="l"/>
                <a:tab pos="9783723" algn="l"/>
              </a:tabLst>
              <a:defRPr sz="1800" b="0" i="0" u="none" strike="noStrike" kern="0" cap="none" spc="0" baseline="0">
                <a:solidFill>
                  <a:srgbClr val="000000"/>
                </a:solidFill>
                <a:uFillTx/>
              </a:defRPr>
            </a:pPr>
            <a:r>
              <a:rPr lang="fr-FR" b="1" kern="0" dirty="0">
                <a:solidFill>
                  <a:srgbClr val="000000"/>
                </a:solidFill>
                <a:latin typeface="Museo 500" panose="02000000000000000000" pitchFamily="50" charset="0"/>
                <a:cs typeface="Tahoma" pitchFamily="2"/>
              </a:rPr>
              <a:t>Parcours CAP Bien-être</a:t>
            </a:r>
          </a:p>
        </p:txBody>
      </p:sp>
      <p:pic>
        <p:nvPicPr>
          <p:cNvPr id="318476" name="Imag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4763"/>
            <a:ext cx="5730875"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8477" name="Text Box 2"/>
          <p:cNvSpPr txBox="1">
            <a:spLocks noChangeArrowheads="1"/>
          </p:cNvSpPr>
          <p:nvPr/>
        </p:nvSpPr>
        <p:spPr bwMode="auto">
          <a:xfrm>
            <a:off x="0" y="1958975"/>
            <a:ext cx="9144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nchorCtr="1"/>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9pPr>
          </a:lstStyle>
          <a:p>
            <a:pPr algn="ctr" eaLnBrk="1" hangingPunct="1">
              <a:lnSpc>
                <a:spcPct val="85000"/>
              </a:lnSpc>
              <a:buClr>
                <a:srgbClr val="000000"/>
              </a:buClr>
              <a:buSzPct val="100000"/>
              <a:buFont typeface="Times New Roman" panose="02020603050405020304" pitchFamily="18" charset="0"/>
              <a:buNone/>
            </a:pPr>
            <a:r>
              <a:rPr lang="fr-FR" altLang="fr-FR" sz="3200" b="1">
                <a:solidFill>
                  <a:srgbClr val="EB6078"/>
                </a:solidFill>
                <a:latin typeface="Museo 500" panose="02000000000000000000" pitchFamily="50" charset="0"/>
              </a:rPr>
              <a:t>Se créer de nouvelles opportunités</a:t>
            </a:r>
          </a:p>
        </p:txBody>
      </p:sp>
      <p:pic>
        <p:nvPicPr>
          <p:cNvPr id="318478" name="Image 20"/>
          <p:cNvPicPr>
            <a:picLocks noChangeAspect="1"/>
          </p:cNvPicPr>
          <p:nvPr/>
        </p:nvPicPr>
        <p:blipFill>
          <a:blip r:embed="rId4">
            <a:extLst>
              <a:ext uri="{28A0092B-C50C-407E-A947-70E740481C1C}">
                <a14:useLocalDpi xmlns:a14="http://schemas.microsoft.com/office/drawing/2010/main" val="0"/>
              </a:ext>
            </a:extLst>
          </a:blip>
          <a:srcRect l="20821" t="8751" r="21899" b="36250"/>
          <a:stretch>
            <a:fillRect/>
          </a:stretch>
        </p:blipFill>
        <p:spPr bwMode="auto">
          <a:xfrm>
            <a:off x="7623175" y="5670550"/>
            <a:ext cx="136842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2" name="Connecteur droit 21"/>
          <p:cNvCxnSpPr/>
          <p:nvPr/>
        </p:nvCxnSpPr>
        <p:spPr>
          <a:xfrm flipV="1">
            <a:off x="268288" y="6273800"/>
            <a:ext cx="7134225" cy="19050"/>
          </a:xfrm>
          <a:prstGeom prst="line">
            <a:avLst/>
          </a:prstGeom>
          <a:ln>
            <a:solidFill>
              <a:srgbClr val="50A051"/>
            </a:solidFill>
          </a:ln>
        </p:spPr>
        <p:style>
          <a:lnRef idx="1">
            <a:schemeClr val="accent1"/>
          </a:lnRef>
          <a:fillRef idx="0">
            <a:schemeClr val="accent1"/>
          </a:fillRef>
          <a:effectRef idx="0">
            <a:schemeClr val="accent1"/>
          </a:effectRef>
          <a:fontRef idx="minor">
            <a:schemeClr val="tx1"/>
          </a:fontRef>
        </p:style>
      </p:cxnSp>
      <p:sp>
        <p:nvSpPr>
          <p:cNvPr id="318480" name="Espace réservé du numéro de diapositive 1"/>
          <p:cNvSpPr txBox="1">
            <a:spLocks/>
          </p:cNvSpPr>
          <p:nvPr/>
        </p:nvSpPr>
        <p:spPr bwMode="auto">
          <a:xfrm>
            <a:off x="334963" y="6356350"/>
            <a:ext cx="84963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3000"/>
              </a:lnSpc>
              <a:spcBef>
                <a:spcPts val="1425"/>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3200">
                <a:solidFill>
                  <a:srgbClr val="000000"/>
                </a:solidFill>
                <a:latin typeface="Arial" panose="020B0604020202020204" pitchFamily="34" charset="0"/>
                <a:ea typeface="AR PL SungtiL GB"/>
                <a:cs typeface="AR PL SungtiL GB"/>
              </a:defRPr>
            </a:lvl1pPr>
            <a:lvl2pPr>
              <a:lnSpc>
                <a:spcPct val="93000"/>
              </a:lnSpc>
              <a:spcBef>
                <a:spcPts val="1138"/>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800">
                <a:solidFill>
                  <a:srgbClr val="000000"/>
                </a:solidFill>
                <a:latin typeface="Arial" panose="020B0604020202020204" pitchFamily="34" charset="0"/>
                <a:ea typeface="AR PL SungtiL GB"/>
                <a:cs typeface="AR PL SungtiL GB"/>
              </a:defRPr>
            </a:lvl2pPr>
            <a:lvl3pPr>
              <a:lnSpc>
                <a:spcPct val="93000"/>
              </a:lnSpc>
              <a:spcBef>
                <a:spcPts val="850"/>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400">
                <a:solidFill>
                  <a:srgbClr val="000000"/>
                </a:solidFill>
                <a:latin typeface="Arial" panose="020B0604020202020204" pitchFamily="34" charset="0"/>
                <a:ea typeface="AR PL SungtiL GB"/>
                <a:cs typeface="AR PL SungtiL GB"/>
              </a:defRPr>
            </a:lvl3pPr>
            <a:lvl4pPr>
              <a:lnSpc>
                <a:spcPct val="93000"/>
              </a:lnSpc>
              <a:spcBef>
                <a:spcPts val="575"/>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4pPr>
            <a:lvl5pPr>
              <a:lnSpc>
                <a:spcPct val="93000"/>
              </a:lnSpc>
              <a:spcBef>
                <a:spcPts val="288"/>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5pPr>
            <a:lvl6pPr marL="25146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6pPr>
            <a:lvl7pPr marL="29718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7pPr>
            <a:lvl8pPr marL="34290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8pPr>
            <a:lvl9pPr marL="38862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9pPr>
          </a:lstStyle>
          <a:p>
            <a:pPr algn="ctr">
              <a:lnSpc>
                <a:spcPct val="100000"/>
              </a:lnSpc>
              <a:spcBef>
                <a:spcPct val="0"/>
              </a:spcBef>
              <a:buClrTx/>
              <a:buSzTx/>
              <a:buFontTx/>
              <a:buNone/>
            </a:pPr>
            <a:r>
              <a:rPr lang="en-US" altLang="fr-FR" sz="1200">
                <a:solidFill>
                  <a:srgbClr val="898989"/>
                </a:solidFill>
                <a:latin typeface="Calibri" panose="020F0502020204030204" pitchFamily="34" charset="0"/>
                <a:cs typeface="Tahoma" panose="020B0604030504040204" pitchFamily="34" charset="0"/>
              </a:rPr>
              <a:t>17</a:t>
            </a:r>
          </a:p>
        </p:txBody>
      </p:sp>
      <p:sp>
        <p:nvSpPr>
          <p:cNvPr id="318481" name="Freeform 3"/>
          <p:cNvSpPr>
            <a:spLocks noChangeArrowheads="1"/>
          </p:cNvSpPr>
          <p:nvPr/>
        </p:nvSpPr>
        <p:spPr bwMode="auto">
          <a:xfrm>
            <a:off x="684213" y="5448300"/>
            <a:ext cx="1000125" cy="428625"/>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solidFill>
            <a:srgbClr val="00B8FF"/>
          </a:solidFill>
          <a:ln w="9360">
            <a:solidFill>
              <a:schemeClr val="bg1"/>
            </a:solidFill>
            <a:round/>
            <a:headEnd/>
            <a:tailEnd/>
          </a:ln>
        </p:spPr>
        <p:txBody>
          <a:bodyPr anchorCtr="1"/>
          <a:lstStyle>
            <a:lvl1pPr>
              <a:tabLst>
                <a:tab pos="457200" algn="l"/>
                <a:tab pos="914400" algn="l"/>
                <a:tab pos="1371600" algn="l"/>
                <a:tab pos="1828800" algn="l"/>
              </a:tabLst>
              <a:defRPr>
                <a:solidFill>
                  <a:schemeClr val="tx1"/>
                </a:solidFill>
                <a:latin typeface="Arial" panose="020B0604020202020204" pitchFamily="34" charset="0"/>
                <a:ea typeface="AR PL SungtiL GB"/>
                <a:cs typeface="AR PL SungtiL GB"/>
              </a:defRPr>
            </a:lvl1pPr>
            <a:lvl2pPr>
              <a:tabLst>
                <a:tab pos="457200" algn="l"/>
                <a:tab pos="914400" algn="l"/>
                <a:tab pos="1371600" algn="l"/>
                <a:tab pos="1828800" algn="l"/>
              </a:tabLst>
              <a:defRPr>
                <a:solidFill>
                  <a:schemeClr val="tx1"/>
                </a:solidFill>
                <a:latin typeface="Arial" panose="020B0604020202020204" pitchFamily="34" charset="0"/>
                <a:ea typeface="AR PL SungtiL GB"/>
                <a:cs typeface="AR PL SungtiL GB"/>
              </a:defRPr>
            </a:lvl2pPr>
            <a:lvl3pPr>
              <a:tabLst>
                <a:tab pos="457200" algn="l"/>
                <a:tab pos="914400" algn="l"/>
                <a:tab pos="1371600" algn="l"/>
                <a:tab pos="1828800" algn="l"/>
              </a:tabLst>
              <a:defRPr>
                <a:solidFill>
                  <a:schemeClr val="tx1"/>
                </a:solidFill>
                <a:latin typeface="Arial" panose="020B0604020202020204" pitchFamily="34" charset="0"/>
                <a:ea typeface="AR PL SungtiL GB"/>
                <a:cs typeface="AR PL SungtiL GB"/>
              </a:defRPr>
            </a:lvl3pPr>
            <a:lvl4pPr>
              <a:tabLst>
                <a:tab pos="457200" algn="l"/>
                <a:tab pos="914400" algn="l"/>
                <a:tab pos="1371600" algn="l"/>
                <a:tab pos="1828800" algn="l"/>
              </a:tabLst>
              <a:defRPr>
                <a:solidFill>
                  <a:schemeClr val="tx1"/>
                </a:solidFill>
                <a:latin typeface="Arial" panose="020B0604020202020204" pitchFamily="34" charset="0"/>
                <a:ea typeface="AR PL SungtiL GB"/>
                <a:cs typeface="AR PL SungtiL GB"/>
              </a:defRPr>
            </a:lvl4pPr>
            <a:lvl5pPr>
              <a:tabLst>
                <a:tab pos="457200" algn="l"/>
                <a:tab pos="914400" algn="l"/>
                <a:tab pos="1371600" algn="l"/>
                <a:tab pos="1828800"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457200" algn="l"/>
                <a:tab pos="914400" algn="l"/>
                <a:tab pos="1371600" algn="l"/>
                <a:tab pos="1828800"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457200" algn="l"/>
                <a:tab pos="914400" algn="l"/>
                <a:tab pos="1371600" algn="l"/>
                <a:tab pos="1828800"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457200" algn="l"/>
                <a:tab pos="914400" algn="l"/>
                <a:tab pos="1371600" algn="l"/>
                <a:tab pos="1828800"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457200" algn="l"/>
                <a:tab pos="914400" algn="l"/>
                <a:tab pos="1371600" algn="l"/>
                <a:tab pos="1828800" algn="l"/>
              </a:tabLst>
              <a:defRPr>
                <a:solidFill>
                  <a:schemeClr val="tx1"/>
                </a:solidFill>
                <a:latin typeface="Arial" panose="020B0604020202020204" pitchFamily="34" charset="0"/>
                <a:ea typeface="AR PL SungtiL GB"/>
                <a:cs typeface="AR PL SungtiL GB"/>
              </a:defRPr>
            </a:lvl9pPr>
          </a:lstStyle>
          <a:p>
            <a:pPr algn="ctr" eaLnBrk="1">
              <a:lnSpc>
                <a:spcPct val="93000"/>
              </a:lnSpc>
              <a:buClr>
                <a:srgbClr val="000000"/>
              </a:buClr>
              <a:buSzPct val="100000"/>
              <a:buFont typeface="Times New Roman" panose="02020603050405020304" pitchFamily="18" charset="0"/>
              <a:buNone/>
            </a:pPr>
            <a:r>
              <a:rPr lang="fr-FR" altLang="fr-FR" sz="2200">
                <a:solidFill>
                  <a:srgbClr val="FFFFFF"/>
                </a:solidFill>
                <a:latin typeface="Museo 500" panose="02000000000000000000" pitchFamily="50" charset="0"/>
              </a:rPr>
              <a:t>sortir</a:t>
            </a:r>
          </a:p>
        </p:txBody>
      </p:sp>
      <p:sp>
        <p:nvSpPr>
          <p:cNvPr id="318482" name="Freeform 6"/>
          <p:cNvSpPr>
            <a:spLocks noChangeArrowheads="1"/>
          </p:cNvSpPr>
          <p:nvPr/>
        </p:nvSpPr>
        <p:spPr bwMode="auto">
          <a:xfrm>
            <a:off x="7194550" y="5448300"/>
            <a:ext cx="1160463" cy="428625"/>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solidFill>
            <a:srgbClr val="16165D"/>
          </a:solidFill>
          <a:ln w="9360">
            <a:solidFill>
              <a:schemeClr val="bg1"/>
            </a:solidFill>
            <a:round/>
            <a:headEnd/>
            <a:tailEnd/>
          </a:ln>
        </p:spPr>
        <p:txBody>
          <a:bodyPr anchorCtr="1"/>
          <a:lstStyle>
            <a:lvl1pPr>
              <a:tabLst>
                <a:tab pos="457200" algn="l"/>
                <a:tab pos="914400" algn="l"/>
                <a:tab pos="1371600" algn="l"/>
                <a:tab pos="1828800" algn="l"/>
              </a:tabLst>
              <a:defRPr>
                <a:solidFill>
                  <a:schemeClr val="tx1"/>
                </a:solidFill>
                <a:latin typeface="Arial" panose="020B0604020202020204" pitchFamily="34" charset="0"/>
                <a:ea typeface="AR PL SungtiL GB"/>
                <a:cs typeface="AR PL SungtiL GB"/>
              </a:defRPr>
            </a:lvl1pPr>
            <a:lvl2pPr>
              <a:tabLst>
                <a:tab pos="457200" algn="l"/>
                <a:tab pos="914400" algn="l"/>
                <a:tab pos="1371600" algn="l"/>
                <a:tab pos="1828800" algn="l"/>
              </a:tabLst>
              <a:defRPr>
                <a:solidFill>
                  <a:schemeClr val="tx1"/>
                </a:solidFill>
                <a:latin typeface="Arial" panose="020B0604020202020204" pitchFamily="34" charset="0"/>
                <a:ea typeface="AR PL SungtiL GB"/>
                <a:cs typeface="AR PL SungtiL GB"/>
              </a:defRPr>
            </a:lvl2pPr>
            <a:lvl3pPr>
              <a:tabLst>
                <a:tab pos="457200" algn="l"/>
                <a:tab pos="914400" algn="l"/>
                <a:tab pos="1371600" algn="l"/>
                <a:tab pos="1828800" algn="l"/>
              </a:tabLst>
              <a:defRPr>
                <a:solidFill>
                  <a:schemeClr val="tx1"/>
                </a:solidFill>
                <a:latin typeface="Arial" panose="020B0604020202020204" pitchFamily="34" charset="0"/>
                <a:ea typeface="AR PL SungtiL GB"/>
                <a:cs typeface="AR PL SungtiL GB"/>
              </a:defRPr>
            </a:lvl3pPr>
            <a:lvl4pPr>
              <a:tabLst>
                <a:tab pos="457200" algn="l"/>
                <a:tab pos="914400" algn="l"/>
                <a:tab pos="1371600" algn="l"/>
                <a:tab pos="1828800" algn="l"/>
              </a:tabLst>
              <a:defRPr>
                <a:solidFill>
                  <a:schemeClr val="tx1"/>
                </a:solidFill>
                <a:latin typeface="Arial" panose="020B0604020202020204" pitchFamily="34" charset="0"/>
                <a:ea typeface="AR PL SungtiL GB"/>
                <a:cs typeface="AR PL SungtiL GB"/>
              </a:defRPr>
            </a:lvl4pPr>
            <a:lvl5pPr>
              <a:tabLst>
                <a:tab pos="457200" algn="l"/>
                <a:tab pos="914400" algn="l"/>
                <a:tab pos="1371600" algn="l"/>
                <a:tab pos="1828800"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457200" algn="l"/>
                <a:tab pos="914400" algn="l"/>
                <a:tab pos="1371600" algn="l"/>
                <a:tab pos="1828800"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457200" algn="l"/>
                <a:tab pos="914400" algn="l"/>
                <a:tab pos="1371600" algn="l"/>
                <a:tab pos="1828800"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457200" algn="l"/>
                <a:tab pos="914400" algn="l"/>
                <a:tab pos="1371600" algn="l"/>
                <a:tab pos="1828800"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457200" algn="l"/>
                <a:tab pos="914400" algn="l"/>
                <a:tab pos="1371600" algn="l"/>
                <a:tab pos="1828800" algn="l"/>
              </a:tabLst>
              <a:defRPr>
                <a:solidFill>
                  <a:schemeClr val="tx1"/>
                </a:solidFill>
                <a:latin typeface="Arial" panose="020B0604020202020204" pitchFamily="34" charset="0"/>
                <a:ea typeface="AR PL SungtiL GB"/>
                <a:cs typeface="AR PL SungtiL GB"/>
              </a:defRPr>
            </a:lvl9pPr>
          </a:lstStyle>
          <a:p>
            <a:pPr algn="ctr" eaLnBrk="1">
              <a:lnSpc>
                <a:spcPct val="93000"/>
              </a:lnSpc>
              <a:buClr>
                <a:srgbClr val="000000"/>
              </a:buClr>
              <a:buSzPct val="100000"/>
              <a:buFont typeface="Times New Roman" panose="02020603050405020304" pitchFamily="18" charset="0"/>
              <a:buNone/>
            </a:pPr>
            <a:r>
              <a:rPr lang="fr-FR" altLang="fr-FR" sz="2200">
                <a:solidFill>
                  <a:srgbClr val="FFFFFF"/>
                </a:solidFill>
                <a:latin typeface="Museo 500" panose="02000000000000000000" pitchFamily="50" charset="0"/>
              </a:rPr>
              <a:t>Bouger</a:t>
            </a:r>
          </a:p>
        </p:txBody>
      </p:sp>
      <p:sp>
        <p:nvSpPr>
          <p:cNvPr id="318483" name="Freeform 11"/>
          <p:cNvSpPr>
            <a:spLocks noChangeArrowheads="1"/>
          </p:cNvSpPr>
          <p:nvPr/>
        </p:nvSpPr>
        <p:spPr bwMode="auto">
          <a:xfrm>
            <a:off x="2843213" y="5448300"/>
            <a:ext cx="4237037" cy="428625"/>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solidFill>
            <a:srgbClr val="009973"/>
          </a:solidFill>
          <a:ln w="9360">
            <a:solidFill>
              <a:schemeClr val="bg1"/>
            </a:solidFill>
            <a:round/>
            <a:headEnd/>
            <a:tailEnd/>
          </a:ln>
        </p:spPr>
        <p:txBody>
          <a:bodyPr anchorCtr="1"/>
          <a:lstStyle>
            <a:lvl1pPr>
              <a:tabLst>
                <a:tab pos="457200" algn="l"/>
                <a:tab pos="914400" algn="l"/>
                <a:tab pos="1371600" algn="l"/>
                <a:tab pos="1828800" algn="l"/>
                <a:tab pos="2286000" algn="l"/>
              </a:tabLst>
              <a:defRPr>
                <a:solidFill>
                  <a:schemeClr val="tx1"/>
                </a:solidFill>
                <a:latin typeface="Arial" panose="020B0604020202020204" pitchFamily="34" charset="0"/>
                <a:ea typeface="AR PL SungtiL GB"/>
                <a:cs typeface="AR PL SungtiL GB"/>
              </a:defRPr>
            </a:lvl1pPr>
            <a:lvl2pPr>
              <a:tabLst>
                <a:tab pos="457200" algn="l"/>
                <a:tab pos="914400" algn="l"/>
                <a:tab pos="1371600" algn="l"/>
                <a:tab pos="1828800" algn="l"/>
                <a:tab pos="2286000" algn="l"/>
              </a:tabLst>
              <a:defRPr>
                <a:solidFill>
                  <a:schemeClr val="tx1"/>
                </a:solidFill>
                <a:latin typeface="Arial" panose="020B0604020202020204" pitchFamily="34" charset="0"/>
                <a:ea typeface="AR PL SungtiL GB"/>
                <a:cs typeface="AR PL SungtiL GB"/>
              </a:defRPr>
            </a:lvl2pPr>
            <a:lvl3pPr>
              <a:tabLst>
                <a:tab pos="457200" algn="l"/>
                <a:tab pos="914400" algn="l"/>
                <a:tab pos="1371600" algn="l"/>
                <a:tab pos="1828800" algn="l"/>
                <a:tab pos="2286000" algn="l"/>
              </a:tabLst>
              <a:defRPr>
                <a:solidFill>
                  <a:schemeClr val="tx1"/>
                </a:solidFill>
                <a:latin typeface="Arial" panose="020B0604020202020204" pitchFamily="34" charset="0"/>
                <a:ea typeface="AR PL SungtiL GB"/>
                <a:cs typeface="AR PL SungtiL GB"/>
              </a:defRPr>
            </a:lvl3pPr>
            <a:lvl4pPr>
              <a:tabLst>
                <a:tab pos="457200" algn="l"/>
                <a:tab pos="914400" algn="l"/>
                <a:tab pos="1371600" algn="l"/>
                <a:tab pos="1828800" algn="l"/>
                <a:tab pos="2286000" algn="l"/>
              </a:tabLst>
              <a:defRPr>
                <a:solidFill>
                  <a:schemeClr val="tx1"/>
                </a:solidFill>
                <a:latin typeface="Arial" panose="020B0604020202020204" pitchFamily="34" charset="0"/>
                <a:ea typeface="AR PL SungtiL GB"/>
                <a:cs typeface="AR PL SungtiL GB"/>
              </a:defRPr>
            </a:lvl4pPr>
            <a:lvl5pPr>
              <a:tabLst>
                <a:tab pos="457200" algn="l"/>
                <a:tab pos="914400" algn="l"/>
                <a:tab pos="1371600" algn="l"/>
                <a:tab pos="1828800" algn="l"/>
                <a:tab pos="2286000"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457200" algn="l"/>
                <a:tab pos="914400" algn="l"/>
                <a:tab pos="1371600" algn="l"/>
                <a:tab pos="1828800" algn="l"/>
                <a:tab pos="2286000"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457200" algn="l"/>
                <a:tab pos="914400" algn="l"/>
                <a:tab pos="1371600" algn="l"/>
                <a:tab pos="1828800" algn="l"/>
                <a:tab pos="2286000"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457200" algn="l"/>
                <a:tab pos="914400" algn="l"/>
                <a:tab pos="1371600" algn="l"/>
                <a:tab pos="1828800" algn="l"/>
                <a:tab pos="2286000"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457200" algn="l"/>
                <a:tab pos="914400" algn="l"/>
                <a:tab pos="1371600" algn="l"/>
                <a:tab pos="1828800" algn="l"/>
                <a:tab pos="2286000" algn="l"/>
              </a:tabLst>
              <a:defRPr>
                <a:solidFill>
                  <a:schemeClr val="tx1"/>
                </a:solidFill>
                <a:latin typeface="Arial" panose="020B0604020202020204" pitchFamily="34" charset="0"/>
                <a:ea typeface="AR PL SungtiL GB"/>
                <a:cs typeface="AR PL SungtiL GB"/>
              </a:defRPr>
            </a:lvl9pPr>
          </a:lstStyle>
          <a:p>
            <a:pPr algn="ctr" eaLnBrk="1">
              <a:lnSpc>
                <a:spcPct val="93000"/>
              </a:lnSpc>
              <a:buClr>
                <a:srgbClr val="000000"/>
              </a:buClr>
              <a:buSzPct val="100000"/>
              <a:buFont typeface="Times New Roman" panose="02020603050405020304" pitchFamily="18" charset="0"/>
              <a:buNone/>
            </a:pPr>
            <a:r>
              <a:rPr lang="fr-FR" altLang="fr-FR" sz="2200">
                <a:solidFill>
                  <a:srgbClr val="FFFFFF"/>
                </a:solidFill>
                <a:latin typeface="Museo 500" panose="02000000000000000000" pitchFamily="50" charset="0"/>
              </a:rPr>
              <a:t>Voir des gens qui font du bien</a:t>
            </a:r>
          </a:p>
        </p:txBody>
      </p:sp>
      <p:sp>
        <p:nvSpPr>
          <p:cNvPr id="318484" name="Freeform 17"/>
          <p:cNvSpPr>
            <a:spLocks noChangeArrowheads="1"/>
          </p:cNvSpPr>
          <p:nvPr/>
        </p:nvSpPr>
        <p:spPr bwMode="auto">
          <a:xfrm>
            <a:off x="1763713" y="5448300"/>
            <a:ext cx="1000125" cy="428625"/>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solidFill>
            <a:srgbClr val="E917AD"/>
          </a:solidFill>
          <a:ln w="9360">
            <a:solidFill>
              <a:schemeClr val="bg1"/>
            </a:solidFill>
            <a:round/>
            <a:headEnd/>
            <a:tailEnd/>
          </a:ln>
        </p:spPr>
        <p:txBody>
          <a:bodyPr anchorCtr="1"/>
          <a:lstStyle>
            <a:lvl1pPr>
              <a:tabLst>
                <a:tab pos="457200" algn="l"/>
                <a:tab pos="914400" algn="l"/>
                <a:tab pos="1371600" algn="l"/>
                <a:tab pos="1828800" algn="l"/>
              </a:tabLst>
              <a:defRPr>
                <a:solidFill>
                  <a:schemeClr val="tx1"/>
                </a:solidFill>
                <a:latin typeface="Arial" panose="020B0604020202020204" pitchFamily="34" charset="0"/>
                <a:ea typeface="AR PL SungtiL GB"/>
                <a:cs typeface="AR PL SungtiL GB"/>
              </a:defRPr>
            </a:lvl1pPr>
            <a:lvl2pPr>
              <a:tabLst>
                <a:tab pos="457200" algn="l"/>
                <a:tab pos="914400" algn="l"/>
                <a:tab pos="1371600" algn="l"/>
                <a:tab pos="1828800" algn="l"/>
              </a:tabLst>
              <a:defRPr>
                <a:solidFill>
                  <a:schemeClr val="tx1"/>
                </a:solidFill>
                <a:latin typeface="Arial" panose="020B0604020202020204" pitchFamily="34" charset="0"/>
                <a:ea typeface="AR PL SungtiL GB"/>
                <a:cs typeface="AR PL SungtiL GB"/>
              </a:defRPr>
            </a:lvl2pPr>
            <a:lvl3pPr>
              <a:tabLst>
                <a:tab pos="457200" algn="l"/>
                <a:tab pos="914400" algn="l"/>
                <a:tab pos="1371600" algn="l"/>
                <a:tab pos="1828800" algn="l"/>
              </a:tabLst>
              <a:defRPr>
                <a:solidFill>
                  <a:schemeClr val="tx1"/>
                </a:solidFill>
                <a:latin typeface="Arial" panose="020B0604020202020204" pitchFamily="34" charset="0"/>
                <a:ea typeface="AR PL SungtiL GB"/>
                <a:cs typeface="AR PL SungtiL GB"/>
              </a:defRPr>
            </a:lvl3pPr>
            <a:lvl4pPr>
              <a:tabLst>
                <a:tab pos="457200" algn="l"/>
                <a:tab pos="914400" algn="l"/>
                <a:tab pos="1371600" algn="l"/>
                <a:tab pos="1828800" algn="l"/>
              </a:tabLst>
              <a:defRPr>
                <a:solidFill>
                  <a:schemeClr val="tx1"/>
                </a:solidFill>
                <a:latin typeface="Arial" panose="020B0604020202020204" pitchFamily="34" charset="0"/>
                <a:ea typeface="AR PL SungtiL GB"/>
                <a:cs typeface="AR PL SungtiL GB"/>
              </a:defRPr>
            </a:lvl4pPr>
            <a:lvl5pPr>
              <a:tabLst>
                <a:tab pos="457200" algn="l"/>
                <a:tab pos="914400" algn="l"/>
                <a:tab pos="1371600" algn="l"/>
                <a:tab pos="1828800"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457200" algn="l"/>
                <a:tab pos="914400" algn="l"/>
                <a:tab pos="1371600" algn="l"/>
                <a:tab pos="1828800"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457200" algn="l"/>
                <a:tab pos="914400" algn="l"/>
                <a:tab pos="1371600" algn="l"/>
                <a:tab pos="1828800"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457200" algn="l"/>
                <a:tab pos="914400" algn="l"/>
                <a:tab pos="1371600" algn="l"/>
                <a:tab pos="1828800"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457200" algn="l"/>
                <a:tab pos="914400" algn="l"/>
                <a:tab pos="1371600" algn="l"/>
                <a:tab pos="1828800" algn="l"/>
              </a:tabLst>
              <a:defRPr>
                <a:solidFill>
                  <a:schemeClr val="tx1"/>
                </a:solidFill>
                <a:latin typeface="Arial" panose="020B0604020202020204" pitchFamily="34" charset="0"/>
                <a:ea typeface="AR PL SungtiL GB"/>
                <a:cs typeface="AR PL SungtiL GB"/>
              </a:defRPr>
            </a:lvl9pPr>
          </a:lstStyle>
          <a:p>
            <a:pPr algn="ctr" eaLnBrk="1">
              <a:lnSpc>
                <a:spcPct val="93000"/>
              </a:lnSpc>
              <a:buClr>
                <a:srgbClr val="000000"/>
              </a:buClr>
              <a:buSzPct val="100000"/>
              <a:buFont typeface="Times New Roman" panose="02020603050405020304" pitchFamily="18" charset="0"/>
              <a:buNone/>
            </a:pPr>
            <a:r>
              <a:rPr lang="fr-FR" altLang="fr-FR" sz="2200">
                <a:solidFill>
                  <a:srgbClr val="FFFFFF"/>
                </a:solidFill>
                <a:latin typeface="Museo 500" panose="02000000000000000000" pitchFamily="50" charset="0"/>
              </a:rPr>
              <a:t>Aider</a:t>
            </a:r>
          </a:p>
        </p:txBody>
      </p:sp>
    </p:spTree>
  </p:cSld>
  <p:clrMapOvr>
    <a:masterClrMapping/>
  </p:clrMapOvr>
  <p:transition spd="slow"/>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0514" name="Text Box 2"/>
          <p:cNvSpPr txBox="1">
            <a:spLocks noChangeArrowheads="1"/>
          </p:cNvSpPr>
          <p:nvPr/>
        </p:nvSpPr>
        <p:spPr bwMode="auto">
          <a:xfrm>
            <a:off x="1049338" y="2757488"/>
            <a:ext cx="7929562"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a:solidFill>
                  <a:schemeClr val="tx1"/>
                </a:solidFill>
                <a:latin typeface="Arial" panose="020B0604020202020204" pitchFamily="34" charset="0"/>
                <a:ea typeface="AR PL SungtiL GB"/>
                <a:cs typeface="AR PL SungtiL GB"/>
              </a:defRPr>
            </a:lvl1pPr>
            <a:lvl2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a:solidFill>
                  <a:schemeClr val="tx1"/>
                </a:solidFill>
                <a:latin typeface="Arial" panose="020B0604020202020204" pitchFamily="34" charset="0"/>
                <a:ea typeface="AR PL SungtiL GB"/>
                <a:cs typeface="AR PL SungtiL GB"/>
              </a:defRPr>
            </a:lvl2pPr>
            <a:lvl3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a:solidFill>
                  <a:schemeClr val="tx1"/>
                </a:solidFill>
                <a:latin typeface="Arial" panose="020B0604020202020204" pitchFamily="34" charset="0"/>
                <a:ea typeface="AR PL SungtiL GB"/>
                <a:cs typeface="AR PL SungtiL GB"/>
              </a:defRPr>
            </a:lvl3pPr>
            <a:lvl4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a:solidFill>
                  <a:schemeClr val="tx1"/>
                </a:solidFill>
                <a:latin typeface="Arial" panose="020B0604020202020204" pitchFamily="34" charset="0"/>
                <a:ea typeface="AR PL SungtiL GB"/>
                <a:cs typeface="AR PL SungtiL GB"/>
              </a:defRPr>
            </a:lvl4pPr>
            <a:lvl5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a:solidFill>
                  <a:schemeClr val="tx1"/>
                </a:solidFill>
                <a:latin typeface="Arial" panose="020B0604020202020204" pitchFamily="34" charset="0"/>
                <a:ea typeface="AR PL SungtiL GB"/>
                <a:cs typeface="AR PL SungtiL GB"/>
              </a:defRPr>
            </a:lvl9pPr>
          </a:lstStyle>
          <a:p>
            <a:pPr eaLnBrk="1">
              <a:buClr>
                <a:srgbClr val="000000"/>
              </a:buClr>
              <a:buSzPct val="100000"/>
              <a:buFont typeface="Times New Roman" panose="02020603050405020304" pitchFamily="18" charset="0"/>
              <a:buNone/>
            </a:pPr>
            <a:r>
              <a:rPr lang="fr-FR" altLang="fr-FR" sz="2200">
                <a:solidFill>
                  <a:srgbClr val="000000"/>
                </a:solidFill>
                <a:latin typeface="Museo 500" panose="02000000000000000000" pitchFamily="50" charset="0"/>
              </a:rPr>
              <a:t>Choisissez un partenaire et placez-vous face à face.</a:t>
            </a:r>
          </a:p>
        </p:txBody>
      </p:sp>
      <p:sp>
        <p:nvSpPr>
          <p:cNvPr id="320515" name="Text Box 3"/>
          <p:cNvSpPr txBox="1">
            <a:spLocks noChangeArrowheads="1"/>
          </p:cNvSpPr>
          <p:nvPr/>
        </p:nvSpPr>
        <p:spPr bwMode="auto">
          <a:xfrm>
            <a:off x="1042988" y="3473450"/>
            <a:ext cx="7835900"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defRPr>
                <a:solidFill>
                  <a:schemeClr val="tx1"/>
                </a:solidFill>
                <a:latin typeface="Arial" panose="020B0604020202020204" pitchFamily="34" charset="0"/>
                <a:ea typeface="AR PL SungtiL GB"/>
                <a:cs typeface="AR PL SungtiL GB"/>
              </a:defRPr>
            </a:lvl1pPr>
            <a:lvl2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defRPr>
                <a:solidFill>
                  <a:schemeClr val="tx1"/>
                </a:solidFill>
                <a:latin typeface="Arial" panose="020B0604020202020204" pitchFamily="34" charset="0"/>
                <a:ea typeface="AR PL SungtiL GB"/>
                <a:cs typeface="AR PL SungtiL GB"/>
              </a:defRPr>
            </a:lvl2pPr>
            <a:lvl3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defRPr>
                <a:solidFill>
                  <a:schemeClr val="tx1"/>
                </a:solidFill>
                <a:latin typeface="Arial" panose="020B0604020202020204" pitchFamily="34" charset="0"/>
                <a:ea typeface="AR PL SungtiL GB"/>
                <a:cs typeface="AR PL SungtiL GB"/>
              </a:defRPr>
            </a:lvl3pPr>
            <a:lvl4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defRPr>
                <a:solidFill>
                  <a:schemeClr val="tx1"/>
                </a:solidFill>
                <a:latin typeface="Arial" panose="020B0604020202020204" pitchFamily="34" charset="0"/>
                <a:ea typeface="AR PL SungtiL GB"/>
                <a:cs typeface="AR PL SungtiL GB"/>
              </a:defRPr>
            </a:lvl4pPr>
            <a:lvl5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defRPr>
                <a:solidFill>
                  <a:schemeClr val="tx1"/>
                </a:solidFill>
                <a:latin typeface="Arial" panose="020B0604020202020204" pitchFamily="34" charset="0"/>
                <a:ea typeface="AR PL SungtiL GB"/>
                <a:cs typeface="AR PL SungtiL GB"/>
              </a:defRPr>
            </a:lvl9pPr>
          </a:lstStyle>
          <a:p>
            <a:pPr eaLnBrk="1">
              <a:buClr>
                <a:srgbClr val="000000"/>
              </a:buClr>
              <a:buSzPct val="100000"/>
              <a:buFont typeface="Times New Roman" panose="02020603050405020304" pitchFamily="18" charset="0"/>
              <a:buNone/>
            </a:pPr>
            <a:r>
              <a:rPr lang="fr-FR" altLang="fr-FR" sz="2200">
                <a:solidFill>
                  <a:srgbClr val="000000"/>
                </a:solidFill>
                <a:latin typeface="Museo 500" panose="02000000000000000000" pitchFamily="50" charset="0"/>
              </a:rPr>
              <a:t>Regardez-vous en souriant, échangez quelques mots si vous voulez.</a:t>
            </a:r>
          </a:p>
        </p:txBody>
      </p:sp>
      <p:sp>
        <p:nvSpPr>
          <p:cNvPr id="320516" name="Text Box 4"/>
          <p:cNvSpPr txBox="1">
            <a:spLocks noChangeArrowheads="1"/>
          </p:cNvSpPr>
          <p:nvPr/>
        </p:nvSpPr>
        <p:spPr bwMode="auto">
          <a:xfrm>
            <a:off x="1082675" y="4445000"/>
            <a:ext cx="7881938" cy="92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Lst>
              <a:defRPr>
                <a:solidFill>
                  <a:schemeClr val="tx1"/>
                </a:solidFill>
                <a:latin typeface="Arial" panose="020B0604020202020204" pitchFamily="34" charset="0"/>
                <a:ea typeface="AR PL SungtiL GB"/>
                <a:cs typeface="AR PL SungtiL GB"/>
              </a:defRPr>
            </a:lvl1pPr>
            <a:lvl2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Lst>
              <a:defRPr>
                <a:solidFill>
                  <a:schemeClr val="tx1"/>
                </a:solidFill>
                <a:latin typeface="Arial" panose="020B0604020202020204" pitchFamily="34" charset="0"/>
                <a:ea typeface="AR PL SungtiL GB"/>
                <a:cs typeface="AR PL SungtiL GB"/>
              </a:defRPr>
            </a:lvl2pPr>
            <a:lvl3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Lst>
              <a:defRPr>
                <a:solidFill>
                  <a:schemeClr val="tx1"/>
                </a:solidFill>
                <a:latin typeface="Arial" panose="020B0604020202020204" pitchFamily="34" charset="0"/>
                <a:ea typeface="AR PL SungtiL GB"/>
                <a:cs typeface="AR PL SungtiL GB"/>
              </a:defRPr>
            </a:lvl3pPr>
            <a:lvl4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Lst>
              <a:defRPr>
                <a:solidFill>
                  <a:schemeClr val="tx1"/>
                </a:solidFill>
                <a:latin typeface="Arial" panose="020B0604020202020204" pitchFamily="34" charset="0"/>
                <a:ea typeface="AR PL SungtiL GB"/>
                <a:cs typeface="AR PL SungtiL GB"/>
              </a:defRPr>
            </a:lvl4pPr>
            <a:lvl5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Lst>
              <a:defRPr>
                <a:solidFill>
                  <a:schemeClr val="tx1"/>
                </a:solidFill>
                <a:latin typeface="Arial" panose="020B0604020202020204" pitchFamily="34" charset="0"/>
                <a:ea typeface="AR PL SungtiL GB"/>
                <a:cs typeface="AR PL SungtiL GB"/>
              </a:defRPr>
            </a:lvl9pPr>
          </a:lstStyle>
          <a:p>
            <a:pPr eaLnBrk="1">
              <a:buClr>
                <a:srgbClr val="000000"/>
              </a:buClr>
              <a:buSzPct val="100000"/>
              <a:buFont typeface="Times New Roman" panose="02020603050405020304" pitchFamily="18" charset="0"/>
              <a:buNone/>
            </a:pPr>
            <a:r>
              <a:rPr lang="fr-FR" altLang="fr-FR" sz="2200">
                <a:solidFill>
                  <a:srgbClr val="000000"/>
                </a:solidFill>
                <a:latin typeface="Museo 500" panose="02000000000000000000" pitchFamily="50" charset="0"/>
              </a:rPr>
              <a:t>Fermez les yeux, pensez à une chose agréable, une qualité, à quelque chose que vous appréciez chez votre partenaire.</a:t>
            </a:r>
          </a:p>
        </p:txBody>
      </p:sp>
      <p:sp>
        <p:nvSpPr>
          <p:cNvPr id="320517" name="Text Box 5"/>
          <p:cNvSpPr txBox="1">
            <a:spLocks noChangeArrowheads="1"/>
          </p:cNvSpPr>
          <p:nvPr/>
        </p:nvSpPr>
        <p:spPr bwMode="auto">
          <a:xfrm>
            <a:off x="1106488" y="5273675"/>
            <a:ext cx="7772400"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457200" algn="l"/>
                <a:tab pos="914400" algn="l"/>
                <a:tab pos="1371600" algn="l"/>
                <a:tab pos="1828800" algn="l"/>
                <a:tab pos="2286000" algn="l"/>
                <a:tab pos="2743200" algn="l"/>
                <a:tab pos="3200400" algn="l"/>
                <a:tab pos="3657600" algn="l"/>
                <a:tab pos="4114800" algn="l"/>
                <a:tab pos="4572000" algn="l"/>
                <a:tab pos="5029200" algn="l"/>
              </a:tabLst>
              <a:defRPr>
                <a:solidFill>
                  <a:schemeClr val="tx1"/>
                </a:solidFill>
                <a:latin typeface="Arial" panose="020B0604020202020204" pitchFamily="34" charset="0"/>
                <a:ea typeface="AR PL SungtiL GB"/>
                <a:cs typeface="AR PL SungtiL GB"/>
              </a:defRPr>
            </a:lvl1pPr>
            <a:lvl2pPr>
              <a:tabLst>
                <a:tab pos="457200" algn="l"/>
                <a:tab pos="914400" algn="l"/>
                <a:tab pos="1371600" algn="l"/>
                <a:tab pos="1828800" algn="l"/>
                <a:tab pos="2286000" algn="l"/>
                <a:tab pos="2743200" algn="l"/>
                <a:tab pos="3200400" algn="l"/>
                <a:tab pos="3657600" algn="l"/>
                <a:tab pos="4114800" algn="l"/>
                <a:tab pos="4572000" algn="l"/>
                <a:tab pos="5029200" algn="l"/>
              </a:tabLst>
              <a:defRPr>
                <a:solidFill>
                  <a:schemeClr val="tx1"/>
                </a:solidFill>
                <a:latin typeface="Arial" panose="020B0604020202020204" pitchFamily="34" charset="0"/>
                <a:ea typeface="AR PL SungtiL GB"/>
                <a:cs typeface="AR PL SungtiL GB"/>
              </a:defRPr>
            </a:lvl2pPr>
            <a:lvl3pPr>
              <a:tabLst>
                <a:tab pos="457200" algn="l"/>
                <a:tab pos="914400" algn="l"/>
                <a:tab pos="1371600" algn="l"/>
                <a:tab pos="1828800" algn="l"/>
                <a:tab pos="2286000" algn="l"/>
                <a:tab pos="2743200" algn="l"/>
                <a:tab pos="3200400" algn="l"/>
                <a:tab pos="3657600" algn="l"/>
                <a:tab pos="4114800" algn="l"/>
                <a:tab pos="4572000" algn="l"/>
                <a:tab pos="5029200" algn="l"/>
              </a:tabLst>
              <a:defRPr>
                <a:solidFill>
                  <a:schemeClr val="tx1"/>
                </a:solidFill>
                <a:latin typeface="Arial" panose="020B0604020202020204" pitchFamily="34" charset="0"/>
                <a:ea typeface="AR PL SungtiL GB"/>
                <a:cs typeface="AR PL SungtiL GB"/>
              </a:defRPr>
            </a:lvl3pPr>
            <a:lvl4pPr>
              <a:tabLst>
                <a:tab pos="457200" algn="l"/>
                <a:tab pos="914400" algn="l"/>
                <a:tab pos="1371600" algn="l"/>
                <a:tab pos="1828800" algn="l"/>
                <a:tab pos="2286000" algn="l"/>
                <a:tab pos="2743200" algn="l"/>
                <a:tab pos="3200400" algn="l"/>
                <a:tab pos="3657600" algn="l"/>
                <a:tab pos="4114800" algn="l"/>
                <a:tab pos="4572000" algn="l"/>
                <a:tab pos="5029200" algn="l"/>
              </a:tabLst>
              <a:defRPr>
                <a:solidFill>
                  <a:schemeClr val="tx1"/>
                </a:solidFill>
                <a:latin typeface="Arial" panose="020B0604020202020204" pitchFamily="34" charset="0"/>
                <a:ea typeface="AR PL SungtiL GB"/>
                <a:cs typeface="AR PL SungtiL GB"/>
              </a:defRPr>
            </a:lvl4pPr>
            <a:lvl5pPr>
              <a:tabLst>
                <a:tab pos="457200" algn="l"/>
                <a:tab pos="914400" algn="l"/>
                <a:tab pos="1371600" algn="l"/>
                <a:tab pos="1828800" algn="l"/>
                <a:tab pos="2286000" algn="l"/>
                <a:tab pos="2743200" algn="l"/>
                <a:tab pos="3200400" algn="l"/>
                <a:tab pos="3657600" algn="l"/>
                <a:tab pos="4114800" algn="l"/>
                <a:tab pos="4572000" algn="l"/>
                <a:tab pos="5029200"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Lst>
              <a:defRPr>
                <a:solidFill>
                  <a:schemeClr val="tx1"/>
                </a:solidFill>
                <a:latin typeface="Arial" panose="020B0604020202020204" pitchFamily="34" charset="0"/>
                <a:ea typeface="AR PL SungtiL GB"/>
                <a:cs typeface="AR PL SungtiL GB"/>
              </a:defRPr>
            </a:lvl9pPr>
          </a:lstStyle>
          <a:p>
            <a:pPr eaLnBrk="1">
              <a:buClr>
                <a:srgbClr val="000000"/>
              </a:buClr>
              <a:buSzPct val="100000"/>
              <a:buFont typeface="Times New Roman" panose="02020603050405020304" pitchFamily="18" charset="0"/>
              <a:buNone/>
            </a:pPr>
            <a:r>
              <a:rPr lang="fr-FR" altLang="fr-FR" sz="2200">
                <a:solidFill>
                  <a:srgbClr val="000000"/>
                </a:solidFill>
                <a:latin typeface="Museo 500" panose="02000000000000000000" pitchFamily="50" charset="0"/>
              </a:rPr>
              <a:t>Ouvrez les yeux et dites une chose agréable à votre partenaire à tour de rôle.</a:t>
            </a:r>
          </a:p>
        </p:txBody>
      </p:sp>
      <p:sp>
        <p:nvSpPr>
          <p:cNvPr id="320518" name="Text Box 7"/>
          <p:cNvSpPr txBox="1">
            <a:spLocks noChangeArrowheads="1"/>
          </p:cNvSpPr>
          <p:nvPr/>
        </p:nvSpPr>
        <p:spPr bwMode="auto">
          <a:xfrm>
            <a:off x="0" y="1949450"/>
            <a:ext cx="914400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nchorCtr="1"/>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9pPr>
          </a:lstStyle>
          <a:p>
            <a:pPr algn="ctr" eaLnBrk="1" hangingPunct="1">
              <a:lnSpc>
                <a:spcPct val="85000"/>
              </a:lnSpc>
              <a:buClr>
                <a:srgbClr val="000000"/>
              </a:buClr>
              <a:buSzPct val="100000"/>
              <a:buFont typeface="Times New Roman" panose="02020603050405020304" pitchFamily="18" charset="0"/>
              <a:buNone/>
            </a:pPr>
            <a:r>
              <a:rPr lang="fr-FR" altLang="fr-FR" sz="3200" b="1">
                <a:solidFill>
                  <a:srgbClr val="EB6078"/>
                </a:solidFill>
                <a:latin typeface="Museo 500" panose="02000000000000000000" pitchFamily="50" charset="0"/>
              </a:rPr>
              <a:t>Dire et entendre des choses agréables</a:t>
            </a:r>
          </a:p>
        </p:txBody>
      </p:sp>
      <p:sp>
        <p:nvSpPr>
          <p:cNvPr id="320519" name="Ellipse 12"/>
          <p:cNvSpPr>
            <a:spLocks noChangeArrowheads="1"/>
          </p:cNvSpPr>
          <p:nvPr/>
        </p:nvSpPr>
        <p:spPr bwMode="auto">
          <a:xfrm>
            <a:off x="357188" y="2570163"/>
            <a:ext cx="642937" cy="714375"/>
          </a:xfrm>
          <a:prstGeom prst="ellipse">
            <a:avLst/>
          </a:prstGeom>
          <a:solidFill>
            <a:srgbClr val="00B050"/>
          </a:solidFill>
          <a:ln w="9525" algn="ctr">
            <a:solidFill>
              <a:srgbClr val="00B050"/>
            </a:solidFill>
            <a:round/>
            <a:headEnd/>
            <a:tailEnd/>
          </a:ln>
        </p:spPr>
        <p:txBody>
          <a:bodyPr/>
          <a:lstStyle/>
          <a:p>
            <a:pPr algn="ctr" eaLnBrk="1">
              <a:lnSpc>
                <a:spcPct val="93000"/>
              </a:lnSpc>
              <a:buClr>
                <a:srgbClr val="000000"/>
              </a:buClr>
              <a:buSzPct val="100000"/>
              <a:buFont typeface="Times New Roman" panose="02020603050405020304" pitchFamily="18" charset="0"/>
              <a:buNone/>
            </a:pPr>
            <a:r>
              <a:rPr lang="fr-FR" altLang="fr-FR" sz="3200">
                <a:latin typeface="Calibri" panose="020F0502020204030204" pitchFamily="34" charset="0"/>
              </a:rPr>
              <a:t>1</a:t>
            </a:r>
          </a:p>
        </p:txBody>
      </p:sp>
      <p:sp>
        <p:nvSpPr>
          <p:cNvPr id="320520" name="Ellipse 13"/>
          <p:cNvSpPr>
            <a:spLocks noChangeArrowheads="1"/>
          </p:cNvSpPr>
          <p:nvPr/>
        </p:nvSpPr>
        <p:spPr bwMode="auto">
          <a:xfrm>
            <a:off x="357188" y="3506788"/>
            <a:ext cx="642937" cy="714375"/>
          </a:xfrm>
          <a:prstGeom prst="ellipse">
            <a:avLst/>
          </a:prstGeom>
          <a:solidFill>
            <a:srgbClr val="00B050"/>
          </a:solidFill>
          <a:ln w="9525" algn="ctr">
            <a:solidFill>
              <a:srgbClr val="00B050"/>
            </a:solidFill>
            <a:round/>
            <a:headEnd/>
            <a:tailEnd/>
          </a:ln>
        </p:spPr>
        <p:txBody>
          <a:bodyPr/>
          <a:lstStyle/>
          <a:p>
            <a:pPr algn="ctr" eaLnBrk="1">
              <a:lnSpc>
                <a:spcPct val="93000"/>
              </a:lnSpc>
              <a:buClr>
                <a:srgbClr val="000000"/>
              </a:buClr>
              <a:buSzPct val="100000"/>
              <a:buFont typeface="Times New Roman" panose="02020603050405020304" pitchFamily="18" charset="0"/>
              <a:buNone/>
            </a:pPr>
            <a:r>
              <a:rPr lang="fr-FR" altLang="fr-FR" sz="3200">
                <a:latin typeface="Calibri" panose="020F0502020204030204" pitchFamily="34" charset="0"/>
              </a:rPr>
              <a:t>2</a:t>
            </a:r>
          </a:p>
        </p:txBody>
      </p:sp>
      <p:sp>
        <p:nvSpPr>
          <p:cNvPr id="320521" name="Ellipse 14"/>
          <p:cNvSpPr>
            <a:spLocks noChangeArrowheads="1"/>
          </p:cNvSpPr>
          <p:nvPr/>
        </p:nvSpPr>
        <p:spPr bwMode="auto">
          <a:xfrm>
            <a:off x="357188" y="4443413"/>
            <a:ext cx="642937" cy="714375"/>
          </a:xfrm>
          <a:prstGeom prst="ellipse">
            <a:avLst/>
          </a:prstGeom>
          <a:solidFill>
            <a:srgbClr val="00B050"/>
          </a:solidFill>
          <a:ln w="9525" algn="ctr">
            <a:solidFill>
              <a:srgbClr val="00B050"/>
            </a:solidFill>
            <a:round/>
            <a:headEnd/>
            <a:tailEnd/>
          </a:ln>
        </p:spPr>
        <p:txBody>
          <a:bodyPr/>
          <a:lstStyle/>
          <a:p>
            <a:pPr algn="ctr" eaLnBrk="1">
              <a:lnSpc>
                <a:spcPct val="93000"/>
              </a:lnSpc>
              <a:buClr>
                <a:srgbClr val="000000"/>
              </a:buClr>
              <a:buSzPct val="100000"/>
              <a:buFont typeface="Times New Roman" panose="02020603050405020304" pitchFamily="18" charset="0"/>
              <a:buNone/>
            </a:pPr>
            <a:r>
              <a:rPr lang="fr-FR" altLang="fr-FR" sz="3200">
                <a:latin typeface="Calibri" panose="020F0502020204030204" pitchFamily="34" charset="0"/>
              </a:rPr>
              <a:t>3</a:t>
            </a:r>
          </a:p>
        </p:txBody>
      </p:sp>
      <p:sp>
        <p:nvSpPr>
          <p:cNvPr id="320522" name="Ellipse 15"/>
          <p:cNvSpPr>
            <a:spLocks noChangeArrowheads="1"/>
          </p:cNvSpPr>
          <p:nvPr/>
        </p:nvSpPr>
        <p:spPr bwMode="auto">
          <a:xfrm>
            <a:off x="357188" y="5343525"/>
            <a:ext cx="642937" cy="677863"/>
          </a:xfrm>
          <a:prstGeom prst="ellipse">
            <a:avLst/>
          </a:prstGeom>
          <a:solidFill>
            <a:srgbClr val="00B050"/>
          </a:solidFill>
          <a:ln w="9525" algn="ctr">
            <a:solidFill>
              <a:srgbClr val="00B050"/>
            </a:solidFill>
            <a:round/>
            <a:headEnd/>
            <a:tailEnd/>
          </a:ln>
        </p:spPr>
        <p:txBody>
          <a:bodyPr/>
          <a:lstStyle/>
          <a:p>
            <a:pPr algn="ctr" eaLnBrk="1">
              <a:lnSpc>
                <a:spcPct val="93000"/>
              </a:lnSpc>
              <a:buClr>
                <a:srgbClr val="000000"/>
              </a:buClr>
              <a:buSzPct val="100000"/>
              <a:buFont typeface="Times New Roman" panose="02020603050405020304" pitchFamily="18" charset="0"/>
              <a:buNone/>
            </a:pPr>
            <a:r>
              <a:rPr lang="fr-FR" altLang="fr-FR" sz="3200">
                <a:latin typeface="Calibri" panose="020F0502020204030204" pitchFamily="34" charset="0"/>
              </a:rPr>
              <a:t>4</a:t>
            </a:r>
          </a:p>
        </p:txBody>
      </p:sp>
      <p:sp>
        <p:nvSpPr>
          <p:cNvPr id="12" name="Titre 17"/>
          <p:cNvSpPr txBox="1">
            <a:spLocks noChangeArrowheads="1"/>
          </p:cNvSpPr>
          <p:nvPr/>
        </p:nvSpPr>
        <p:spPr bwMode="auto">
          <a:xfrm>
            <a:off x="5435600" y="333375"/>
            <a:ext cx="3124200" cy="14366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004" tIns="46798" rIns="90004" bIns="46798" anchor="ctr" anchorCtr="1"/>
          <a:lstStyle>
            <a:lvl1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lang="fr-FR" sz="3200" b="1">
                <a:solidFill>
                  <a:srgbClr val="B7B128"/>
                </a:solidFill>
                <a:latin typeface="Arial" pitchFamily="18"/>
                <a:cs typeface="Tahoma" pitchFamily="2"/>
              </a:defRPr>
            </a:lvl1pPr>
            <a:lvl2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2pPr>
            <a:lvl3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3pPr>
            <a:lvl4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4pPr>
            <a:lvl5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5pPr>
            <a:lvl6pPr marL="457200" algn="l" rtl="0" eaLnBrk="0" fontAlgn="base">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6pPr>
            <a:lvl7pPr marL="914400" algn="l" rtl="0" eaLnBrk="0" fontAlgn="base">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7pPr>
            <a:lvl8pPr marL="1371600" algn="l" rtl="0" eaLnBrk="0" fontAlgn="base">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8pPr>
            <a:lvl9pPr marL="1828800" algn="l" rtl="0" eaLnBrk="0" fontAlgn="base">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9pPr>
          </a:lstStyle>
          <a:p>
            <a:pPr eaLnBrk="1" hangingPunct="1">
              <a:defRPr/>
            </a:pPr>
            <a:r>
              <a:rPr altLang="fr-FR" sz="2400" kern="0" dirty="0" smtClean="0">
                <a:solidFill>
                  <a:srgbClr val="EB6078"/>
                </a:solidFill>
                <a:latin typeface="Museo 500" panose="02000000000000000000" pitchFamily="50" charset="0"/>
                <a:cs typeface="Tahoma" panose="020B0604030504040204" pitchFamily="34" charset="0"/>
              </a:rPr>
              <a:t>Cultiver ses</a:t>
            </a:r>
            <a:r>
              <a:rPr altLang="fr-FR" sz="2400" kern="0" dirty="0">
                <a:solidFill>
                  <a:srgbClr val="EB6078"/>
                </a:solidFill>
                <a:latin typeface="Museo 500" panose="02000000000000000000" pitchFamily="50" charset="0"/>
                <a:cs typeface="Tahoma" panose="020B0604030504040204" pitchFamily="34" charset="0"/>
              </a:rPr>
              <a:t> </a:t>
            </a:r>
            <a:r>
              <a:rPr altLang="fr-FR" sz="2400" kern="0" dirty="0" smtClean="0">
                <a:solidFill>
                  <a:srgbClr val="EB6078"/>
                </a:solidFill>
                <a:latin typeface="Museo 500" panose="02000000000000000000" pitchFamily="50" charset="0"/>
                <a:cs typeface="Tahoma" panose="020B0604030504040204" pitchFamily="34" charset="0"/>
              </a:rPr>
              <a:t>moments de</a:t>
            </a:r>
          </a:p>
          <a:p>
            <a:pPr eaLnBrk="1" hangingPunct="1">
              <a:defRPr/>
            </a:pPr>
            <a:r>
              <a:rPr altLang="fr-FR" sz="2400" kern="0" dirty="0" smtClean="0">
                <a:solidFill>
                  <a:srgbClr val="EB6078"/>
                </a:solidFill>
                <a:latin typeface="Museo 500" panose="02000000000000000000" pitchFamily="50" charset="0"/>
                <a:cs typeface="Tahoma" panose="020B0604030504040204" pitchFamily="34" charset="0"/>
              </a:rPr>
              <a:t>bien-être</a:t>
            </a:r>
          </a:p>
        </p:txBody>
      </p:sp>
      <p:sp>
        <p:nvSpPr>
          <p:cNvPr id="13" name="ZoneTexte 12"/>
          <p:cNvSpPr txBox="1"/>
          <p:nvPr/>
        </p:nvSpPr>
        <p:spPr>
          <a:xfrm>
            <a:off x="5907088" y="207963"/>
            <a:ext cx="2960687" cy="369887"/>
          </a:xfrm>
          <a:prstGeom prst="rect">
            <a:avLst/>
          </a:prstGeom>
          <a:solidFill>
            <a:srgbClr val="FFFFFF"/>
          </a:solidFill>
          <a:ln cap="flat">
            <a:noFill/>
          </a:ln>
        </p:spPr>
        <p:txBody>
          <a:bodyPr anchorCtr="1">
            <a:spAutoFit/>
          </a:bodyPr>
          <a:lstStyle/>
          <a:p>
            <a:pPr marL="0" lvl="1" algn="ctr" eaLnBrk="1" fontAlgn="auto" hangingPunct="1">
              <a:spcBef>
                <a:spcPts val="950"/>
              </a:spcBef>
              <a:spcAft>
                <a:spcPts val="0"/>
              </a:spcAft>
              <a:tabLst>
                <a:tab pos="639723" algn="l"/>
                <a:tab pos="1554123" algn="l"/>
                <a:tab pos="2468523" algn="l"/>
                <a:tab pos="3382923" algn="l"/>
                <a:tab pos="4297323" algn="l"/>
                <a:tab pos="5211723" algn="l"/>
                <a:tab pos="6126123" algn="l"/>
                <a:tab pos="7040523" algn="l"/>
                <a:tab pos="7954923" algn="l"/>
                <a:tab pos="8869323" algn="l"/>
                <a:tab pos="9783723" algn="l"/>
              </a:tabLst>
              <a:defRPr sz="1800" b="0" i="0" u="none" strike="noStrike" kern="0" cap="none" spc="0" baseline="0">
                <a:solidFill>
                  <a:srgbClr val="000000"/>
                </a:solidFill>
                <a:uFillTx/>
              </a:defRPr>
            </a:pPr>
            <a:r>
              <a:rPr lang="fr-FR" b="1" kern="0" dirty="0">
                <a:solidFill>
                  <a:srgbClr val="000000"/>
                </a:solidFill>
                <a:latin typeface="Museo 500" panose="02000000000000000000" pitchFamily="50" charset="0"/>
                <a:cs typeface="Tahoma" pitchFamily="2"/>
              </a:rPr>
              <a:t>Parcours CAP Bien-être</a:t>
            </a:r>
          </a:p>
        </p:txBody>
      </p:sp>
      <p:pic>
        <p:nvPicPr>
          <p:cNvPr id="320525" name="Imag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4763"/>
            <a:ext cx="5730875"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0526" name="Image 14"/>
          <p:cNvPicPr>
            <a:picLocks noChangeAspect="1"/>
          </p:cNvPicPr>
          <p:nvPr/>
        </p:nvPicPr>
        <p:blipFill>
          <a:blip r:embed="rId4">
            <a:extLst>
              <a:ext uri="{28A0092B-C50C-407E-A947-70E740481C1C}">
                <a14:useLocalDpi xmlns:a14="http://schemas.microsoft.com/office/drawing/2010/main" val="0"/>
              </a:ext>
            </a:extLst>
          </a:blip>
          <a:srcRect l="20821" t="8751" r="21899" b="36250"/>
          <a:stretch>
            <a:fillRect/>
          </a:stretch>
        </p:blipFill>
        <p:spPr bwMode="auto">
          <a:xfrm>
            <a:off x="7623175" y="5670550"/>
            <a:ext cx="136842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6" name="Connecteur droit 15"/>
          <p:cNvCxnSpPr/>
          <p:nvPr/>
        </p:nvCxnSpPr>
        <p:spPr>
          <a:xfrm flipV="1">
            <a:off x="268288" y="6273800"/>
            <a:ext cx="7134225" cy="19050"/>
          </a:xfrm>
          <a:prstGeom prst="line">
            <a:avLst/>
          </a:prstGeom>
          <a:ln>
            <a:solidFill>
              <a:srgbClr val="50A051"/>
            </a:solidFill>
          </a:ln>
        </p:spPr>
        <p:style>
          <a:lnRef idx="1">
            <a:schemeClr val="accent1"/>
          </a:lnRef>
          <a:fillRef idx="0">
            <a:schemeClr val="accent1"/>
          </a:fillRef>
          <a:effectRef idx="0">
            <a:schemeClr val="accent1"/>
          </a:effectRef>
          <a:fontRef idx="minor">
            <a:schemeClr val="tx1"/>
          </a:fontRef>
        </p:style>
      </p:cxnSp>
      <p:sp>
        <p:nvSpPr>
          <p:cNvPr id="320528" name="Espace réservé du numéro de diapositive 1"/>
          <p:cNvSpPr txBox="1">
            <a:spLocks/>
          </p:cNvSpPr>
          <p:nvPr/>
        </p:nvSpPr>
        <p:spPr bwMode="auto">
          <a:xfrm>
            <a:off x="334963" y="6356350"/>
            <a:ext cx="84963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3000"/>
              </a:lnSpc>
              <a:spcBef>
                <a:spcPts val="1425"/>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3200">
                <a:solidFill>
                  <a:srgbClr val="000000"/>
                </a:solidFill>
                <a:latin typeface="Arial" panose="020B0604020202020204" pitchFamily="34" charset="0"/>
                <a:ea typeface="AR PL SungtiL GB"/>
                <a:cs typeface="AR PL SungtiL GB"/>
              </a:defRPr>
            </a:lvl1pPr>
            <a:lvl2pPr>
              <a:lnSpc>
                <a:spcPct val="93000"/>
              </a:lnSpc>
              <a:spcBef>
                <a:spcPts val="1138"/>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800">
                <a:solidFill>
                  <a:srgbClr val="000000"/>
                </a:solidFill>
                <a:latin typeface="Arial" panose="020B0604020202020204" pitchFamily="34" charset="0"/>
                <a:ea typeface="AR PL SungtiL GB"/>
                <a:cs typeface="AR PL SungtiL GB"/>
              </a:defRPr>
            </a:lvl2pPr>
            <a:lvl3pPr>
              <a:lnSpc>
                <a:spcPct val="93000"/>
              </a:lnSpc>
              <a:spcBef>
                <a:spcPts val="850"/>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400">
                <a:solidFill>
                  <a:srgbClr val="000000"/>
                </a:solidFill>
                <a:latin typeface="Arial" panose="020B0604020202020204" pitchFamily="34" charset="0"/>
                <a:ea typeface="AR PL SungtiL GB"/>
                <a:cs typeface="AR PL SungtiL GB"/>
              </a:defRPr>
            </a:lvl3pPr>
            <a:lvl4pPr>
              <a:lnSpc>
                <a:spcPct val="93000"/>
              </a:lnSpc>
              <a:spcBef>
                <a:spcPts val="575"/>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4pPr>
            <a:lvl5pPr>
              <a:lnSpc>
                <a:spcPct val="93000"/>
              </a:lnSpc>
              <a:spcBef>
                <a:spcPts val="288"/>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5pPr>
            <a:lvl6pPr marL="25146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6pPr>
            <a:lvl7pPr marL="29718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7pPr>
            <a:lvl8pPr marL="34290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8pPr>
            <a:lvl9pPr marL="38862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9pPr>
          </a:lstStyle>
          <a:p>
            <a:pPr algn="ctr">
              <a:lnSpc>
                <a:spcPct val="100000"/>
              </a:lnSpc>
              <a:spcBef>
                <a:spcPct val="0"/>
              </a:spcBef>
              <a:buClrTx/>
              <a:buSzTx/>
              <a:buFontTx/>
              <a:buNone/>
            </a:pPr>
            <a:r>
              <a:rPr lang="en-US" altLang="fr-FR" sz="1200">
                <a:solidFill>
                  <a:srgbClr val="898989"/>
                </a:solidFill>
                <a:latin typeface="Calibri" panose="020F0502020204030204" pitchFamily="34" charset="0"/>
                <a:cs typeface="Tahoma" panose="020B0604030504040204" pitchFamily="34" charset="0"/>
              </a:rPr>
              <a:t>18</a:t>
            </a:r>
          </a:p>
        </p:txBody>
      </p:sp>
    </p:spTree>
  </p:cSld>
  <p:clrMapOvr>
    <a:masterClrMapping/>
  </p:clrMapOvr>
  <p:transition spd="slow"/>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2562" name="Text Box 3"/>
          <p:cNvSpPr txBox="1">
            <a:spLocks noChangeArrowheads="1"/>
          </p:cNvSpPr>
          <p:nvPr/>
        </p:nvSpPr>
        <p:spPr bwMode="auto">
          <a:xfrm>
            <a:off x="1038225" y="2924175"/>
            <a:ext cx="7554913"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defRPr>
                <a:solidFill>
                  <a:schemeClr val="tx1"/>
                </a:solidFill>
                <a:latin typeface="Arial" panose="020B0604020202020204" pitchFamily="34" charset="0"/>
                <a:ea typeface="AR PL SungtiL GB"/>
                <a:cs typeface="AR PL SungtiL GB"/>
              </a:defRPr>
            </a:lvl1pPr>
            <a:lvl2pPr>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defRPr>
                <a:solidFill>
                  <a:schemeClr val="tx1"/>
                </a:solidFill>
                <a:latin typeface="Arial" panose="020B0604020202020204" pitchFamily="34" charset="0"/>
                <a:ea typeface="AR PL SungtiL GB"/>
                <a:cs typeface="AR PL SungtiL GB"/>
              </a:defRPr>
            </a:lvl2pPr>
            <a:lvl3pPr>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defRPr>
                <a:solidFill>
                  <a:schemeClr val="tx1"/>
                </a:solidFill>
                <a:latin typeface="Arial" panose="020B0604020202020204" pitchFamily="34" charset="0"/>
                <a:ea typeface="AR PL SungtiL GB"/>
                <a:cs typeface="AR PL SungtiL GB"/>
              </a:defRPr>
            </a:lvl3pPr>
            <a:lvl4pPr>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defRPr>
                <a:solidFill>
                  <a:schemeClr val="tx1"/>
                </a:solidFill>
                <a:latin typeface="Arial" panose="020B0604020202020204" pitchFamily="34" charset="0"/>
                <a:ea typeface="AR PL SungtiL GB"/>
                <a:cs typeface="AR PL SungtiL GB"/>
              </a:defRPr>
            </a:lvl4pPr>
            <a:lvl5pPr>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defRPr>
                <a:solidFill>
                  <a:schemeClr val="tx1"/>
                </a:solidFill>
                <a:latin typeface="Arial" panose="020B0604020202020204" pitchFamily="34" charset="0"/>
                <a:ea typeface="AR PL SungtiL GB"/>
                <a:cs typeface="AR PL SungtiL GB"/>
              </a:defRPr>
            </a:lvl9pPr>
          </a:lstStyle>
          <a:p>
            <a:pPr algn="just" eaLnBrk="1">
              <a:buClr>
                <a:srgbClr val="000000"/>
              </a:buClr>
              <a:buSzPct val="100000"/>
              <a:buFont typeface="Times New Roman" panose="02020603050405020304" pitchFamily="18" charset="0"/>
              <a:buNone/>
            </a:pPr>
            <a:r>
              <a:rPr lang="fr-FR" altLang="fr-FR" sz="2200">
                <a:solidFill>
                  <a:srgbClr val="000000"/>
                </a:solidFill>
                <a:latin typeface="Museo 500" panose="02000000000000000000" pitchFamily="50" charset="0"/>
              </a:rPr>
              <a:t>Qu’avez-vous éprouvé en entendant votre partenaire dire quelque chose d’agréable sur vous ?</a:t>
            </a:r>
          </a:p>
        </p:txBody>
      </p:sp>
      <p:sp>
        <p:nvSpPr>
          <p:cNvPr id="322564" name="Text Box 4"/>
          <p:cNvSpPr txBox="1">
            <a:spLocks noChangeArrowheads="1"/>
          </p:cNvSpPr>
          <p:nvPr/>
        </p:nvSpPr>
        <p:spPr bwMode="auto">
          <a:xfrm>
            <a:off x="1038225" y="3741738"/>
            <a:ext cx="78295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457200" algn="l"/>
                <a:tab pos="914400" algn="l"/>
                <a:tab pos="1371600" algn="l"/>
                <a:tab pos="1828800" algn="l"/>
                <a:tab pos="2286000" algn="l"/>
                <a:tab pos="2743200" algn="l"/>
                <a:tab pos="3200400" algn="l"/>
                <a:tab pos="3657600" algn="l"/>
                <a:tab pos="4114800" algn="l"/>
                <a:tab pos="4572000" algn="l"/>
                <a:tab pos="5029200" algn="l"/>
              </a:tabLst>
              <a:defRPr>
                <a:solidFill>
                  <a:schemeClr val="tx1"/>
                </a:solidFill>
                <a:latin typeface="Arial" panose="020B0604020202020204" pitchFamily="34" charset="0"/>
                <a:ea typeface="AR PL SungtiL GB"/>
                <a:cs typeface="AR PL SungtiL GB"/>
              </a:defRPr>
            </a:lvl1pPr>
            <a:lvl2pPr>
              <a:tabLst>
                <a:tab pos="457200" algn="l"/>
                <a:tab pos="914400" algn="l"/>
                <a:tab pos="1371600" algn="l"/>
                <a:tab pos="1828800" algn="l"/>
                <a:tab pos="2286000" algn="l"/>
                <a:tab pos="2743200" algn="l"/>
                <a:tab pos="3200400" algn="l"/>
                <a:tab pos="3657600" algn="l"/>
                <a:tab pos="4114800" algn="l"/>
                <a:tab pos="4572000" algn="l"/>
                <a:tab pos="5029200" algn="l"/>
              </a:tabLst>
              <a:defRPr>
                <a:solidFill>
                  <a:schemeClr val="tx1"/>
                </a:solidFill>
                <a:latin typeface="Arial" panose="020B0604020202020204" pitchFamily="34" charset="0"/>
                <a:ea typeface="AR PL SungtiL GB"/>
                <a:cs typeface="AR PL SungtiL GB"/>
              </a:defRPr>
            </a:lvl2pPr>
            <a:lvl3pPr>
              <a:tabLst>
                <a:tab pos="457200" algn="l"/>
                <a:tab pos="914400" algn="l"/>
                <a:tab pos="1371600" algn="l"/>
                <a:tab pos="1828800" algn="l"/>
                <a:tab pos="2286000" algn="l"/>
                <a:tab pos="2743200" algn="l"/>
                <a:tab pos="3200400" algn="l"/>
                <a:tab pos="3657600" algn="l"/>
                <a:tab pos="4114800" algn="l"/>
                <a:tab pos="4572000" algn="l"/>
                <a:tab pos="5029200" algn="l"/>
              </a:tabLst>
              <a:defRPr>
                <a:solidFill>
                  <a:schemeClr val="tx1"/>
                </a:solidFill>
                <a:latin typeface="Arial" panose="020B0604020202020204" pitchFamily="34" charset="0"/>
                <a:ea typeface="AR PL SungtiL GB"/>
                <a:cs typeface="AR PL SungtiL GB"/>
              </a:defRPr>
            </a:lvl3pPr>
            <a:lvl4pPr>
              <a:tabLst>
                <a:tab pos="457200" algn="l"/>
                <a:tab pos="914400" algn="l"/>
                <a:tab pos="1371600" algn="l"/>
                <a:tab pos="1828800" algn="l"/>
                <a:tab pos="2286000" algn="l"/>
                <a:tab pos="2743200" algn="l"/>
                <a:tab pos="3200400" algn="l"/>
                <a:tab pos="3657600" algn="l"/>
                <a:tab pos="4114800" algn="l"/>
                <a:tab pos="4572000" algn="l"/>
                <a:tab pos="5029200" algn="l"/>
              </a:tabLst>
              <a:defRPr>
                <a:solidFill>
                  <a:schemeClr val="tx1"/>
                </a:solidFill>
                <a:latin typeface="Arial" panose="020B0604020202020204" pitchFamily="34" charset="0"/>
                <a:ea typeface="AR PL SungtiL GB"/>
                <a:cs typeface="AR PL SungtiL GB"/>
              </a:defRPr>
            </a:lvl4pPr>
            <a:lvl5pPr>
              <a:tabLst>
                <a:tab pos="457200" algn="l"/>
                <a:tab pos="914400" algn="l"/>
                <a:tab pos="1371600" algn="l"/>
                <a:tab pos="1828800" algn="l"/>
                <a:tab pos="2286000" algn="l"/>
                <a:tab pos="2743200" algn="l"/>
                <a:tab pos="3200400" algn="l"/>
                <a:tab pos="3657600" algn="l"/>
                <a:tab pos="4114800" algn="l"/>
                <a:tab pos="4572000" algn="l"/>
                <a:tab pos="5029200"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Lst>
              <a:defRPr>
                <a:solidFill>
                  <a:schemeClr val="tx1"/>
                </a:solidFill>
                <a:latin typeface="Arial" panose="020B0604020202020204" pitchFamily="34" charset="0"/>
                <a:ea typeface="AR PL SungtiL GB"/>
                <a:cs typeface="AR PL SungtiL GB"/>
              </a:defRPr>
            </a:lvl9pPr>
          </a:lstStyle>
          <a:p>
            <a:pPr algn="just" eaLnBrk="1">
              <a:buClr>
                <a:srgbClr val="000000"/>
              </a:buClr>
              <a:buSzPct val="100000"/>
              <a:buFont typeface="Times New Roman" panose="02020603050405020304" pitchFamily="18" charset="0"/>
              <a:buNone/>
              <a:defRPr/>
            </a:pPr>
            <a:r>
              <a:rPr lang="fr-FR" altLang="fr-FR" sz="2150" dirty="0" smtClean="0">
                <a:solidFill>
                  <a:srgbClr val="000000"/>
                </a:solidFill>
                <a:latin typeface="Museo 500" panose="02000000000000000000" pitchFamily="50" charset="0"/>
              </a:rPr>
              <a:t>Comment vous êtes-vous </a:t>
            </a:r>
            <a:r>
              <a:rPr lang="fr-FR" altLang="fr-FR" sz="2150" dirty="0" err="1" smtClean="0">
                <a:solidFill>
                  <a:srgbClr val="000000"/>
                </a:solidFill>
                <a:latin typeface="Museo 500" panose="02000000000000000000" pitchFamily="50" charset="0"/>
              </a:rPr>
              <a:t>senti-e</a:t>
            </a:r>
            <a:r>
              <a:rPr lang="fr-FR" altLang="fr-FR" sz="2150" dirty="0" smtClean="0">
                <a:solidFill>
                  <a:srgbClr val="000000"/>
                </a:solidFill>
                <a:latin typeface="Museo 500" panose="02000000000000000000" pitchFamily="50" charset="0"/>
              </a:rPr>
              <a:t> en disant quelque chose de gentil à votre partenaire, en lui  faisant un compliment ?</a:t>
            </a:r>
          </a:p>
        </p:txBody>
      </p:sp>
      <p:sp>
        <p:nvSpPr>
          <p:cNvPr id="2" name="Text Box 5"/>
          <p:cNvSpPr txBox="1">
            <a:spLocks noChangeArrowheads="1"/>
          </p:cNvSpPr>
          <p:nvPr/>
        </p:nvSpPr>
        <p:spPr bwMode="auto">
          <a:xfrm>
            <a:off x="1038225" y="4640263"/>
            <a:ext cx="7861300"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defRPr>
                <a:solidFill>
                  <a:schemeClr val="tx1"/>
                </a:solidFill>
                <a:latin typeface="Arial" panose="020B0604020202020204" pitchFamily="34" charset="0"/>
                <a:ea typeface="AR PL SungtiL GB"/>
                <a:cs typeface="AR PL SungtiL GB"/>
              </a:defRPr>
            </a:lvl1pPr>
            <a:lvl2pPr>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defRPr>
                <a:solidFill>
                  <a:schemeClr val="tx1"/>
                </a:solidFill>
                <a:latin typeface="Arial" panose="020B0604020202020204" pitchFamily="34" charset="0"/>
                <a:ea typeface="AR PL SungtiL GB"/>
                <a:cs typeface="AR PL SungtiL GB"/>
              </a:defRPr>
            </a:lvl2pPr>
            <a:lvl3pPr>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defRPr>
                <a:solidFill>
                  <a:schemeClr val="tx1"/>
                </a:solidFill>
                <a:latin typeface="Arial" panose="020B0604020202020204" pitchFamily="34" charset="0"/>
                <a:ea typeface="AR PL SungtiL GB"/>
                <a:cs typeface="AR PL SungtiL GB"/>
              </a:defRPr>
            </a:lvl3pPr>
            <a:lvl4pPr>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defRPr>
                <a:solidFill>
                  <a:schemeClr val="tx1"/>
                </a:solidFill>
                <a:latin typeface="Arial" panose="020B0604020202020204" pitchFamily="34" charset="0"/>
                <a:ea typeface="AR PL SungtiL GB"/>
                <a:cs typeface="AR PL SungtiL GB"/>
              </a:defRPr>
            </a:lvl4pPr>
            <a:lvl5pPr>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defRPr>
                <a:solidFill>
                  <a:schemeClr val="tx1"/>
                </a:solidFill>
                <a:latin typeface="Arial" panose="020B0604020202020204" pitchFamily="34" charset="0"/>
                <a:ea typeface="AR PL SungtiL GB"/>
                <a:cs typeface="AR PL SungtiL GB"/>
              </a:defRPr>
            </a:lvl9pPr>
          </a:lstStyle>
          <a:p>
            <a:pPr eaLnBrk="1">
              <a:buClr>
                <a:srgbClr val="000000"/>
              </a:buClr>
              <a:buSzPct val="100000"/>
              <a:buFont typeface="Times New Roman" panose="02020603050405020304" pitchFamily="18" charset="0"/>
              <a:buNone/>
            </a:pPr>
            <a:r>
              <a:rPr lang="fr-FR" altLang="fr-FR" sz="2200">
                <a:solidFill>
                  <a:srgbClr val="000000"/>
                </a:solidFill>
                <a:latin typeface="Museo 500" panose="02000000000000000000" pitchFamily="50" charset="0"/>
              </a:rPr>
              <a:t>Pourquoi dire des choses agréables aux autres, pourquoi faire des compliments ?</a:t>
            </a:r>
          </a:p>
        </p:txBody>
      </p:sp>
      <p:sp>
        <p:nvSpPr>
          <p:cNvPr id="322565" name="Text Box 11"/>
          <p:cNvSpPr txBox="1">
            <a:spLocks noChangeArrowheads="1"/>
          </p:cNvSpPr>
          <p:nvPr/>
        </p:nvSpPr>
        <p:spPr bwMode="auto">
          <a:xfrm>
            <a:off x="242888" y="2420938"/>
            <a:ext cx="267335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457200" algn="l"/>
                <a:tab pos="914400" algn="l"/>
                <a:tab pos="1371600" algn="l"/>
                <a:tab pos="1828800" algn="l"/>
              </a:tabLst>
              <a:defRPr>
                <a:solidFill>
                  <a:schemeClr val="tx1"/>
                </a:solidFill>
                <a:latin typeface="Arial" panose="020B0604020202020204" pitchFamily="34" charset="0"/>
                <a:ea typeface="AR PL SungtiL GB"/>
                <a:cs typeface="AR PL SungtiL GB"/>
              </a:defRPr>
            </a:lvl1pPr>
            <a:lvl2pPr>
              <a:tabLst>
                <a:tab pos="457200" algn="l"/>
                <a:tab pos="914400" algn="l"/>
                <a:tab pos="1371600" algn="l"/>
                <a:tab pos="1828800" algn="l"/>
              </a:tabLst>
              <a:defRPr>
                <a:solidFill>
                  <a:schemeClr val="tx1"/>
                </a:solidFill>
                <a:latin typeface="Arial" panose="020B0604020202020204" pitchFamily="34" charset="0"/>
                <a:ea typeface="AR PL SungtiL GB"/>
                <a:cs typeface="AR PL SungtiL GB"/>
              </a:defRPr>
            </a:lvl2pPr>
            <a:lvl3pPr>
              <a:tabLst>
                <a:tab pos="457200" algn="l"/>
                <a:tab pos="914400" algn="l"/>
                <a:tab pos="1371600" algn="l"/>
                <a:tab pos="1828800" algn="l"/>
              </a:tabLst>
              <a:defRPr>
                <a:solidFill>
                  <a:schemeClr val="tx1"/>
                </a:solidFill>
                <a:latin typeface="Arial" panose="020B0604020202020204" pitchFamily="34" charset="0"/>
                <a:ea typeface="AR PL SungtiL GB"/>
                <a:cs typeface="AR PL SungtiL GB"/>
              </a:defRPr>
            </a:lvl3pPr>
            <a:lvl4pPr>
              <a:tabLst>
                <a:tab pos="457200" algn="l"/>
                <a:tab pos="914400" algn="l"/>
                <a:tab pos="1371600" algn="l"/>
                <a:tab pos="1828800" algn="l"/>
              </a:tabLst>
              <a:defRPr>
                <a:solidFill>
                  <a:schemeClr val="tx1"/>
                </a:solidFill>
                <a:latin typeface="Arial" panose="020B0604020202020204" pitchFamily="34" charset="0"/>
                <a:ea typeface="AR PL SungtiL GB"/>
                <a:cs typeface="AR PL SungtiL GB"/>
              </a:defRPr>
            </a:lvl4pPr>
            <a:lvl5pPr>
              <a:tabLst>
                <a:tab pos="457200" algn="l"/>
                <a:tab pos="914400" algn="l"/>
                <a:tab pos="1371600" algn="l"/>
                <a:tab pos="1828800"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457200" algn="l"/>
                <a:tab pos="914400" algn="l"/>
                <a:tab pos="1371600" algn="l"/>
                <a:tab pos="1828800"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457200" algn="l"/>
                <a:tab pos="914400" algn="l"/>
                <a:tab pos="1371600" algn="l"/>
                <a:tab pos="1828800"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457200" algn="l"/>
                <a:tab pos="914400" algn="l"/>
                <a:tab pos="1371600" algn="l"/>
                <a:tab pos="1828800"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457200" algn="l"/>
                <a:tab pos="914400" algn="l"/>
                <a:tab pos="1371600" algn="l"/>
                <a:tab pos="1828800" algn="l"/>
              </a:tabLst>
              <a:defRPr>
                <a:solidFill>
                  <a:schemeClr val="tx1"/>
                </a:solidFill>
                <a:latin typeface="Arial" panose="020B0604020202020204" pitchFamily="34" charset="0"/>
                <a:ea typeface="AR PL SungtiL GB"/>
                <a:cs typeface="AR PL SungtiL GB"/>
              </a:defRPr>
            </a:lvl9pPr>
          </a:lstStyle>
          <a:p>
            <a:pPr algn="ctr" eaLnBrk="1" hangingPunct="1">
              <a:buClr>
                <a:srgbClr val="000000"/>
              </a:buClr>
              <a:buSzPct val="100000"/>
              <a:buFont typeface="Times New Roman" panose="02020603050405020304" pitchFamily="18" charset="0"/>
              <a:buNone/>
            </a:pPr>
            <a:r>
              <a:rPr lang="fr-FR" altLang="fr-FR" sz="3200" b="1">
                <a:solidFill>
                  <a:srgbClr val="70AD47"/>
                </a:solidFill>
                <a:latin typeface="Museo 700" panose="02000000000000000000" pitchFamily="50" charset="0"/>
              </a:rPr>
              <a:t>DEBRIEFING</a:t>
            </a:r>
          </a:p>
        </p:txBody>
      </p:sp>
      <p:sp>
        <p:nvSpPr>
          <p:cNvPr id="322566" name="Ellipse 12"/>
          <p:cNvSpPr>
            <a:spLocks noChangeArrowheads="1"/>
          </p:cNvSpPr>
          <p:nvPr/>
        </p:nvSpPr>
        <p:spPr bwMode="auto">
          <a:xfrm>
            <a:off x="395288" y="2954338"/>
            <a:ext cx="642937" cy="714375"/>
          </a:xfrm>
          <a:prstGeom prst="ellipse">
            <a:avLst/>
          </a:prstGeom>
          <a:solidFill>
            <a:srgbClr val="0070C0"/>
          </a:solidFill>
          <a:ln w="9525" algn="ctr">
            <a:solidFill>
              <a:srgbClr val="0070C0"/>
            </a:solidFill>
            <a:round/>
            <a:headEnd/>
            <a:tailEnd/>
          </a:ln>
        </p:spPr>
        <p:txBody>
          <a:bodyPr/>
          <a:lstStyle/>
          <a:p>
            <a:pPr algn="ctr" eaLnBrk="1">
              <a:lnSpc>
                <a:spcPct val="93000"/>
              </a:lnSpc>
              <a:buClr>
                <a:srgbClr val="000000"/>
              </a:buClr>
              <a:buSzPct val="100000"/>
              <a:buFont typeface="Times New Roman" panose="02020603050405020304" pitchFamily="18" charset="0"/>
              <a:buNone/>
            </a:pPr>
            <a:r>
              <a:rPr lang="fr-FR" altLang="fr-FR" sz="3200">
                <a:solidFill>
                  <a:schemeClr val="bg1"/>
                </a:solidFill>
                <a:latin typeface="Calibri" panose="020F0502020204030204" pitchFamily="34" charset="0"/>
              </a:rPr>
              <a:t>1</a:t>
            </a:r>
          </a:p>
        </p:txBody>
      </p:sp>
      <p:sp>
        <p:nvSpPr>
          <p:cNvPr id="322567" name="Ellipse 13"/>
          <p:cNvSpPr>
            <a:spLocks noChangeArrowheads="1"/>
          </p:cNvSpPr>
          <p:nvPr/>
        </p:nvSpPr>
        <p:spPr bwMode="auto">
          <a:xfrm>
            <a:off x="395288" y="3779838"/>
            <a:ext cx="642937" cy="714375"/>
          </a:xfrm>
          <a:prstGeom prst="ellipse">
            <a:avLst/>
          </a:prstGeom>
          <a:solidFill>
            <a:srgbClr val="0070C0"/>
          </a:solidFill>
          <a:ln w="9525" algn="ctr">
            <a:solidFill>
              <a:srgbClr val="0070C0"/>
            </a:solidFill>
            <a:round/>
            <a:headEnd/>
            <a:tailEnd/>
          </a:ln>
        </p:spPr>
        <p:txBody>
          <a:bodyPr/>
          <a:lstStyle/>
          <a:p>
            <a:pPr algn="ctr" eaLnBrk="1">
              <a:lnSpc>
                <a:spcPct val="93000"/>
              </a:lnSpc>
              <a:buClr>
                <a:srgbClr val="000000"/>
              </a:buClr>
              <a:buSzPct val="100000"/>
              <a:buFont typeface="Times New Roman" panose="02020603050405020304" pitchFamily="18" charset="0"/>
              <a:buNone/>
            </a:pPr>
            <a:r>
              <a:rPr lang="fr-FR" altLang="fr-FR" sz="3200">
                <a:solidFill>
                  <a:schemeClr val="bg1"/>
                </a:solidFill>
                <a:latin typeface="Calibri" panose="020F0502020204030204" pitchFamily="34" charset="0"/>
              </a:rPr>
              <a:t>2</a:t>
            </a:r>
          </a:p>
        </p:txBody>
      </p:sp>
      <p:sp>
        <p:nvSpPr>
          <p:cNvPr id="322568" name="Ellipse 14"/>
          <p:cNvSpPr>
            <a:spLocks noChangeArrowheads="1"/>
          </p:cNvSpPr>
          <p:nvPr/>
        </p:nvSpPr>
        <p:spPr bwMode="auto">
          <a:xfrm>
            <a:off x="395288" y="4632325"/>
            <a:ext cx="642937" cy="714375"/>
          </a:xfrm>
          <a:prstGeom prst="ellipse">
            <a:avLst/>
          </a:prstGeom>
          <a:solidFill>
            <a:srgbClr val="0070C0"/>
          </a:solidFill>
          <a:ln w="9525" algn="ctr">
            <a:solidFill>
              <a:srgbClr val="0070C0"/>
            </a:solidFill>
            <a:round/>
            <a:headEnd/>
            <a:tailEnd/>
          </a:ln>
        </p:spPr>
        <p:txBody>
          <a:bodyPr/>
          <a:lstStyle/>
          <a:p>
            <a:pPr algn="ctr" eaLnBrk="1">
              <a:lnSpc>
                <a:spcPct val="93000"/>
              </a:lnSpc>
              <a:buClr>
                <a:srgbClr val="000000"/>
              </a:buClr>
              <a:buSzPct val="100000"/>
              <a:buFont typeface="Times New Roman" panose="02020603050405020304" pitchFamily="18" charset="0"/>
              <a:buNone/>
            </a:pPr>
            <a:r>
              <a:rPr lang="fr-FR" altLang="fr-FR" sz="3200">
                <a:solidFill>
                  <a:schemeClr val="bg1"/>
                </a:solidFill>
                <a:latin typeface="Calibri" panose="020F0502020204030204" pitchFamily="34" charset="0"/>
              </a:rPr>
              <a:t>3</a:t>
            </a:r>
          </a:p>
        </p:txBody>
      </p:sp>
      <p:sp>
        <p:nvSpPr>
          <p:cNvPr id="322569" name="Ellipse 15"/>
          <p:cNvSpPr>
            <a:spLocks noChangeArrowheads="1"/>
          </p:cNvSpPr>
          <p:nvPr/>
        </p:nvSpPr>
        <p:spPr bwMode="auto">
          <a:xfrm>
            <a:off x="395288" y="5502275"/>
            <a:ext cx="642937" cy="714375"/>
          </a:xfrm>
          <a:prstGeom prst="ellipse">
            <a:avLst/>
          </a:prstGeom>
          <a:solidFill>
            <a:srgbClr val="0070C0"/>
          </a:solidFill>
          <a:ln w="9525" algn="ctr">
            <a:solidFill>
              <a:srgbClr val="0070C0"/>
            </a:solidFill>
            <a:round/>
            <a:headEnd/>
            <a:tailEnd/>
          </a:ln>
        </p:spPr>
        <p:txBody>
          <a:bodyPr/>
          <a:lstStyle/>
          <a:p>
            <a:pPr algn="ctr" eaLnBrk="1">
              <a:lnSpc>
                <a:spcPct val="93000"/>
              </a:lnSpc>
              <a:buClr>
                <a:srgbClr val="000000"/>
              </a:buClr>
              <a:buSzPct val="100000"/>
              <a:buFont typeface="Times New Roman" panose="02020603050405020304" pitchFamily="18" charset="0"/>
              <a:buNone/>
            </a:pPr>
            <a:r>
              <a:rPr lang="fr-FR" altLang="fr-FR" sz="3200">
                <a:solidFill>
                  <a:schemeClr val="bg1"/>
                </a:solidFill>
                <a:latin typeface="Calibri" panose="020F0502020204030204" pitchFamily="34" charset="0"/>
              </a:rPr>
              <a:t>4</a:t>
            </a:r>
          </a:p>
        </p:txBody>
      </p:sp>
      <p:sp>
        <p:nvSpPr>
          <p:cNvPr id="13" name="Titre 17"/>
          <p:cNvSpPr txBox="1">
            <a:spLocks noChangeArrowheads="1"/>
          </p:cNvSpPr>
          <p:nvPr/>
        </p:nvSpPr>
        <p:spPr bwMode="auto">
          <a:xfrm>
            <a:off x="5435600" y="333375"/>
            <a:ext cx="3124200" cy="14366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004" tIns="46798" rIns="90004" bIns="46798" anchor="ctr" anchorCtr="1"/>
          <a:lstStyle>
            <a:lvl1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lang="fr-FR" sz="3200" b="1">
                <a:solidFill>
                  <a:srgbClr val="B7B128"/>
                </a:solidFill>
                <a:latin typeface="Arial" pitchFamily="18"/>
                <a:cs typeface="Tahoma" pitchFamily="2"/>
              </a:defRPr>
            </a:lvl1pPr>
            <a:lvl2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2pPr>
            <a:lvl3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3pPr>
            <a:lvl4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4pPr>
            <a:lvl5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5pPr>
            <a:lvl6pPr marL="457200" algn="l" rtl="0" eaLnBrk="0" fontAlgn="base">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6pPr>
            <a:lvl7pPr marL="914400" algn="l" rtl="0" eaLnBrk="0" fontAlgn="base">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7pPr>
            <a:lvl8pPr marL="1371600" algn="l" rtl="0" eaLnBrk="0" fontAlgn="base">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8pPr>
            <a:lvl9pPr marL="1828800" algn="l" rtl="0" eaLnBrk="0" fontAlgn="base">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9pPr>
          </a:lstStyle>
          <a:p>
            <a:pPr eaLnBrk="1" hangingPunct="1">
              <a:defRPr/>
            </a:pPr>
            <a:r>
              <a:rPr altLang="fr-FR" sz="2400" kern="0" dirty="0" smtClean="0">
                <a:solidFill>
                  <a:srgbClr val="EB6078"/>
                </a:solidFill>
                <a:latin typeface="Museo 500" panose="02000000000000000000" pitchFamily="50" charset="0"/>
                <a:cs typeface="Tahoma" panose="020B0604030504040204" pitchFamily="34" charset="0"/>
              </a:rPr>
              <a:t>Cultiver ses</a:t>
            </a:r>
            <a:r>
              <a:rPr altLang="fr-FR" sz="2400" kern="0" dirty="0">
                <a:solidFill>
                  <a:srgbClr val="EB6078"/>
                </a:solidFill>
                <a:latin typeface="Museo 500" panose="02000000000000000000" pitchFamily="50" charset="0"/>
                <a:cs typeface="Tahoma" panose="020B0604030504040204" pitchFamily="34" charset="0"/>
              </a:rPr>
              <a:t> </a:t>
            </a:r>
            <a:r>
              <a:rPr altLang="fr-FR" sz="2400" kern="0" dirty="0" smtClean="0">
                <a:solidFill>
                  <a:srgbClr val="EB6078"/>
                </a:solidFill>
                <a:latin typeface="Museo 500" panose="02000000000000000000" pitchFamily="50" charset="0"/>
                <a:cs typeface="Tahoma" panose="020B0604030504040204" pitchFamily="34" charset="0"/>
              </a:rPr>
              <a:t>moments de</a:t>
            </a:r>
          </a:p>
          <a:p>
            <a:pPr eaLnBrk="1" hangingPunct="1">
              <a:defRPr/>
            </a:pPr>
            <a:r>
              <a:rPr altLang="fr-FR" sz="2400" kern="0" dirty="0" smtClean="0">
                <a:solidFill>
                  <a:srgbClr val="EB6078"/>
                </a:solidFill>
                <a:latin typeface="Museo 500" panose="02000000000000000000" pitchFamily="50" charset="0"/>
                <a:cs typeface="Tahoma" panose="020B0604030504040204" pitchFamily="34" charset="0"/>
              </a:rPr>
              <a:t>bien-être</a:t>
            </a:r>
          </a:p>
        </p:txBody>
      </p:sp>
      <p:sp>
        <p:nvSpPr>
          <p:cNvPr id="14" name="ZoneTexte 13"/>
          <p:cNvSpPr txBox="1"/>
          <p:nvPr/>
        </p:nvSpPr>
        <p:spPr>
          <a:xfrm>
            <a:off x="5907088" y="207963"/>
            <a:ext cx="2960687" cy="369887"/>
          </a:xfrm>
          <a:prstGeom prst="rect">
            <a:avLst/>
          </a:prstGeom>
          <a:solidFill>
            <a:srgbClr val="FFFFFF"/>
          </a:solidFill>
          <a:ln cap="flat">
            <a:noFill/>
          </a:ln>
        </p:spPr>
        <p:txBody>
          <a:bodyPr anchorCtr="1">
            <a:spAutoFit/>
          </a:bodyPr>
          <a:lstStyle/>
          <a:p>
            <a:pPr marL="0" lvl="1" algn="ctr" eaLnBrk="1" fontAlgn="auto" hangingPunct="1">
              <a:spcBef>
                <a:spcPts val="950"/>
              </a:spcBef>
              <a:spcAft>
                <a:spcPts val="0"/>
              </a:spcAft>
              <a:tabLst>
                <a:tab pos="639723" algn="l"/>
                <a:tab pos="1554123" algn="l"/>
                <a:tab pos="2468523" algn="l"/>
                <a:tab pos="3382923" algn="l"/>
                <a:tab pos="4297323" algn="l"/>
                <a:tab pos="5211723" algn="l"/>
                <a:tab pos="6126123" algn="l"/>
                <a:tab pos="7040523" algn="l"/>
                <a:tab pos="7954923" algn="l"/>
                <a:tab pos="8869323" algn="l"/>
                <a:tab pos="9783723" algn="l"/>
              </a:tabLst>
              <a:defRPr sz="1800" b="0" i="0" u="none" strike="noStrike" kern="0" cap="none" spc="0" baseline="0">
                <a:solidFill>
                  <a:srgbClr val="000000"/>
                </a:solidFill>
                <a:uFillTx/>
              </a:defRPr>
            </a:pPr>
            <a:r>
              <a:rPr lang="fr-FR" b="1" kern="0" dirty="0">
                <a:solidFill>
                  <a:srgbClr val="000000"/>
                </a:solidFill>
                <a:latin typeface="Museo 500" panose="02000000000000000000" pitchFamily="50" charset="0"/>
                <a:cs typeface="Tahoma" pitchFamily="2"/>
              </a:rPr>
              <a:t>Parcours CAP Bien-être</a:t>
            </a:r>
          </a:p>
        </p:txBody>
      </p:sp>
      <p:pic>
        <p:nvPicPr>
          <p:cNvPr id="322572" name="Imag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4763"/>
            <a:ext cx="5730875"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2573" name="Text Box 2"/>
          <p:cNvSpPr txBox="1">
            <a:spLocks noChangeArrowheads="1"/>
          </p:cNvSpPr>
          <p:nvPr/>
        </p:nvSpPr>
        <p:spPr bwMode="auto">
          <a:xfrm>
            <a:off x="-3175" y="1946275"/>
            <a:ext cx="9144000"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nchorCtr="1"/>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9pPr>
          </a:lstStyle>
          <a:p>
            <a:pPr algn="ctr" eaLnBrk="1" hangingPunct="1">
              <a:lnSpc>
                <a:spcPct val="85000"/>
              </a:lnSpc>
              <a:buClr>
                <a:srgbClr val="000000"/>
              </a:buClr>
              <a:buSzPct val="100000"/>
              <a:buFont typeface="Times New Roman" panose="02020603050405020304" pitchFamily="18" charset="0"/>
              <a:buNone/>
            </a:pPr>
            <a:r>
              <a:rPr lang="fr-FR" altLang="fr-FR" sz="3200" b="1">
                <a:solidFill>
                  <a:srgbClr val="EB6078"/>
                </a:solidFill>
                <a:latin typeface="Museo 500" panose="02000000000000000000" pitchFamily="50" charset="0"/>
              </a:rPr>
              <a:t>Dire et entendre des choses agréables</a:t>
            </a:r>
          </a:p>
        </p:txBody>
      </p:sp>
      <p:pic>
        <p:nvPicPr>
          <p:cNvPr id="322574" name="Image 15"/>
          <p:cNvPicPr>
            <a:picLocks noChangeAspect="1"/>
          </p:cNvPicPr>
          <p:nvPr/>
        </p:nvPicPr>
        <p:blipFill>
          <a:blip r:embed="rId4">
            <a:extLst>
              <a:ext uri="{28A0092B-C50C-407E-A947-70E740481C1C}">
                <a14:useLocalDpi xmlns:a14="http://schemas.microsoft.com/office/drawing/2010/main" val="0"/>
              </a:ext>
            </a:extLst>
          </a:blip>
          <a:srcRect l="20821" t="8751" r="21899" b="36250"/>
          <a:stretch>
            <a:fillRect/>
          </a:stretch>
        </p:blipFill>
        <p:spPr bwMode="auto">
          <a:xfrm>
            <a:off x="7623175" y="5670550"/>
            <a:ext cx="136842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7" name="Connecteur droit 16"/>
          <p:cNvCxnSpPr/>
          <p:nvPr/>
        </p:nvCxnSpPr>
        <p:spPr>
          <a:xfrm flipV="1">
            <a:off x="268288" y="6273800"/>
            <a:ext cx="7134225" cy="19050"/>
          </a:xfrm>
          <a:prstGeom prst="line">
            <a:avLst/>
          </a:prstGeom>
          <a:ln>
            <a:solidFill>
              <a:srgbClr val="50A051"/>
            </a:solidFill>
          </a:ln>
        </p:spPr>
        <p:style>
          <a:lnRef idx="1">
            <a:schemeClr val="accent1"/>
          </a:lnRef>
          <a:fillRef idx="0">
            <a:schemeClr val="accent1"/>
          </a:fillRef>
          <a:effectRef idx="0">
            <a:schemeClr val="accent1"/>
          </a:effectRef>
          <a:fontRef idx="minor">
            <a:schemeClr val="tx1"/>
          </a:fontRef>
        </p:style>
      </p:cxnSp>
      <p:sp>
        <p:nvSpPr>
          <p:cNvPr id="322576" name="Espace réservé du numéro de diapositive 1"/>
          <p:cNvSpPr txBox="1">
            <a:spLocks/>
          </p:cNvSpPr>
          <p:nvPr/>
        </p:nvSpPr>
        <p:spPr bwMode="auto">
          <a:xfrm>
            <a:off x="334963" y="6356350"/>
            <a:ext cx="84963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3000"/>
              </a:lnSpc>
              <a:spcBef>
                <a:spcPts val="1425"/>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3200">
                <a:solidFill>
                  <a:srgbClr val="000000"/>
                </a:solidFill>
                <a:latin typeface="Arial" panose="020B0604020202020204" pitchFamily="34" charset="0"/>
                <a:ea typeface="AR PL SungtiL GB"/>
                <a:cs typeface="AR PL SungtiL GB"/>
              </a:defRPr>
            </a:lvl1pPr>
            <a:lvl2pPr>
              <a:lnSpc>
                <a:spcPct val="93000"/>
              </a:lnSpc>
              <a:spcBef>
                <a:spcPts val="1138"/>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800">
                <a:solidFill>
                  <a:srgbClr val="000000"/>
                </a:solidFill>
                <a:latin typeface="Arial" panose="020B0604020202020204" pitchFamily="34" charset="0"/>
                <a:ea typeface="AR PL SungtiL GB"/>
                <a:cs typeface="AR PL SungtiL GB"/>
              </a:defRPr>
            </a:lvl2pPr>
            <a:lvl3pPr>
              <a:lnSpc>
                <a:spcPct val="93000"/>
              </a:lnSpc>
              <a:spcBef>
                <a:spcPts val="850"/>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400">
                <a:solidFill>
                  <a:srgbClr val="000000"/>
                </a:solidFill>
                <a:latin typeface="Arial" panose="020B0604020202020204" pitchFamily="34" charset="0"/>
                <a:ea typeface="AR PL SungtiL GB"/>
                <a:cs typeface="AR PL SungtiL GB"/>
              </a:defRPr>
            </a:lvl3pPr>
            <a:lvl4pPr>
              <a:lnSpc>
                <a:spcPct val="93000"/>
              </a:lnSpc>
              <a:spcBef>
                <a:spcPts val="575"/>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4pPr>
            <a:lvl5pPr>
              <a:lnSpc>
                <a:spcPct val="93000"/>
              </a:lnSpc>
              <a:spcBef>
                <a:spcPts val="288"/>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5pPr>
            <a:lvl6pPr marL="25146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6pPr>
            <a:lvl7pPr marL="29718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7pPr>
            <a:lvl8pPr marL="34290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8pPr>
            <a:lvl9pPr marL="38862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9pPr>
          </a:lstStyle>
          <a:p>
            <a:pPr algn="ctr">
              <a:lnSpc>
                <a:spcPct val="100000"/>
              </a:lnSpc>
              <a:spcBef>
                <a:spcPct val="0"/>
              </a:spcBef>
              <a:buClrTx/>
              <a:buSzTx/>
              <a:buFontTx/>
              <a:buNone/>
            </a:pPr>
            <a:r>
              <a:rPr lang="en-US" altLang="fr-FR" sz="1200">
                <a:solidFill>
                  <a:srgbClr val="898989"/>
                </a:solidFill>
                <a:latin typeface="Calibri" panose="020F0502020204030204" pitchFamily="34" charset="0"/>
                <a:cs typeface="Tahoma" panose="020B0604030504040204" pitchFamily="34" charset="0"/>
              </a:rPr>
              <a:t>19</a:t>
            </a:r>
          </a:p>
        </p:txBody>
      </p:sp>
      <p:sp>
        <p:nvSpPr>
          <p:cNvPr id="322577" name="Text Box 6"/>
          <p:cNvSpPr txBox="1">
            <a:spLocks noChangeArrowheads="1"/>
          </p:cNvSpPr>
          <p:nvPr/>
        </p:nvSpPr>
        <p:spPr bwMode="auto">
          <a:xfrm>
            <a:off x="1038225" y="5502275"/>
            <a:ext cx="7829550"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a:solidFill>
                  <a:schemeClr val="tx1"/>
                </a:solidFill>
                <a:latin typeface="Arial" panose="020B0604020202020204" pitchFamily="34" charset="0"/>
                <a:ea typeface="AR PL SungtiL GB"/>
                <a:cs typeface="AR PL SungtiL GB"/>
              </a:defRPr>
            </a:lvl1pPr>
            <a:lvl2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a:solidFill>
                  <a:schemeClr val="tx1"/>
                </a:solidFill>
                <a:latin typeface="Arial" panose="020B0604020202020204" pitchFamily="34" charset="0"/>
                <a:ea typeface="AR PL SungtiL GB"/>
                <a:cs typeface="AR PL SungtiL GB"/>
              </a:defRPr>
            </a:lvl2pPr>
            <a:lvl3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a:solidFill>
                  <a:schemeClr val="tx1"/>
                </a:solidFill>
                <a:latin typeface="Arial" panose="020B0604020202020204" pitchFamily="34" charset="0"/>
                <a:ea typeface="AR PL SungtiL GB"/>
                <a:cs typeface="AR PL SungtiL GB"/>
              </a:defRPr>
            </a:lvl3pPr>
            <a:lvl4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a:solidFill>
                  <a:schemeClr val="tx1"/>
                </a:solidFill>
                <a:latin typeface="Arial" panose="020B0604020202020204" pitchFamily="34" charset="0"/>
                <a:ea typeface="AR PL SungtiL GB"/>
                <a:cs typeface="AR PL SungtiL GB"/>
              </a:defRPr>
            </a:lvl4pPr>
            <a:lvl5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a:solidFill>
                  <a:schemeClr val="tx1"/>
                </a:solidFill>
                <a:latin typeface="Arial" panose="020B0604020202020204" pitchFamily="34" charset="0"/>
                <a:ea typeface="AR PL SungtiL GB"/>
                <a:cs typeface="AR PL SungtiL GB"/>
              </a:defRPr>
            </a:lvl9pPr>
          </a:lstStyle>
          <a:p>
            <a:pPr eaLnBrk="1">
              <a:buClr>
                <a:srgbClr val="000000"/>
              </a:buClr>
              <a:buSzPct val="100000"/>
              <a:buFont typeface="Times New Roman" panose="02020603050405020304" pitchFamily="18" charset="0"/>
              <a:buNone/>
            </a:pPr>
            <a:r>
              <a:rPr lang="fr-FR" altLang="fr-FR" sz="2200">
                <a:solidFill>
                  <a:srgbClr val="000000"/>
                </a:solidFill>
                <a:latin typeface="Museo 500" panose="02000000000000000000" pitchFamily="50" charset="0"/>
              </a:rPr>
              <a:t>Comment accueillir des choses agréables recevoir des compliments ?</a:t>
            </a:r>
          </a:p>
        </p:txBody>
      </p:sp>
    </p:spTree>
  </p:cSld>
  <p:clrMapOvr>
    <a:masterClrMapping/>
  </p:clrMapOvr>
  <p:transition spd="slow"/>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7746" name="Imag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1250" y="2352675"/>
            <a:ext cx="3498850" cy="351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7747" name="Espace réservé du numéro de diapositive 1"/>
          <p:cNvSpPr txBox="1">
            <a:spLocks noChangeArrowheads="1"/>
          </p:cNvSpPr>
          <p:nvPr/>
        </p:nvSpPr>
        <p:spPr bwMode="auto">
          <a:xfrm>
            <a:off x="3379788" y="6400800"/>
            <a:ext cx="5183187"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txBody>
          <a:bodyPr/>
          <a:lstStyle>
            <a:lvl1pPr>
              <a:lnSpc>
                <a:spcPct val="93000"/>
              </a:lnSpc>
              <a:spcBef>
                <a:spcPts val="1425"/>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AR PL SungtiL GB"/>
                <a:cs typeface="AR PL SungtiL GB"/>
              </a:defRPr>
            </a:lvl1pPr>
            <a:lvl2pPr>
              <a:lnSpc>
                <a:spcPct val="93000"/>
              </a:lnSpc>
              <a:spcBef>
                <a:spcPts val="1138"/>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AR PL SungtiL GB"/>
                <a:cs typeface="AR PL SungtiL GB"/>
              </a:defRPr>
            </a:lvl2pPr>
            <a:lvl3pPr>
              <a:lnSpc>
                <a:spcPct val="93000"/>
              </a:lnSpc>
              <a:spcBef>
                <a:spcPts val="85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AR PL SungtiL GB"/>
                <a:cs typeface="AR PL SungtiL GB"/>
              </a:defRPr>
            </a:lvl3pPr>
            <a:lvl4pPr>
              <a:lnSpc>
                <a:spcPct val="93000"/>
              </a:lnSpc>
              <a:spcBef>
                <a:spcPts val="575"/>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AR PL SungtiL GB"/>
                <a:cs typeface="AR PL SungtiL GB"/>
              </a:defRPr>
            </a:lvl4pPr>
            <a:lvl5pPr>
              <a:lnSpc>
                <a:spcPct val="93000"/>
              </a:lnSpc>
              <a:spcBef>
                <a:spcPts val="288"/>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AR PL SungtiL GB"/>
                <a:cs typeface="AR PL SungtiL GB"/>
              </a:defRPr>
            </a:lvl5pPr>
            <a:lvl6pPr marL="25146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AR PL SungtiL GB"/>
                <a:cs typeface="AR PL SungtiL GB"/>
              </a:defRPr>
            </a:lvl6pPr>
            <a:lvl7pPr marL="29718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AR PL SungtiL GB"/>
                <a:cs typeface="AR PL SungtiL GB"/>
              </a:defRPr>
            </a:lvl7pPr>
            <a:lvl8pPr marL="34290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AR PL SungtiL GB"/>
                <a:cs typeface="AR PL SungtiL GB"/>
              </a:defRPr>
            </a:lvl8pPr>
            <a:lvl9pPr marL="38862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AR PL SungtiL GB"/>
                <a:cs typeface="AR PL SungtiL GB"/>
              </a:defRPr>
            </a:lvl9pPr>
          </a:lstStyle>
          <a:p>
            <a:pPr algn="r">
              <a:lnSpc>
                <a:spcPct val="100000"/>
              </a:lnSpc>
              <a:spcBef>
                <a:spcPct val="0"/>
              </a:spcBef>
              <a:buClrTx/>
              <a:buSzTx/>
              <a:buFontTx/>
              <a:buNone/>
            </a:pPr>
            <a:r>
              <a:rPr lang="fr-FR" altLang="fr-FR" sz="1200">
                <a:solidFill>
                  <a:schemeClr val="tx1"/>
                </a:solidFill>
              </a:rPr>
              <a:t> –     </a:t>
            </a:r>
            <a:fld id="{DB3172F8-C68C-4324-B50F-BECCAB207E90}" type="slidenum">
              <a:rPr lang="fr-FR" altLang="fr-FR" sz="1200">
                <a:solidFill>
                  <a:schemeClr val="tx1"/>
                </a:solidFill>
              </a:rPr>
              <a:pPr algn="r">
                <a:lnSpc>
                  <a:spcPct val="100000"/>
                </a:lnSpc>
                <a:spcBef>
                  <a:spcPct val="0"/>
                </a:spcBef>
                <a:buClrTx/>
                <a:buSzTx/>
                <a:buFontTx/>
                <a:buNone/>
              </a:pPr>
              <a:t>2</a:t>
            </a:fld>
            <a:endParaRPr lang="fr-FR" altLang="fr-FR" sz="1200">
              <a:solidFill>
                <a:schemeClr val="tx1"/>
              </a:solidFill>
            </a:endParaRPr>
          </a:p>
        </p:txBody>
      </p:sp>
      <p:pic>
        <p:nvPicPr>
          <p:cNvPr id="287748" name="Imag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4763"/>
            <a:ext cx="5730875"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ZoneTexte 7"/>
          <p:cNvSpPr txBox="1"/>
          <p:nvPr/>
        </p:nvSpPr>
        <p:spPr>
          <a:xfrm>
            <a:off x="5907088" y="207963"/>
            <a:ext cx="2960687" cy="369887"/>
          </a:xfrm>
          <a:prstGeom prst="rect">
            <a:avLst/>
          </a:prstGeom>
          <a:solidFill>
            <a:srgbClr val="FFFFFF"/>
          </a:solidFill>
          <a:ln cap="flat">
            <a:noFill/>
          </a:ln>
        </p:spPr>
        <p:txBody>
          <a:bodyPr anchorCtr="1">
            <a:spAutoFit/>
          </a:bodyPr>
          <a:lstStyle/>
          <a:p>
            <a:pPr marL="0" lvl="1" algn="ctr" eaLnBrk="1" fontAlgn="auto" hangingPunct="1">
              <a:spcBef>
                <a:spcPts val="950"/>
              </a:spcBef>
              <a:spcAft>
                <a:spcPts val="0"/>
              </a:spcAft>
              <a:tabLst>
                <a:tab pos="639723" algn="l"/>
                <a:tab pos="1554123" algn="l"/>
                <a:tab pos="2468523" algn="l"/>
                <a:tab pos="3382923" algn="l"/>
                <a:tab pos="4297323" algn="l"/>
                <a:tab pos="5211723" algn="l"/>
                <a:tab pos="6126123" algn="l"/>
                <a:tab pos="7040523" algn="l"/>
                <a:tab pos="7954923" algn="l"/>
                <a:tab pos="8869323" algn="l"/>
                <a:tab pos="9783723" algn="l"/>
              </a:tabLst>
              <a:defRPr sz="1800" b="0" i="0" u="none" strike="noStrike" kern="0" cap="none" spc="0" baseline="0">
                <a:solidFill>
                  <a:srgbClr val="000000"/>
                </a:solidFill>
                <a:uFillTx/>
              </a:defRPr>
            </a:pPr>
            <a:r>
              <a:rPr lang="fr-FR" b="1" kern="0" dirty="0">
                <a:solidFill>
                  <a:srgbClr val="000000"/>
                </a:solidFill>
                <a:latin typeface="Museo 500" panose="02000000000000000000" pitchFamily="50" charset="0"/>
                <a:cs typeface="Tahoma" pitchFamily="2"/>
              </a:rPr>
              <a:t>Parcours CAP Bien-être</a:t>
            </a:r>
          </a:p>
        </p:txBody>
      </p:sp>
      <p:pic>
        <p:nvPicPr>
          <p:cNvPr id="287750" name="Image 9"/>
          <p:cNvPicPr>
            <a:picLocks noChangeAspect="1"/>
          </p:cNvPicPr>
          <p:nvPr/>
        </p:nvPicPr>
        <p:blipFill>
          <a:blip r:embed="rId5">
            <a:extLst>
              <a:ext uri="{28A0092B-C50C-407E-A947-70E740481C1C}">
                <a14:useLocalDpi xmlns:a14="http://schemas.microsoft.com/office/drawing/2010/main" val="0"/>
              </a:ext>
            </a:extLst>
          </a:blip>
          <a:srcRect l="20821" t="8751" r="21899" b="36250"/>
          <a:stretch>
            <a:fillRect/>
          </a:stretch>
        </p:blipFill>
        <p:spPr bwMode="auto">
          <a:xfrm>
            <a:off x="7623175" y="5670550"/>
            <a:ext cx="136842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Connecteur droit 9"/>
          <p:cNvCxnSpPr/>
          <p:nvPr/>
        </p:nvCxnSpPr>
        <p:spPr>
          <a:xfrm flipV="1">
            <a:off x="334963" y="6273800"/>
            <a:ext cx="7134225" cy="19050"/>
          </a:xfrm>
          <a:prstGeom prst="line">
            <a:avLst/>
          </a:prstGeom>
          <a:ln>
            <a:solidFill>
              <a:srgbClr val="50A051"/>
            </a:solidFill>
          </a:ln>
        </p:spPr>
        <p:style>
          <a:lnRef idx="1">
            <a:schemeClr val="accent1"/>
          </a:lnRef>
          <a:fillRef idx="0">
            <a:schemeClr val="accent1"/>
          </a:fillRef>
          <a:effectRef idx="0">
            <a:schemeClr val="accent1"/>
          </a:effectRef>
          <a:fontRef idx="minor">
            <a:schemeClr val="tx1"/>
          </a:fontRef>
        </p:style>
      </p:cxnSp>
      <p:sp>
        <p:nvSpPr>
          <p:cNvPr id="287752" name="Espace réservé du numéro de diapositive 1"/>
          <p:cNvSpPr txBox="1">
            <a:spLocks/>
          </p:cNvSpPr>
          <p:nvPr/>
        </p:nvSpPr>
        <p:spPr bwMode="auto">
          <a:xfrm>
            <a:off x="334963" y="6356350"/>
            <a:ext cx="84963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3000"/>
              </a:lnSpc>
              <a:spcBef>
                <a:spcPts val="1425"/>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3200">
                <a:solidFill>
                  <a:srgbClr val="000000"/>
                </a:solidFill>
                <a:latin typeface="Arial" panose="020B0604020202020204" pitchFamily="34" charset="0"/>
                <a:ea typeface="AR PL SungtiL GB"/>
                <a:cs typeface="AR PL SungtiL GB"/>
              </a:defRPr>
            </a:lvl1pPr>
            <a:lvl2pPr>
              <a:lnSpc>
                <a:spcPct val="93000"/>
              </a:lnSpc>
              <a:spcBef>
                <a:spcPts val="1138"/>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800">
                <a:solidFill>
                  <a:srgbClr val="000000"/>
                </a:solidFill>
                <a:latin typeface="Arial" panose="020B0604020202020204" pitchFamily="34" charset="0"/>
                <a:ea typeface="AR PL SungtiL GB"/>
                <a:cs typeface="AR PL SungtiL GB"/>
              </a:defRPr>
            </a:lvl2pPr>
            <a:lvl3pPr>
              <a:lnSpc>
                <a:spcPct val="93000"/>
              </a:lnSpc>
              <a:spcBef>
                <a:spcPts val="850"/>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400">
                <a:solidFill>
                  <a:srgbClr val="000000"/>
                </a:solidFill>
                <a:latin typeface="Arial" panose="020B0604020202020204" pitchFamily="34" charset="0"/>
                <a:ea typeface="AR PL SungtiL GB"/>
                <a:cs typeface="AR PL SungtiL GB"/>
              </a:defRPr>
            </a:lvl3pPr>
            <a:lvl4pPr>
              <a:lnSpc>
                <a:spcPct val="93000"/>
              </a:lnSpc>
              <a:spcBef>
                <a:spcPts val="575"/>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4pPr>
            <a:lvl5pPr>
              <a:lnSpc>
                <a:spcPct val="93000"/>
              </a:lnSpc>
              <a:spcBef>
                <a:spcPts val="288"/>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5pPr>
            <a:lvl6pPr marL="25146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6pPr>
            <a:lvl7pPr marL="29718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7pPr>
            <a:lvl8pPr marL="34290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8pPr>
            <a:lvl9pPr marL="38862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9pPr>
          </a:lstStyle>
          <a:p>
            <a:pPr algn="ctr">
              <a:lnSpc>
                <a:spcPct val="100000"/>
              </a:lnSpc>
              <a:spcBef>
                <a:spcPct val="0"/>
              </a:spcBef>
              <a:buClrTx/>
              <a:buSzTx/>
              <a:buFontTx/>
              <a:buNone/>
            </a:pPr>
            <a:r>
              <a:rPr lang="en-US" altLang="fr-FR" sz="1200">
                <a:solidFill>
                  <a:srgbClr val="898989"/>
                </a:solidFill>
                <a:latin typeface="Calibri" panose="020F0502020204030204" pitchFamily="34" charset="0"/>
                <a:cs typeface="Tahoma" panose="020B0604030504040204" pitchFamily="34" charset="0"/>
              </a:rPr>
              <a:t>2</a:t>
            </a:r>
          </a:p>
        </p:txBody>
      </p:sp>
      <p:sp>
        <p:nvSpPr>
          <p:cNvPr id="12" name="Rectangle 17"/>
          <p:cNvSpPr/>
          <p:nvPr/>
        </p:nvSpPr>
        <p:spPr>
          <a:xfrm>
            <a:off x="5292725" y="3281363"/>
            <a:ext cx="2890838" cy="2524125"/>
          </a:xfrm>
          <a:prstGeom prst="rect">
            <a:avLst/>
          </a:prstGeom>
          <a:solidFill>
            <a:srgbClr val="FFFFFF"/>
          </a:solidFill>
          <a:ln w="9528" cap="flat">
            <a:solidFill>
              <a:schemeClr val="bg1"/>
            </a:solidFill>
            <a:prstDash val="solid"/>
            <a:miter/>
          </a:ln>
        </p:spPr>
        <p:txBody>
          <a:bodyPr anchorCtr="1">
            <a:spAutoFit/>
          </a:bodyPr>
          <a:lstStyle/>
          <a:p>
            <a:pPr algn="ctr" eaLnBrk="1" fontAlgn="auto" hangingPunct="1">
              <a:spcBef>
                <a:spcPts val="0"/>
              </a:spcBef>
              <a:spcAft>
                <a:spcPts val="0"/>
              </a:spcAft>
              <a:defRPr sz="1800" b="0" i="0" u="none" strike="noStrike" kern="0" cap="none" spc="0" baseline="0">
                <a:solidFill>
                  <a:srgbClr val="000000"/>
                </a:solidFill>
                <a:uFillTx/>
              </a:defRPr>
            </a:pPr>
            <a:r>
              <a:rPr lang="fr-FR" sz="2800" b="1" kern="0" dirty="0">
                <a:solidFill>
                  <a:srgbClr val="EB6078"/>
                </a:solidFill>
                <a:latin typeface="Museo 500" panose="02000000000000000000" pitchFamily="50" charset="0"/>
                <a:cs typeface="Arial" pitchFamily="34"/>
              </a:rPr>
              <a:t>Objectifs de l’étape 3</a:t>
            </a:r>
          </a:p>
          <a:p>
            <a:pPr algn="ctr" eaLnBrk="1" fontAlgn="auto" hangingPunct="1">
              <a:spcBef>
                <a:spcPts val="0"/>
              </a:spcBef>
              <a:spcAft>
                <a:spcPts val="0"/>
              </a:spcAft>
              <a:defRPr sz="1800" b="0" i="0" u="none" strike="noStrike" kern="0" cap="none" spc="0" baseline="0">
                <a:solidFill>
                  <a:srgbClr val="000000"/>
                </a:solidFill>
                <a:uFillTx/>
              </a:defRPr>
            </a:pPr>
            <a:endParaRPr lang="fr-FR" sz="1400" b="1" u="sng" kern="0" dirty="0">
              <a:solidFill>
                <a:srgbClr val="EB6078"/>
              </a:solidFill>
              <a:latin typeface="Arial" pitchFamily="34"/>
              <a:cs typeface="Arial" pitchFamily="34"/>
            </a:endParaRPr>
          </a:p>
          <a:p>
            <a:pPr algn="ctr" eaLnBrk="1" fontAlgn="auto" hangingPunct="1">
              <a:spcBef>
                <a:spcPts val="0"/>
              </a:spcBef>
              <a:spcAft>
                <a:spcPts val="0"/>
              </a:spcAft>
              <a:buSzPct val="100000"/>
              <a:defRPr sz="1800" b="0" i="0" u="none" strike="noStrike" kern="0" cap="none" spc="0" baseline="0">
                <a:solidFill>
                  <a:srgbClr val="000000"/>
                </a:solidFill>
                <a:uFillTx/>
              </a:defRPr>
            </a:pPr>
            <a:r>
              <a:rPr lang="fr-FR" sz="2200" kern="0" dirty="0">
                <a:solidFill>
                  <a:srgbClr val="EB6078"/>
                </a:solidFill>
                <a:latin typeface="Museo 500" panose="02000000000000000000" pitchFamily="50" charset="0"/>
                <a:cs typeface="Arial" pitchFamily="34"/>
              </a:rPr>
              <a:t>Identifier ses moments de</a:t>
            </a:r>
            <a:br>
              <a:rPr lang="fr-FR" sz="2200" kern="0" dirty="0">
                <a:solidFill>
                  <a:srgbClr val="EB6078"/>
                </a:solidFill>
                <a:latin typeface="Museo 500" panose="02000000000000000000" pitchFamily="50" charset="0"/>
                <a:cs typeface="Arial" pitchFamily="34"/>
              </a:rPr>
            </a:br>
            <a:r>
              <a:rPr lang="fr-FR" sz="2200" kern="0" dirty="0">
                <a:solidFill>
                  <a:srgbClr val="EB6078"/>
                </a:solidFill>
                <a:latin typeface="Museo 500" panose="02000000000000000000" pitchFamily="50" charset="0"/>
                <a:cs typeface="Arial" pitchFamily="34"/>
              </a:rPr>
              <a:t>bien-être et savoir les reproduire</a:t>
            </a:r>
          </a:p>
        </p:txBody>
      </p:sp>
      <p:pic>
        <p:nvPicPr>
          <p:cNvPr id="287754" name="Image 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283325" y="2252663"/>
            <a:ext cx="952500"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4610" name="Text Box 3"/>
          <p:cNvSpPr txBox="1">
            <a:spLocks noChangeArrowheads="1"/>
          </p:cNvSpPr>
          <p:nvPr/>
        </p:nvSpPr>
        <p:spPr bwMode="auto">
          <a:xfrm>
            <a:off x="0" y="1989138"/>
            <a:ext cx="9144000"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nchorCtr="1"/>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9pPr>
          </a:lstStyle>
          <a:p>
            <a:pPr algn="ctr" eaLnBrk="1" hangingPunct="1">
              <a:lnSpc>
                <a:spcPct val="85000"/>
              </a:lnSpc>
              <a:buClr>
                <a:srgbClr val="000000"/>
              </a:buClr>
              <a:buSzPct val="100000"/>
              <a:buFont typeface="Times New Roman" panose="02020603050405020304" pitchFamily="18" charset="0"/>
              <a:buNone/>
            </a:pPr>
            <a:r>
              <a:rPr lang="fr-FR" altLang="fr-FR" sz="3200" b="1">
                <a:solidFill>
                  <a:srgbClr val="EB6078"/>
                </a:solidFill>
                <a:latin typeface="Museo 500" panose="02000000000000000000" pitchFamily="50" charset="0"/>
              </a:rPr>
              <a:t>Massages et étirements</a:t>
            </a:r>
          </a:p>
        </p:txBody>
      </p:sp>
      <p:sp>
        <p:nvSpPr>
          <p:cNvPr id="324611" name="Text Box 5"/>
          <p:cNvSpPr txBox="1">
            <a:spLocks noChangeArrowheads="1"/>
          </p:cNvSpPr>
          <p:nvPr/>
        </p:nvSpPr>
        <p:spPr bwMode="auto">
          <a:xfrm>
            <a:off x="306388" y="3933825"/>
            <a:ext cx="2536825"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457200" algn="l"/>
                <a:tab pos="914400" algn="l"/>
                <a:tab pos="1371600" algn="l"/>
                <a:tab pos="1828800" algn="l"/>
                <a:tab pos="2286000" algn="l"/>
                <a:tab pos="2743200" algn="l"/>
                <a:tab pos="3200400" algn="l"/>
              </a:tabLst>
              <a:defRPr>
                <a:solidFill>
                  <a:schemeClr val="tx1"/>
                </a:solidFill>
                <a:latin typeface="Arial" panose="020B0604020202020204" pitchFamily="34" charset="0"/>
                <a:ea typeface="AR PL SungtiL GB"/>
                <a:cs typeface="AR PL SungtiL GB"/>
              </a:defRPr>
            </a:lvl1pPr>
            <a:lvl2pPr>
              <a:tabLst>
                <a:tab pos="457200" algn="l"/>
                <a:tab pos="914400" algn="l"/>
                <a:tab pos="1371600" algn="l"/>
                <a:tab pos="1828800" algn="l"/>
                <a:tab pos="2286000" algn="l"/>
                <a:tab pos="2743200" algn="l"/>
                <a:tab pos="3200400" algn="l"/>
              </a:tabLst>
              <a:defRPr>
                <a:solidFill>
                  <a:schemeClr val="tx1"/>
                </a:solidFill>
                <a:latin typeface="Arial" panose="020B0604020202020204" pitchFamily="34" charset="0"/>
                <a:ea typeface="AR PL SungtiL GB"/>
                <a:cs typeface="AR PL SungtiL GB"/>
              </a:defRPr>
            </a:lvl2pPr>
            <a:lvl3pPr>
              <a:tabLst>
                <a:tab pos="457200" algn="l"/>
                <a:tab pos="914400" algn="l"/>
                <a:tab pos="1371600" algn="l"/>
                <a:tab pos="1828800" algn="l"/>
                <a:tab pos="2286000" algn="l"/>
                <a:tab pos="2743200" algn="l"/>
                <a:tab pos="3200400" algn="l"/>
              </a:tabLst>
              <a:defRPr>
                <a:solidFill>
                  <a:schemeClr val="tx1"/>
                </a:solidFill>
                <a:latin typeface="Arial" panose="020B0604020202020204" pitchFamily="34" charset="0"/>
                <a:ea typeface="AR PL SungtiL GB"/>
                <a:cs typeface="AR PL SungtiL GB"/>
              </a:defRPr>
            </a:lvl3pPr>
            <a:lvl4pPr>
              <a:tabLst>
                <a:tab pos="457200" algn="l"/>
                <a:tab pos="914400" algn="l"/>
                <a:tab pos="1371600" algn="l"/>
                <a:tab pos="1828800" algn="l"/>
                <a:tab pos="2286000" algn="l"/>
                <a:tab pos="2743200" algn="l"/>
                <a:tab pos="3200400" algn="l"/>
              </a:tabLst>
              <a:defRPr>
                <a:solidFill>
                  <a:schemeClr val="tx1"/>
                </a:solidFill>
                <a:latin typeface="Arial" panose="020B0604020202020204" pitchFamily="34" charset="0"/>
                <a:ea typeface="AR PL SungtiL GB"/>
                <a:cs typeface="AR PL SungtiL GB"/>
              </a:defRPr>
            </a:lvl4pPr>
            <a:lvl5pPr>
              <a:tabLst>
                <a:tab pos="457200" algn="l"/>
                <a:tab pos="914400" algn="l"/>
                <a:tab pos="1371600" algn="l"/>
                <a:tab pos="1828800" algn="l"/>
                <a:tab pos="2286000" algn="l"/>
                <a:tab pos="2743200" algn="l"/>
                <a:tab pos="3200400"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Lst>
              <a:defRPr>
                <a:solidFill>
                  <a:schemeClr val="tx1"/>
                </a:solidFill>
                <a:latin typeface="Arial" panose="020B0604020202020204" pitchFamily="34" charset="0"/>
                <a:ea typeface="AR PL SungtiL GB"/>
                <a:cs typeface="AR PL SungtiL GB"/>
              </a:defRPr>
            </a:lvl9pPr>
          </a:lstStyle>
          <a:p>
            <a:pPr eaLnBrk="1" hangingPunct="1">
              <a:buClr>
                <a:srgbClr val="000000"/>
              </a:buClr>
              <a:buSzPct val="100000"/>
              <a:buFont typeface="Times New Roman" panose="02020603050405020304" pitchFamily="18" charset="0"/>
              <a:buNone/>
            </a:pPr>
            <a:r>
              <a:rPr lang="fr-FR" altLang="fr-FR" sz="2200">
                <a:solidFill>
                  <a:srgbClr val="00B050"/>
                </a:solidFill>
                <a:latin typeface="Museo 500" panose="02000000000000000000" pitchFamily="50" charset="0"/>
              </a:rPr>
              <a:t>AUTO-MASSAGE</a:t>
            </a:r>
          </a:p>
        </p:txBody>
      </p:sp>
      <p:sp>
        <p:nvSpPr>
          <p:cNvPr id="324612" name="Text Box 6"/>
          <p:cNvSpPr txBox="1">
            <a:spLocks noChangeArrowheads="1"/>
          </p:cNvSpPr>
          <p:nvPr/>
        </p:nvSpPr>
        <p:spPr bwMode="auto">
          <a:xfrm>
            <a:off x="2700338" y="3930650"/>
            <a:ext cx="3455987"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457200" algn="l"/>
                <a:tab pos="914400" algn="l"/>
                <a:tab pos="1371600" algn="l"/>
                <a:tab pos="1828800" algn="l"/>
                <a:tab pos="2286000" algn="l"/>
                <a:tab pos="2743200" algn="l"/>
                <a:tab pos="3200400" algn="l"/>
                <a:tab pos="3657600" algn="l"/>
                <a:tab pos="4114800" algn="l"/>
              </a:tabLst>
              <a:defRPr>
                <a:solidFill>
                  <a:schemeClr val="tx1"/>
                </a:solidFill>
                <a:latin typeface="Arial" panose="020B0604020202020204" pitchFamily="34" charset="0"/>
                <a:ea typeface="AR PL SungtiL GB"/>
                <a:cs typeface="AR PL SungtiL GB"/>
              </a:defRPr>
            </a:lvl1pPr>
            <a:lvl2pPr>
              <a:tabLst>
                <a:tab pos="457200" algn="l"/>
                <a:tab pos="914400" algn="l"/>
                <a:tab pos="1371600" algn="l"/>
                <a:tab pos="1828800" algn="l"/>
                <a:tab pos="2286000" algn="l"/>
                <a:tab pos="2743200" algn="l"/>
                <a:tab pos="3200400" algn="l"/>
                <a:tab pos="3657600" algn="l"/>
                <a:tab pos="4114800" algn="l"/>
              </a:tabLst>
              <a:defRPr>
                <a:solidFill>
                  <a:schemeClr val="tx1"/>
                </a:solidFill>
                <a:latin typeface="Arial" panose="020B0604020202020204" pitchFamily="34" charset="0"/>
                <a:ea typeface="AR PL SungtiL GB"/>
                <a:cs typeface="AR PL SungtiL GB"/>
              </a:defRPr>
            </a:lvl2pPr>
            <a:lvl3pPr>
              <a:tabLst>
                <a:tab pos="457200" algn="l"/>
                <a:tab pos="914400" algn="l"/>
                <a:tab pos="1371600" algn="l"/>
                <a:tab pos="1828800" algn="l"/>
                <a:tab pos="2286000" algn="l"/>
                <a:tab pos="2743200" algn="l"/>
                <a:tab pos="3200400" algn="l"/>
                <a:tab pos="3657600" algn="l"/>
                <a:tab pos="4114800" algn="l"/>
              </a:tabLst>
              <a:defRPr>
                <a:solidFill>
                  <a:schemeClr val="tx1"/>
                </a:solidFill>
                <a:latin typeface="Arial" panose="020B0604020202020204" pitchFamily="34" charset="0"/>
                <a:ea typeface="AR PL SungtiL GB"/>
                <a:cs typeface="AR PL SungtiL GB"/>
              </a:defRPr>
            </a:lvl3pPr>
            <a:lvl4pPr>
              <a:tabLst>
                <a:tab pos="457200" algn="l"/>
                <a:tab pos="914400" algn="l"/>
                <a:tab pos="1371600" algn="l"/>
                <a:tab pos="1828800" algn="l"/>
                <a:tab pos="2286000" algn="l"/>
                <a:tab pos="2743200" algn="l"/>
                <a:tab pos="3200400" algn="l"/>
                <a:tab pos="3657600" algn="l"/>
                <a:tab pos="4114800" algn="l"/>
              </a:tabLst>
              <a:defRPr>
                <a:solidFill>
                  <a:schemeClr val="tx1"/>
                </a:solidFill>
                <a:latin typeface="Arial" panose="020B0604020202020204" pitchFamily="34" charset="0"/>
                <a:ea typeface="AR PL SungtiL GB"/>
                <a:cs typeface="AR PL SungtiL GB"/>
              </a:defRPr>
            </a:lvl4pPr>
            <a:lvl5pPr>
              <a:tabLst>
                <a:tab pos="457200" algn="l"/>
                <a:tab pos="914400" algn="l"/>
                <a:tab pos="1371600" algn="l"/>
                <a:tab pos="1828800" algn="l"/>
                <a:tab pos="2286000" algn="l"/>
                <a:tab pos="2743200" algn="l"/>
                <a:tab pos="3200400" algn="l"/>
                <a:tab pos="3657600" algn="l"/>
                <a:tab pos="4114800"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Lst>
              <a:defRPr>
                <a:solidFill>
                  <a:schemeClr val="tx1"/>
                </a:solidFill>
                <a:latin typeface="Arial" panose="020B0604020202020204" pitchFamily="34" charset="0"/>
                <a:ea typeface="AR PL SungtiL GB"/>
                <a:cs typeface="AR PL SungtiL GB"/>
              </a:defRPr>
            </a:lvl9pPr>
          </a:lstStyle>
          <a:p>
            <a:pPr eaLnBrk="1" hangingPunct="1">
              <a:buClr>
                <a:srgbClr val="000000"/>
              </a:buClr>
              <a:buSzPct val="100000"/>
              <a:buFont typeface="Times New Roman" panose="02020603050405020304" pitchFamily="18" charset="0"/>
              <a:buNone/>
            </a:pPr>
            <a:r>
              <a:rPr lang="fr-FR" altLang="fr-FR" sz="2200">
                <a:solidFill>
                  <a:srgbClr val="0070C0"/>
                </a:solidFill>
                <a:latin typeface="Museo 500" panose="02000000000000000000" pitchFamily="50" charset="0"/>
              </a:rPr>
              <a:t>GYMNASTIQUE DOUCE</a:t>
            </a:r>
          </a:p>
        </p:txBody>
      </p:sp>
      <p:sp>
        <p:nvSpPr>
          <p:cNvPr id="10" name="Titre 17"/>
          <p:cNvSpPr txBox="1">
            <a:spLocks noChangeArrowheads="1"/>
          </p:cNvSpPr>
          <p:nvPr/>
        </p:nvSpPr>
        <p:spPr bwMode="auto">
          <a:xfrm>
            <a:off x="5435600" y="333375"/>
            <a:ext cx="3124200" cy="14366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004" tIns="46798" rIns="90004" bIns="46798" anchor="ctr" anchorCtr="1"/>
          <a:lstStyle>
            <a:lvl1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lang="fr-FR" sz="3200" b="1">
                <a:solidFill>
                  <a:srgbClr val="B7B128"/>
                </a:solidFill>
                <a:latin typeface="Arial" pitchFamily="18"/>
                <a:cs typeface="Tahoma" pitchFamily="2"/>
              </a:defRPr>
            </a:lvl1pPr>
            <a:lvl2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2pPr>
            <a:lvl3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3pPr>
            <a:lvl4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4pPr>
            <a:lvl5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5pPr>
            <a:lvl6pPr marL="457200" algn="l" rtl="0" eaLnBrk="0" fontAlgn="base">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6pPr>
            <a:lvl7pPr marL="914400" algn="l" rtl="0" eaLnBrk="0" fontAlgn="base">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7pPr>
            <a:lvl8pPr marL="1371600" algn="l" rtl="0" eaLnBrk="0" fontAlgn="base">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8pPr>
            <a:lvl9pPr marL="1828800" algn="l" rtl="0" eaLnBrk="0" fontAlgn="base">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9pPr>
          </a:lstStyle>
          <a:p>
            <a:pPr eaLnBrk="1" hangingPunct="1">
              <a:defRPr/>
            </a:pPr>
            <a:r>
              <a:rPr altLang="fr-FR" sz="2400" kern="0" dirty="0" smtClean="0">
                <a:solidFill>
                  <a:srgbClr val="EB6078"/>
                </a:solidFill>
                <a:latin typeface="Museo 500" panose="02000000000000000000" pitchFamily="50" charset="0"/>
                <a:cs typeface="Tahoma" panose="020B0604030504040204" pitchFamily="34" charset="0"/>
              </a:rPr>
              <a:t>Cultiver ses</a:t>
            </a:r>
            <a:r>
              <a:rPr altLang="fr-FR" sz="2400" kern="0" dirty="0">
                <a:solidFill>
                  <a:srgbClr val="EB6078"/>
                </a:solidFill>
                <a:latin typeface="Museo 500" panose="02000000000000000000" pitchFamily="50" charset="0"/>
                <a:cs typeface="Tahoma" panose="020B0604030504040204" pitchFamily="34" charset="0"/>
              </a:rPr>
              <a:t> </a:t>
            </a:r>
            <a:r>
              <a:rPr altLang="fr-FR" sz="2400" kern="0" dirty="0" smtClean="0">
                <a:solidFill>
                  <a:srgbClr val="EB6078"/>
                </a:solidFill>
                <a:latin typeface="Museo 500" panose="02000000000000000000" pitchFamily="50" charset="0"/>
                <a:cs typeface="Tahoma" panose="020B0604030504040204" pitchFamily="34" charset="0"/>
              </a:rPr>
              <a:t>moments de</a:t>
            </a:r>
          </a:p>
          <a:p>
            <a:pPr eaLnBrk="1" hangingPunct="1">
              <a:defRPr/>
            </a:pPr>
            <a:r>
              <a:rPr altLang="fr-FR" sz="2400" kern="0" dirty="0" smtClean="0">
                <a:solidFill>
                  <a:srgbClr val="EB6078"/>
                </a:solidFill>
                <a:latin typeface="Museo 500" panose="02000000000000000000" pitchFamily="50" charset="0"/>
                <a:cs typeface="Tahoma" panose="020B0604030504040204" pitchFamily="34" charset="0"/>
              </a:rPr>
              <a:t>bien-être</a:t>
            </a:r>
          </a:p>
        </p:txBody>
      </p:sp>
      <p:sp>
        <p:nvSpPr>
          <p:cNvPr id="11" name="ZoneTexte 10"/>
          <p:cNvSpPr txBox="1"/>
          <p:nvPr/>
        </p:nvSpPr>
        <p:spPr>
          <a:xfrm>
            <a:off x="5907088" y="207963"/>
            <a:ext cx="2960687" cy="369887"/>
          </a:xfrm>
          <a:prstGeom prst="rect">
            <a:avLst/>
          </a:prstGeom>
          <a:solidFill>
            <a:srgbClr val="FFFFFF"/>
          </a:solidFill>
          <a:ln cap="flat">
            <a:noFill/>
          </a:ln>
        </p:spPr>
        <p:txBody>
          <a:bodyPr anchorCtr="1">
            <a:spAutoFit/>
          </a:bodyPr>
          <a:lstStyle/>
          <a:p>
            <a:pPr marL="0" lvl="1" algn="ctr" eaLnBrk="1" fontAlgn="auto" hangingPunct="1">
              <a:spcBef>
                <a:spcPts val="950"/>
              </a:spcBef>
              <a:spcAft>
                <a:spcPts val="0"/>
              </a:spcAft>
              <a:tabLst>
                <a:tab pos="639723" algn="l"/>
                <a:tab pos="1554123" algn="l"/>
                <a:tab pos="2468523" algn="l"/>
                <a:tab pos="3382923" algn="l"/>
                <a:tab pos="4297323" algn="l"/>
                <a:tab pos="5211723" algn="l"/>
                <a:tab pos="6126123" algn="l"/>
                <a:tab pos="7040523" algn="l"/>
                <a:tab pos="7954923" algn="l"/>
                <a:tab pos="8869323" algn="l"/>
                <a:tab pos="9783723" algn="l"/>
              </a:tabLst>
              <a:defRPr sz="1800" b="0" i="0" u="none" strike="noStrike" kern="0" cap="none" spc="0" baseline="0">
                <a:solidFill>
                  <a:srgbClr val="000000"/>
                </a:solidFill>
                <a:uFillTx/>
              </a:defRPr>
            </a:pPr>
            <a:r>
              <a:rPr lang="fr-FR" b="1" kern="0" dirty="0">
                <a:solidFill>
                  <a:srgbClr val="000000"/>
                </a:solidFill>
                <a:latin typeface="Museo 500" panose="02000000000000000000" pitchFamily="50" charset="0"/>
                <a:cs typeface="Tahoma" pitchFamily="2"/>
              </a:rPr>
              <a:t>Parcours CAP Bien-être</a:t>
            </a:r>
          </a:p>
        </p:txBody>
      </p:sp>
      <p:pic>
        <p:nvPicPr>
          <p:cNvPr id="324615" name="Imag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4763"/>
            <a:ext cx="5730875"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4616" name="Image 12"/>
          <p:cNvPicPr>
            <a:picLocks noChangeAspect="1"/>
          </p:cNvPicPr>
          <p:nvPr/>
        </p:nvPicPr>
        <p:blipFill>
          <a:blip r:embed="rId4">
            <a:extLst>
              <a:ext uri="{28A0092B-C50C-407E-A947-70E740481C1C}">
                <a14:useLocalDpi xmlns:a14="http://schemas.microsoft.com/office/drawing/2010/main" val="0"/>
              </a:ext>
            </a:extLst>
          </a:blip>
          <a:srcRect l="20821" t="8751" r="21899" b="36250"/>
          <a:stretch>
            <a:fillRect/>
          </a:stretch>
        </p:blipFill>
        <p:spPr bwMode="auto">
          <a:xfrm>
            <a:off x="7623175" y="5670550"/>
            <a:ext cx="136842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4" name="Connecteur droit 13"/>
          <p:cNvCxnSpPr/>
          <p:nvPr/>
        </p:nvCxnSpPr>
        <p:spPr>
          <a:xfrm flipV="1">
            <a:off x="268288" y="6273800"/>
            <a:ext cx="7134225" cy="19050"/>
          </a:xfrm>
          <a:prstGeom prst="line">
            <a:avLst/>
          </a:prstGeom>
          <a:ln>
            <a:solidFill>
              <a:srgbClr val="50A051"/>
            </a:solidFill>
          </a:ln>
        </p:spPr>
        <p:style>
          <a:lnRef idx="1">
            <a:schemeClr val="accent1"/>
          </a:lnRef>
          <a:fillRef idx="0">
            <a:schemeClr val="accent1"/>
          </a:fillRef>
          <a:effectRef idx="0">
            <a:schemeClr val="accent1"/>
          </a:effectRef>
          <a:fontRef idx="minor">
            <a:schemeClr val="tx1"/>
          </a:fontRef>
        </p:style>
      </p:cxnSp>
      <p:sp>
        <p:nvSpPr>
          <p:cNvPr id="324618" name="Espace réservé du numéro de diapositive 1"/>
          <p:cNvSpPr txBox="1">
            <a:spLocks/>
          </p:cNvSpPr>
          <p:nvPr/>
        </p:nvSpPr>
        <p:spPr bwMode="auto">
          <a:xfrm>
            <a:off x="334963" y="6356350"/>
            <a:ext cx="84963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3000"/>
              </a:lnSpc>
              <a:spcBef>
                <a:spcPts val="1425"/>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3200">
                <a:solidFill>
                  <a:srgbClr val="000000"/>
                </a:solidFill>
                <a:latin typeface="Arial" panose="020B0604020202020204" pitchFamily="34" charset="0"/>
                <a:ea typeface="AR PL SungtiL GB"/>
                <a:cs typeface="AR PL SungtiL GB"/>
              </a:defRPr>
            </a:lvl1pPr>
            <a:lvl2pPr>
              <a:lnSpc>
                <a:spcPct val="93000"/>
              </a:lnSpc>
              <a:spcBef>
                <a:spcPts val="1138"/>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800">
                <a:solidFill>
                  <a:srgbClr val="000000"/>
                </a:solidFill>
                <a:latin typeface="Arial" panose="020B0604020202020204" pitchFamily="34" charset="0"/>
                <a:ea typeface="AR PL SungtiL GB"/>
                <a:cs typeface="AR PL SungtiL GB"/>
              </a:defRPr>
            </a:lvl2pPr>
            <a:lvl3pPr>
              <a:lnSpc>
                <a:spcPct val="93000"/>
              </a:lnSpc>
              <a:spcBef>
                <a:spcPts val="850"/>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400">
                <a:solidFill>
                  <a:srgbClr val="000000"/>
                </a:solidFill>
                <a:latin typeface="Arial" panose="020B0604020202020204" pitchFamily="34" charset="0"/>
                <a:ea typeface="AR PL SungtiL GB"/>
                <a:cs typeface="AR PL SungtiL GB"/>
              </a:defRPr>
            </a:lvl3pPr>
            <a:lvl4pPr>
              <a:lnSpc>
                <a:spcPct val="93000"/>
              </a:lnSpc>
              <a:spcBef>
                <a:spcPts val="575"/>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4pPr>
            <a:lvl5pPr>
              <a:lnSpc>
                <a:spcPct val="93000"/>
              </a:lnSpc>
              <a:spcBef>
                <a:spcPts val="288"/>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5pPr>
            <a:lvl6pPr marL="25146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6pPr>
            <a:lvl7pPr marL="29718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7pPr>
            <a:lvl8pPr marL="34290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8pPr>
            <a:lvl9pPr marL="38862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9pPr>
          </a:lstStyle>
          <a:p>
            <a:pPr algn="ctr">
              <a:lnSpc>
                <a:spcPct val="100000"/>
              </a:lnSpc>
              <a:spcBef>
                <a:spcPct val="0"/>
              </a:spcBef>
              <a:buClrTx/>
              <a:buSzTx/>
              <a:buFontTx/>
              <a:buNone/>
            </a:pPr>
            <a:r>
              <a:rPr lang="en-US" altLang="fr-FR" sz="1200">
                <a:solidFill>
                  <a:srgbClr val="898989"/>
                </a:solidFill>
                <a:latin typeface="Calibri" panose="020F0502020204030204" pitchFamily="34" charset="0"/>
                <a:cs typeface="Tahoma" panose="020B0604030504040204" pitchFamily="34" charset="0"/>
              </a:rPr>
              <a:t>20</a:t>
            </a:r>
          </a:p>
        </p:txBody>
      </p:sp>
      <p:pic>
        <p:nvPicPr>
          <p:cNvPr id="324619"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92863" y="3392488"/>
            <a:ext cx="2239962" cy="260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pic>
      <p:sp>
        <p:nvSpPr>
          <p:cNvPr id="324620" name="Text Box 9"/>
          <p:cNvSpPr txBox="1">
            <a:spLocks noChangeArrowheads="1"/>
          </p:cNvSpPr>
          <p:nvPr/>
        </p:nvSpPr>
        <p:spPr bwMode="auto">
          <a:xfrm>
            <a:off x="1662113" y="4649788"/>
            <a:ext cx="5213350" cy="571500"/>
          </a:xfrm>
          <a:prstGeom prst="rect">
            <a:avLst/>
          </a:prstGeom>
          <a:noFill/>
          <a:ln w="1905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lstStyle>
            <a:lvl1pPr>
              <a:tabLst>
                <a:tab pos="457200" algn="l"/>
                <a:tab pos="914400" algn="l"/>
                <a:tab pos="1371600" algn="l"/>
                <a:tab pos="1828800" algn="l"/>
                <a:tab pos="2286000" algn="l"/>
                <a:tab pos="2743200" algn="l"/>
                <a:tab pos="3200400" algn="l"/>
                <a:tab pos="3657600" algn="l"/>
                <a:tab pos="4114800" algn="l"/>
              </a:tabLst>
              <a:defRPr>
                <a:solidFill>
                  <a:schemeClr val="tx1"/>
                </a:solidFill>
                <a:latin typeface="Arial" panose="020B0604020202020204" pitchFamily="34" charset="0"/>
                <a:ea typeface="AR PL SungtiL GB"/>
                <a:cs typeface="AR PL SungtiL GB"/>
              </a:defRPr>
            </a:lvl1pPr>
            <a:lvl2pPr>
              <a:tabLst>
                <a:tab pos="457200" algn="l"/>
                <a:tab pos="914400" algn="l"/>
                <a:tab pos="1371600" algn="l"/>
                <a:tab pos="1828800" algn="l"/>
                <a:tab pos="2286000" algn="l"/>
                <a:tab pos="2743200" algn="l"/>
                <a:tab pos="3200400" algn="l"/>
                <a:tab pos="3657600" algn="l"/>
                <a:tab pos="4114800" algn="l"/>
              </a:tabLst>
              <a:defRPr>
                <a:solidFill>
                  <a:schemeClr val="tx1"/>
                </a:solidFill>
                <a:latin typeface="Arial" panose="020B0604020202020204" pitchFamily="34" charset="0"/>
                <a:ea typeface="AR PL SungtiL GB"/>
                <a:cs typeface="AR PL SungtiL GB"/>
              </a:defRPr>
            </a:lvl2pPr>
            <a:lvl3pPr>
              <a:tabLst>
                <a:tab pos="457200" algn="l"/>
                <a:tab pos="914400" algn="l"/>
                <a:tab pos="1371600" algn="l"/>
                <a:tab pos="1828800" algn="l"/>
                <a:tab pos="2286000" algn="l"/>
                <a:tab pos="2743200" algn="l"/>
                <a:tab pos="3200400" algn="l"/>
                <a:tab pos="3657600" algn="l"/>
                <a:tab pos="4114800" algn="l"/>
              </a:tabLst>
              <a:defRPr>
                <a:solidFill>
                  <a:schemeClr val="tx1"/>
                </a:solidFill>
                <a:latin typeface="Arial" panose="020B0604020202020204" pitchFamily="34" charset="0"/>
                <a:ea typeface="AR PL SungtiL GB"/>
                <a:cs typeface="AR PL SungtiL GB"/>
              </a:defRPr>
            </a:lvl3pPr>
            <a:lvl4pPr>
              <a:tabLst>
                <a:tab pos="457200" algn="l"/>
                <a:tab pos="914400" algn="l"/>
                <a:tab pos="1371600" algn="l"/>
                <a:tab pos="1828800" algn="l"/>
                <a:tab pos="2286000" algn="l"/>
                <a:tab pos="2743200" algn="l"/>
                <a:tab pos="3200400" algn="l"/>
                <a:tab pos="3657600" algn="l"/>
                <a:tab pos="4114800" algn="l"/>
              </a:tabLst>
              <a:defRPr>
                <a:solidFill>
                  <a:schemeClr val="tx1"/>
                </a:solidFill>
                <a:latin typeface="Arial" panose="020B0604020202020204" pitchFamily="34" charset="0"/>
                <a:ea typeface="AR PL SungtiL GB"/>
                <a:cs typeface="AR PL SungtiL GB"/>
              </a:defRPr>
            </a:lvl4pPr>
            <a:lvl5pPr>
              <a:tabLst>
                <a:tab pos="457200" algn="l"/>
                <a:tab pos="914400" algn="l"/>
                <a:tab pos="1371600" algn="l"/>
                <a:tab pos="1828800" algn="l"/>
                <a:tab pos="2286000" algn="l"/>
                <a:tab pos="2743200" algn="l"/>
                <a:tab pos="3200400" algn="l"/>
                <a:tab pos="3657600" algn="l"/>
                <a:tab pos="4114800"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Lst>
              <a:defRPr>
                <a:solidFill>
                  <a:schemeClr val="tx1"/>
                </a:solidFill>
                <a:latin typeface="Arial" panose="020B0604020202020204" pitchFamily="34" charset="0"/>
                <a:ea typeface="AR PL SungtiL GB"/>
                <a:cs typeface="AR PL SungtiL GB"/>
              </a:defRPr>
            </a:lvl9pPr>
          </a:lstStyle>
          <a:p>
            <a:pPr algn="r" eaLnBrk="1" hangingPunct="1">
              <a:buClr>
                <a:srgbClr val="000000"/>
              </a:buClr>
              <a:buSzPct val="100000"/>
              <a:buFont typeface="Times New Roman" panose="02020603050405020304" pitchFamily="18" charset="0"/>
              <a:buNone/>
            </a:pPr>
            <a:r>
              <a:rPr lang="fr-FR" altLang="fr-FR" sz="2600" b="1">
                <a:solidFill>
                  <a:srgbClr val="EB6078"/>
                </a:solidFill>
                <a:latin typeface="Museo 500" panose="02000000000000000000" pitchFamily="50" charset="0"/>
              </a:rPr>
              <a:t>Séance d’étirement sur chaise</a:t>
            </a:r>
          </a:p>
        </p:txBody>
      </p:sp>
      <p:sp>
        <p:nvSpPr>
          <p:cNvPr id="324621" name="Text Box 7"/>
          <p:cNvSpPr txBox="1">
            <a:spLocks noChangeArrowheads="1"/>
          </p:cNvSpPr>
          <p:nvPr/>
        </p:nvSpPr>
        <p:spPr bwMode="auto">
          <a:xfrm>
            <a:off x="611188" y="5040313"/>
            <a:ext cx="6251575" cy="909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chemeClr val="tx1"/>
                </a:solidFill>
                <a:latin typeface="Arial" panose="020B0604020202020204" pitchFamily="34" charset="0"/>
                <a:ea typeface="AR PL SungtiL GB"/>
                <a:cs typeface="AR PL SungtiL GB"/>
              </a:defRPr>
            </a:lvl1pPr>
            <a:lvl2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chemeClr val="tx1"/>
                </a:solidFill>
                <a:latin typeface="Arial" panose="020B0604020202020204" pitchFamily="34" charset="0"/>
                <a:ea typeface="AR PL SungtiL GB"/>
                <a:cs typeface="AR PL SungtiL GB"/>
              </a:defRPr>
            </a:lvl2pPr>
            <a:lvl3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chemeClr val="tx1"/>
                </a:solidFill>
                <a:latin typeface="Arial" panose="020B0604020202020204" pitchFamily="34" charset="0"/>
                <a:ea typeface="AR PL SungtiL GB"/>
                <a:cs typeface="AR PL SungtiL GB"/>
              </a:defRPr>
            </a:lvl3pPr>
            <a:lvl4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chemeClr val="tx1"/>
                </a:solidFill>
                <a:latin typeface="Arial" panose="020B0604020202020204" pitchFamily="34" charset="0"/>
                <a:ea typeface="AR PL SungtiL GB"/>
                <a:cs typeface="AR PL SungtiL GB"/>
              </a:defRPr>
            </a:lvl4pPr>
            <a:lvl5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chemeClr val="tx1"/>
                </a:solidFill>
                <a:latin typeface="Arial" panose="020B0604020202020204" pitchFamily="34" charset="0"/>
                <a:ea typeface="AR PL SungtiL GB"/>
                <a:cs typeface="AR PL SungtiL GB"/>
              </a:defRPr>
            </a:lvl9pPr>
          </a:lstStyle>
          <a:p>
            <a:pPr algn="r" eaLnBrk="1" hangingPunct="1">
              <a:buClr>
                <a:srgbClr val="000000"/>
              </a:buClr>
              <a:buSzPct val="100000"/>
              <a:buFont typeface="Times New Roman" panose="02020603050405020304" pitchFamily="18" charset="0"/>
              <a:buNone/>
            </a:pPr>
            <a:r>
              <a:rPr lang="fr-FR" altLang="fr-FR" sz="2400">
                <a:solidFill>
                  <a:srgbClr val="000000"/>
                </a:solidFill>
                <a:latin typeface="Museo 500" panose="02000000000000000000" pitchFamily="50" charset="0"/>
              </a:rPr>
              <a:t>Petites séances quotidiennes</a:t>
            </a:r>
          </a:p>
          <a:p>
            <a:pPr algn="r" eaLnBrk="1" hangingPunct="1">
              <a:buClr>
                <a:srgbClr val="000000"/>
              </a:buClr>
              <a:buSzPct val="100000"/>
              <a:buFont typeface="Times New Roman" panose="02020603050405020304" pitchFamily="18" charset="0"/>
              <a:buNone/>
            </a:pPr>
            <a:r>
              <a:rPr lang="fr-FR" altLang="fr-FR" sz="2400">
                <a:solidFill>
                  <a:srgbClr val="000000"/>
                </a:solidFill>
                <a:latin typeface="Museo 500" panose="02000000000000000000" pitchFamily="50" charset="0"/>
              </a:rPr>
              <a:t>Séance plus complète 2-3 fois par semaine </a:t>
            </a:r>
          </a:p>
        </p:txBody>
      </p:sp>
      <p:sp>
        <p:nvSpPr>
          <p:cNvPr id="324622" name="Text Box 4"/>
          <p:cNvSpPr txBox="1">
            <a:spLocks noChangeArrowheads="1"/>
          </p:cNvSpPr>
          <p:nvPr/>
        </p:nvSpPr>
        <p:spPr bwMode="auto">
          <a:xfrm>
            <a:off x="439738" y="2649538"/>
            <a:ext cx="8215312"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defRPr>
                <a:solidFill>
                  <a:schemeClr val="tx1"/>
                </a:solidFill>
                <a:latin typeface="Arial" panose="020B0604020202020204" pitchFamily="34" charset="0"/>
                <a:ea typeface="AR PL SungtiL GB"/>
                <a:cs typeface="AR PL SungtiL GB"/>
              </a:defRPr>
            </a:lvl1pPr>
            <a:lvl2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defRPr>
                <a:solidFill>
                  <a:schemeClr val="tx1"/>
                </a:solidFill>
                <a:latin typeface="Arial" panose="020B0604020202020204" pitchFamily="34" charset="0"/>
                <a:ea typeface="AR PL SungtiL GB"/>
                <a:cs typeface="AR PL SungtiL GB"/>
              </a:defRPr>
            </a:lvl2pPr>
            <a:lvl3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defRPr>
                <a:solidFill>
                  <a:schemeClr val="tx1"/>
                </a:solidFill>
                <a:latin typeface="Arial" panose="020B0604020202020204" pitchFamily="34" charset="0"/>
                <a:ea typeface="AR PL SungtiL GB"/>
                <a:cs typeface="AR PL SungtiL GB"/>
              </a:defRPr>
            </a:lvl3pPr>
            <a:lvl4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defRPr>
                <a:solidFill>
                  <a:schemeClr val="tx1"/>
                </a:solidFill>
                <a:latin typeface="Arial" panose="020B0604020202020204" pitchFamily="34" charset="0"/>
                <a:ea typeface="AR PL SungtiL GB"/>
                <a:cs typeface="AR PL SungtiL GB"/>
              </a:defRPr>
            </a:lvl4pPr>
            <a:lvl5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defRPr>
                <a:solidFill>
                  <a:schemeClr val="tx1"/>
                </a:solidFill>
                <a:latin typeface="Arial" panose="020B0604020202020204" pitchFamily="34" charset="0"/>
                <a:ea typeface="AR PL SungtiL GB"/>
                <a:cs typeface="AR PL SungtiL GB"/>
              </a:defRPr>
            </a:lvl9pPr>
          </a:lstStyle>
          <a:p>
            <a:pPr algn="ctr" eaLnBrk="1" hangingPunct="1">
              <a:buClr>
                <a:srgbClr val="000000"/>
              </a:buClr>
              <a:buSzPct val="100000"/>
              <a:buFont typeface="Times New Roman" panose="02020603050405020304" pitchFamily="18" charset="0"/>
              <a:buNone/>
            </a:pPr>
            <a:r>
              <a:rPr lang="fr-FR" altLang="fr-FR" sz="2600">
                <a:solidFill>
                  <a:srgbClr val="000000"/>
                </a:solidFill>
                <a:latin typeface="Museo 500" panose="02000000000000000000" pitchFamily="50" charset="0"/>
              </a:rPr>
              <a:t>Pour aider son corps à se détendre, à dénouer les tensions, à se réveiller, pour travailler sa souplesse :</a:t>
            </a:r>
          </a:p>
        </p:txBody>
      </p:sp>
    </p:spTree>
  </p:cSld>
  <p:clrMapOvr>
    <a:masterClrMapping/>
  </p:clrMapOvr>
  <p:transition spd="slow"/>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26658"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0700" y="2803525"/>
            <a:ext cx="1949450" cy="156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pic>
      <p:sp>
        <p:nvSpPr>
          <p:cNvPr id="326659" name="Text Box 3"/>
          <p:cNvSpPr txBox="1">
            <a:spLocks noChangeArrowheads="1"/>
          </p:cNvSpPr>
          <p:nvPr/>
        </p:nvSpPr>
        <p:spPr bwMode="auto">
          <a:xfrm>
            <a:off x="0" y="1876425"/>
            <a:ext cx="9144000"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nchorCtr="1"/>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9pPr>
          </a:lstStyle>
          <a:p>
            <a:pPr algn="ctr" eaLnBrk="1" hangingPunct="1">
              <a:lnSpc>
                <a:spcPct val="85000"/>
              </a:lnSpc>
              <a:buClr>
                <a:srgbClr val="000000"/>
              </a:buClr>
              <a:buSzPct val="100000"/>
              <a:buFont typeface="Times New Roman" panose="02020603050405020304" pitchFamily="18" charset="0"/>
              <a:buNone/>
            </a:pPr>
            <a:r>
              <a:rPr lang="fr-FR" altLang="fr-FR" sz="3200" b="1">
                <a:solidFill>
                  <a:srgbClr val="EB6078"/>
                </a:solidFill>
                <a:latin typeface="Museo 500" panose="02000000000000000000" pitchFamily="50" charset="0"/>
              </a:rPr>
              <a:t>Repos et relaxation</a:t>
            </a:r>
          </a:p>
        </p:txBody>
      </p:sp>
      <p:pic>
        <p:nvPicPr>
          <p:cNvPr id="32666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825" y="4508500"/>
            <a:ext cx="2497138" cy="166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pic>
      <p:sp>
        <p:nvSpPr>
          <p:cNvPr id="326661" name="Text Box 5"/>
          <p:cNvSpPr txBox="1">
            <a:spLocks noChangeArrowheads="1"/>
          </p:cNvSpPr>
          <p:nvPr/>
        </p:nvSpPr>
        <p:spPr bwMode="auto">
          <a:xfrm>
            <a:off x="107950" y="2530475"/>
            <a:ext cx="6762750" cy="226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457200" algn="l"/>
                <a:tab pos="914400" algn="l"/>
                <a:tab pos="1371600" algn="l"/>
                <a:tab pos="1828800" algn="l"/>
                <a:tab pos="2286000" algn="l"/>
                <a:tab pos="2743200" algn="l"/>
                <a:tab pos="3200400" algn="l"/>
                <a:tab pos="3657600" algn="l"/>
                <a:tab pos="4114800" algn="l"/>
                <a:tab pos="4572000" algn="l"/>
                <a:tab pos="5029200" algn="l"/>
              </a:tabLst>
              <a:defRPr>
                <a:solidFill>
                  <a:schemeClr val="tx1"/>
                </a:solidFill>
                <a:latin typeface="Arial" panose="020B0604020202020204" pitchFamily="34" charset="0"/>
                <a:ea typeface="AR PL SungtiL GB"/>
                <a:cs typeface="AR PL SungtiL GB"/>
              </a:defRPr>
            </a:lvl1pPr>
            <a:lvl2pPr>
              <a:tabLst>
                <a:tab pos="457200" algn="l"/>
                <a:tab pos="914400" algn="l"/>
                <a:tab pos="1371600" algn="l"/>
                <a:tab pos="1828800" algn="l"/>
                <a:tab pos="2286000" algn="l"/>
                <a:tab pos="2743200" algn="l"/>
                <a:tab pos="3200400" algn="l"/>
                <a:tab pos="3657600" algn="l"/>
                <a:tab pos="4114800" algn="l"/>
                <a:tab pos="4572000" algn="l"/>
                <a:tab pos="5029200" algn="l"/>
              </a:tabLst>
              <a:defRPr>
                <a:solidFill>
                  <a:schemeClr val="tx1"/>
                </a:solidFill>
                <a:latin typeface="Arial" panose="020B0604020202020204" pitchFamily="34" charset="0"/>
                <a:ea typeface="AR PL SungtiL GB"/>
                <a:cs typeface="AR PL SungtiL GB"/>
              </a:defRPr>
            </a:lvl2pPr>
            <a:lvl3pPr>
              <a:tabLst>
                <a:tab pos="457200" algn="l"/>
                <a:tab pos="914400" algn="l"/>
                <a:tab pos="1371600" algn="l"/>
                <a:tab pos="1828800" algn="l"/>
                <a:tab pos="2286000" algn="l"/>
                <a:tab pos="2743200" algn="l"/>
                <a:tab pos="3200400" algn="l"/>
                <a:tab pos="3657600" algn="l"/>
                <a:tab pos="4114800" algn="l"/>
                <a:tab pos="4572000" algn="l"/>
                <a:tab pos="5029200" algn="l"/>
              </a:tabLst>
              <a:defRPr>
                <a:solidFill>
                  <a:schemeClr val="tx1"/>
                </a:solidFill>
                <a:latin typeface="Arial" panose="020B0604020202020204" pitchFamily="34" charset="0"/>
                <a:ea typeface="AR PL SungtiL GB"/>
                <a:cs typeface="AR PL SungtiL GB"/>
              </a:defRPr>
            </a:lvl3pPr>
            <a:lvl4pPr>
              <a:tabLst>
                <a:tab pos="457200" algn="l"/>
                <a:tab pos="914400" algn="l"/>
                <a:tab pos="1371600" algn="l"/>
                <a:tab pos="1828800" algn="l"/>
                <a:tab pos="2286000" algn="l"/>
                <a:tab pos="2743200" algn="l"/>
                <a:tab pos="3200400" algn="l"/>
                <a:tab pos="3657600" algn="l"/>
                <a:tab pos="4114800" algn="l"/>
                <a:tab pos="4572000" algn="l"/>
                <a:tab pos="5029200" algn="l"/>
              </a:tabLst>
              <a:defRPr>
                <a:solidFill>
                  <a:schemeClr val="tx1"/>
                </a:solidFill>
                <a:latin typeface="Arial" panose="020B0604020202020204" pitchFamily="34" charset="0"/>
                <a:ea typeface="AR PL SungtiL GB"/>
                <a:cs typeface="AR PL SungtiL GB"/>
              </a:defRPr>
            </a:lvl4pPr>
            <a:lvl5pPr>
              <a:tabLst>
                <a:tab pos="457200" algn="l"/>
                <a:tab pos="914400" algn="l"/>
                <a:tab pos="1371600" algn="l"/>
                <a:tab pos="1828800" algn="l"/>
                <a:tab pos="2286000" algn="l"/>
                <a:tab pos="2743200" algn="l"/>
                <a:tab pos="3200400" algn="l"/>
                <a:tab pos="3657600" algn="l"/>
                <a:tab pos="4114800" algn="l"/>
                <a:tab pos="4572000" algn="l"/>
                <a:tab pos="5029200"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Lst>
              <a:defRPr>
                <a:solidFill>
                  <a:schemeClr val="tx1"/>
                </a:solidFill>
                <a:latin typeface="Arial" panose="020B0604020202020204" pitchFamily="34" charset="0"/>
                <a:ea typeface="AR PL SungtiL GB"/>
                <a:cs typeface="AR PL SungtiL GB"/>
              </a:defRPr>
            </a:lvl9pPr>
          </a:lstStyle>
          <a:p>
            <a:pPr algn="r" eaLnBrk="1" hangingPunct="1">
              <a:buClr>
                <a:srgbClr val="000000"/>
              </a:buClr>
              <a:buSzPct val="100000"/>
              <a:buFont typeface="Times New Roman" panose="02020603050405020304" pitchFamily="18" charset="0"/>
              <a:buNone/>
            </a:pPr>
            <a:r>
              <a:rPr lang="fr-FR" altLang="fr-FR" sz="2400">
                <a:solidFill>
                  <a:srgbClr val="000000"/>
                </a:solidFill>
                <a:latin typeface="Museo 500" panose="02000000000000000000" pitchFamily="50" charset="0"/>
              </a:rPr>
              <a:t>Ménagez-vous chaque jour un temps de repos, dans un endroit où vous vous sentez bien. Profitez de la vue ou  fermez les yeux, pensez à des choses agréables. Il n’est pas interdit d’appeler ce moment </a:t>
            </a:r>
            <a:r>
              <a:rPr lang="fr-FR" altLang="fr-FR" sz="2400">
                <a:solidFill>
                  <a:srgbClr val="00B0F0"/>
                </a:solidFill>
                <a:latin typeface="Museo 700" panose="02000000000000000000" pitchFamily="50" charset="0"/>
              </a:rPr>
              <a:t>Sieste …</a:t>
            </a:r>
          </a:p>
        </p:txBody>
      </p:sp>
      <p:sp>
        <p:nvSpPr>
          <p:cNvPr id="326662" name="Text Box 8"/>
          <p:cNvSpPr txBox="1">
            <a:spLocks noChangeArrowheads="1"/>
          </p:cNvSpPr>
          <p:nvPr/>
        </p:nvSpPr>
        <p:spPr bwMode="auto">
          <a:xfrm>
            <a:off x="2820988" y="4760913"/>
            <a:ext cx="6072187" cy="126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457200" algn="l"/>
                <a:tab pos="914400" algn="l"/>
                <a:tab pos="1371600" algn="l"/>
                <a:tab pos="1828800" algn="l"/>
                <a:tab pos="2286000" algn="l"/>
                <a:tab pos="2743200" algn="l"/>
                <a:tab pos="3200400" algn="l"/>
                <a:tab pos="3657600" algn="l"/>
                <a:tab pos="4114800" algn="l"/>
                <a:tab pos="4572000" algn="l"/>
              </a:tabLst>
              <a:defRPr>
                <a:solidFill>
                  <a:schemeClr val="tx1"/>
                </a:solidFill>
                <a:latin typeface="Arial" panose="020B0604020202020204" pitchFamily="34" charset="0"/>
                <a:ea typeface="AR PL SungtiL GB"/>
                <a:cs typeface="AR PL SungtiL GB"/>
              </a:defRPr>
            </a:lvl1pPr>
            <a:lvl2pPr>
              <a:tabLst>
                <a:tab pos="457200" algn="l"/>
                <a:tab pos="914400" algn="l"/>
                <a:tab pos="1371600" algn="l"/>
                <a:tab pos="1828800" algn="l"/>
                <a:tab pos="2286000" algn="l"/>
                <a:tab pos="2743200" algn="l"/>
                <a:tab pos="3200400" algn="l"/>
                <a:tab pos="3657600" algn="l"/>
                <a:tab pos="4114800" algn="l"/>
                <a:tab pos="4572000" algn="l"/>
              </a:tabLst>
              <a:defRPr>
                <a:solidFill>
                  <a:schemeClr val="tx1"/>
                </a:solidFill>
                <a:latin typeface="Arial" panose="020B0604020202020204" pitchFamily="34" charset="0"/>
                <a:ea typeface="AR PL SungtiL GB"/>
                <a:cs typeface="AR PL SungtiL GB"/>
              </a:defRPr>
            </a:lvl2pPr>
            <a:lvl3pPr>
              <a:tabLst>
                <a:tab pos="457200" algn="l"/>
                <a:tab pos="914400" algn="l"/>
                <a:tab pos="1371600" algn="l"/>
                <a:tab pos="1828800" algn="l"/>
                <a:tab pos="2286000" algn="l"/>
                <a:tab pos="2743200" algn="l"/>
                <a:tab pos="3200400" algn="l"/>
                <a:tab pos="3657600" algn="l"/>
                <a:tab pos="4114800" algn="l"/>
                <a:tab pos="4572000" algn="l"/>
              </a:tabLst>
              <a:defRPr>
                <a:solidFill>
                  <a:schemeClr val="tx1"/>
                </a:solidFill>
                <a:latin typeface="Arial" panose="020B0604020202020204" pitchFamily="34" charset="0"/>
                <a:ea typeface="AR PL SungtiL GB"/>
                <a:cs typeface="AR PL SungtiL GB"/>
              </a:defRPr>
            </a:lvl3pPr>
            <a:lvl4pPr>
              <a:tabLst>
                <a:tab pos="457200" algn="l"/>
                <a:tab pos="914400" algn="l"/>
                <a:tab pos="1371600" algn="l"/>
                <a:tab pos="1828800" algn="l"/>
                <a:tab pos="2286000" algn="l"/>
                <a:tab pos="2743200" algn="l"/>
                <a:tab pos="3200400" algn="l"/>
                <a:tab pos="3657600" algn="l"/>
                <a:tab pos="4114800" algn="l"/>
                <a:tab pos="4572000" algn="l"/>
              </a:tabLst>
              <a:defRPr>
                <a:solidFill>
                  <a:schemeClr val="tx1"/>
                </a:solidFill>
                <a:latin typeface="Arial" panose="020B0604020202020204" pitchFamily="34" charset="0"/>
                <a:ea typeface="AR PL SungtiL GB"/>
                <a:cs typeface="AR PL SungtiL GB"/>
              </a:defRPr>
            </a:lvl4pPr>
            <a:lvl5pPr>
              <a:tabLst>
                <a:tab pos="457200" algn="l"/>
                <a:tab pos="914400" algn="l"/>
                <a:tab pos="1371600" algn="l"/>
                <a:tab pos="1828800" algn="l"/>
                <a:tab pos="2286000" algn="l"/>
                <a:tab pos="2743200" algn="l"/>
                <a:tab pos="3200400" algn="l"/>
                <a:tab pos="3657600" algn="l"/>
                <a:tab pos="4114800" algn="l"/>
                <a:tab pos="4572000"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Lst>
              <a:defRPr>
                <a:solidFill>
                  <a:schemeClr val="tx1"/>
                </a:solidFill>
                <a:latin typeface="Arial" panose="020B0604020202020204" pitchFamily="34" charset="0"/>
                <a:ea typeface="AR PL SungtiL GB"/>
                <a:cs typeface="AR PL SungtiL GB"/>
              </a:defRPr>
            </a:lvl9pPr>
          </a:lstStyle>
          <a:p>
            <a:pPr eaLnBrk="1" hangingPunct="1">
              <a:buClr>
                <a:srgbClr val="000000"/>
              </a:buClr>
              <a:buSzPct val="100000"/>
              <a:buFont typeface="Times New Roman" panose="02020603050405020304" pitchFamily="18" charset="0"/>
              <a:buNone/>
            </a:pPr>
            <a:r>
              <a:rPr lang="fr-FR" altLang="fr-FR" sz="2400" b="1">
                <a:solidFill>
                  <a:srgbClr val="00B0F0"/>
                </a:solidFill>
                <a:latin typeface="Museo 500" panose="02000000000000000000" pitchFamily="50" charset="0"/>
              </a:rPr>
              <a:t>La relaxation </a:t>
            </a:r>
            <a:r>
              <a:rPr lang="fr-FR" altLang="fr-FR" sz="2400">
                <a:solidFill>
                  <a:srgbClr val="000000"/>
                </a:solidFill>
                <a:latin typeface="Museo 500" panose="02000000000000000000" pitchFamily="50" charset="0"/>
              </a:rPr>
              <a:t>permet de déconnecter, de profiter de l’instant présent, d’apporter de l’énergie.</a:t>
            </a:r>
          </a:p>
        </p:txBody>
      </p:sp>
      <p:sp>
        <p:nvSpPr>
          <p:cNvPr id="8" name="Titre 17"/>
          <p:cNvSpPr txBox="1">
            <a:spLocks noChangeArrowheads="1"/>
          </p:cNvSpPr>
          <p:nvPr/>
        </p:nvSpPr>
        <p:spPr bwMode="auto">
          <a:xfrm>
            <a:off x="5435600" y="333375"/>
            <a:ext cx="3124200" cy="14366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004" tIns="46798" rIns="90004" bIns="46798" anchor="ctr" anchorCtr="1"/>
          <a:lstStyle>
            <a:lvl1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lang="fr-FR" sz="3200" b="1">
                <a:solidFill>
                  <a:srgbClr val="B7B128"/>
                </a:solidFill>
                <a:latin typeface="Arial" pitchFamily="18"/>
                <a:cs typeface="Tahoma" pitchFamily="2"/>
              </a:defRPr>
            </a:lvl1pPr>
            <a:lvl2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2pPr>
            <a:lvl3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3pPr>
            <a:lvl4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4pPr>
            <a:lvl5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5pPr>
            <a:lvl6pPr marL="457200" algn="l" rtl="0" eaLnBrk="0" fontAlgn="base">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6pPr>
            <a:lvl7pPr marL="914400" algn="l" rtl="0" eaLnBrk="0" fontAlgn="base">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7pPr>
            <a:lvl8pPr marL="1371600" algn="l" rtl="0" eaLnBrk="0" fontAlgn="base">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8pPr>
            <a:lvl9pPr marL="1828800" algn="l" rtl="0" eaLnBrk="0" fontAlgn="base">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9pPr>
          </a:lstStyle>
          <a:p>
            <a:pPr eaLnBrk="1" hangingPunct="1">
              <a:defRPr/>
            </a:pPr>
            <a:r>
              <a:rPr altLang="fr-FR" sz="2400" kern="0" dirty="0" smtClean="0">
                <a:solidFill>
                  <a:srgbClr val="EB6078"/>
                </a:solidFill>
                <a:latin typeface="Museo 500" panose="02000000000000000000" pitchFamily="50" charset="0"/>
                <a:cs typeface="Tahoma" panose="020B0604030504040204" pitchFamily="34" charset="0"/>
              </a:rPr>
              <a:t>Cultiver ses</a:t>
            </a:r>
            <a:r>
              <a:rPr altLang="fr-FR" sz="2400" kern="0" dirty="0">
                <a:solidFill>
                  <a:srgbClr val="EB6078"/>
                </a:solidFill>
                <a:latin typeface="Museo 500" panose="02000000000000000000" pitchFamily="50" charset="0"/>
                <a:cs typeface="Tahoma" panose="020B0604030504040204" pitchFamily="34" charset="0"/>
              </a:rPr>
              <a:t> </a:t>
            </a:r>
            <a:r>
              <a:rPr altLang="fr-FR" sz="2400" kern="0" dirty="0" smtClean="0">
                <a:solidFill>
                  <a:srgbClr val="EB6078"/>
                </a:solidFill>
                <a:latin typeface="Museo 500" panose="02000000000000000000" pitchFamily="50" charset="0"/>
                <a:cs typeface="Tahoma" panose="020B0604030504040204" pitchFamily="34" charset="0"/>
              </a:rPr>
              <a:t>moments de</a:t>
            </a:r>
          </a:p>
          <a:p>
            <a:pPr eaLnBrk="1" hangingPunct="1">
              <a:defRPr/>
            </a:pPr>
            <a:r>
              <a:rPr altLang="fr-FR" sz="2400" kern="0" dirty="0" smtClean="0">
                <a:solidFill>
                  <a:srgbClr val="EB6078"/>
                </a:solidFill>
                <a:latin typeface="Museo 500" panose="02000000000000000000" pitchFamily="50" charset="0"/>
                <a:cs typeface="Tahoma" panose="020B0604030504040204" pitchFamily="34" charset="0"/>
              </a:rPr>
              <a:t>bien-être</a:t>
            </a:r>
          </a:p>
        </p:txBody>
      </p:sp>
      <p:sp>
        <p:nvSpPr>
          <p:cNvPr id="9" name="ZoneTexte 8"/>
          <p:cNvSpPr txBox="1"/>
          <p:nvPr/>
        </p:nvSpPr>
        <p:spPr>
          <a:xfrm>
            <a:off x="5907088" y="207963"/>
            <a:ext cx="2960687" cy="369887"/>
          </a:xfrm>
          <a:prstGeom prst="rect">
            <a:avLst/>
          </a:prstGeom>
          <a:solidFill>
            <a:srgbClr val="FFFFFF"/>
          </a:solidFill>
          <a:ln cap="flat">
            <a:noFill/>
          </a:ln>
        </p:spPr>
        <p:txBody>
          <a:bodyPr anchorCtr="1">
            <a:spAutoFit/>
          </a:bodyPr>
          <a:lstStyle/>
          <a:p>
            <a:pPr marL="0" lvl="1" algn="ctr" eaLnBrk="1" fontAlgn="auto" hangingPunct="1">
              <a:spcBef>
                <a:spcPts val="950"/>
              </a:spcBef>
              <a:spcAft>
                <a:spcPts val="0"/>
              </a:spcAft>
              <a:tabLst>
                <a:tab pos="639723" algn="l"/>
                <a:tab pos="1554123" algn="l"/>
                <a:tab pos="2468523" algn="l"/>
                <a:tab pos="3382923" algn="l"/>
                <a:tab pos="4297323" algn="l"/>
                <a:tab pos="5211723" algn="l"/>
                <a:tab pos="6126123" algn="l"/>
                <a:tab pos="7040523" algn="l"/>
                <a:tab pos="7954923" algn="l"/>
                <a:tab pos="8869323" algn="l"/>
                <a:tab pos="9783723" algn="l"/>
              </a:tabLst>
              <a:defRPr sz="1800" b="0" i="0" u="none" strike="noStrike" kern="0" cap="none" spc="0" baseline="0">
                <a:solidFill>
                  <a:srgbClr val="000000"/>
                </a:solidFill>
                <a:uFillTx/>
              </a:defRPr>
            </a:pPr>
            <a:r>
              <a:rPr lang="fr-FR" b="1" kern="0" dirty="0">
                <a:solidFill>
                  <a:srgbClr val="000000"/>
                </a:solidFill>
                <a:latin typeface="Museo 500" panose="02000000000000000000" pitchFamily="50" charset="0"/>
                <a:cs typeface="Tahoma" pitchFamily="2"/>
              </a:rPr>
              <a:t>Parcours CAP Bien-être</a:t>
            </a:r>
          </a:p>
        </p:txBody>
      </p:sp>
      <p:pic>
        <p:nvPicPr>
          <p:cNvPr id="326665" name="Imag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4763"/>
            <a:ext cx="5730875"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6666" name="Image 10"/>
          <p:cNvPicPr>
            <a:picLocks noChangeAspect="1"/>
          </p:cNvPicPr>
          <p:nvPr/>
        </p:nvPicPr>
        <p:blipFill>
          <a:blip r:embed="rId6">
            <a:extLst>
              <a:ext uri="{28A0092B-C50C-407E-A947-70E740481C1C}">
                <a14:useLocalDpi xmlns:a14="http://schemas.microsoft.com/office/drawing/2010/main" val="0"/>
              </a:ext>
            </a:extLst>
          </a:blip>
          <a:srcRect l="20821" t="8751" r="21899" b="36250"/>
          <a:stretch>
            <a:fillRect/>
          </a:stretch>
        </p:blipFill>
        <p:spPr bwMode="auto">
          <a:xfrm>
            <a:off x="7623175" y="5670550"/>
            <a:ext cx="136842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Connecteur droit 11"/>
          <p:cNvCxnSpPr/>
          <p:nvPr/>
        </p:nvCxnSpPr>
        <p:spPr>
          <a:xfrm flipV="1">
            <a:off x="268288" y="6273800"/>
            <a:ext cx="7134225" cy="19050"/>
          </a:xfrm>
          <a:prstGeom prst="line">
            <a:avLst/>
          </a:prstGeom>
          <a:ln>
            <a:solidFill>
              <a:srgbClr val="50A051"/>
            </a:solidFill>
          </a:ln>
        </p:spPr>
        <p:style>
          <a:lnRef idx="1">
            <a:schemeClr val="accent1"/>
          </a:lnRef>
          <a:fillRef idx="0">
            <a:schemeClr val="accent1"/>
          </a:fillRef>
          <a:effectRef idx="0">
            <a:schemeClr val="accent1"/>
          </a:effectRef>
          <a:fontRef idx="minor">
            <a:schemeClr val="tx1"/>
          </a:fontRef>
        </p:style>
      </p:cxnSp>
      <p:sp>
        <p:nvSpPr>
          <p:cNvPr id="326668" name="Espace réservé du numéro de diapositive 1"/>
          <p:cNvSpPr txBox="1">
            <a:spLocks/>
          </p:cNvSpPr>
          <p:nvPr/>
        </p:nvSpPr>
        <p:spPr bwMode="auto">
          <a:xfrm>
            <a:off x="334963" y="6356350"/>
            <a:ext cx="84963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3000"/>
              </a:lnSpc>
              <a:spcBef>
                <a:spcPts val="1425"/>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3200">
                <a:solidFill>
                  <a:srgbClr val="000000"/>
                </a:solidFill>
                <a:latin typeface="Arial" panose="020B0604020202020204" pitchFamily="34" charset="0"/>
                <a:ea typeface="AR PL SungtiL GB"/>
                <a:cs typeface="AR PL SungtiL GB"/>
              </a:defRPr>
            </a:lvl1pPr>
            <a:lvl2pPr>
              <a:lnSpc>
                <a:spcPct val="93000"/>
              </a:lnSpc>
              <a:spcBef>
                <a:spcPts val="1138"/>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800">
                <a:solidFill>
                  <a:srgbClr val="000000"/>
                </a:solidFill>
                <a:latin typeface="Arial" panose="020B0604020202020204" pitchFamily="34" charset="0"/>
                <a:ea typeface="AR PL SungtiL GB"/>
                <a:cs typeface="AR PL SungtiL GB"/>
              </a:defRPr>
            </a:lvl2pPr>
            <a:lvl3pPr>
              <a:lnSpc>
                <a:spcPct val="93000"/>
              </a:lnSpc>
              <a:spcBef>
                <a:spcPts val="850"/>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400">
                <a:solidFill>
                  <a:srgbClr val="000000"/>
                </a:solidFill>
                <a:latin typeface="Arial" panose="020B0604020202020204" pitchFamily="34" charset="0"/>
                <a:ea typeface="AR PL SungtiL GB"/>
                <a:cs typeface="AR PL SungtiL GB"/>
              </a:defRPr>
            </a:lvl3pPr>
            <a:lvl4pPr>
              <a:lnSpc>
                <a:spcPct val="93000"/>
              </a:lnSpc>
              <a:spcBef>
                <a:spcPts val="575"/>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4pPr>
            <a:lvl5pPr>
              <a:lnSpc>
                <a:spcPct val="93000"/>
              </a:lnSpc>
              <a:spcBef>
                <a:spcPts val="288"/>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5pPr>
            <a:lvl6pPr marL="25146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6pPr>
            <a:lvl7pPr marL="29718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7pPr>
            <a:lvl8pPr marL="34290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8pPr>
            <a:lvl9pPr marL="38862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9pPr>
          </a:lstStyle>
          <a:p>
            <a:pPr algn="ctr">
              <a:lnSpc>
                <a:spcPct val="100000"/>
              </a:lnSpc>
              <a:spcBef>
                <a:spcPct val="0"/>
              </a:spcBef>
              <a:buClrTx/>
              <a:buSzTx/>
              <a:buFontTx/>
              <a:buNone/>
            </a:pPr>
            <a:r>
              <a:rPr lang="en-US" altLang="fr-FR" sz="1200">
                <a:solidFill>
                  <a:srgbClr val="898989"/>
                </a:solidFill>
                <a:latin typeface="Calibri" panose="020F0502020204030204" pitchFamily="34" charset="0"/>
                <a:cs typeface="Tahoma" panose="020B0604030504040204" pitchFamily="34" charset="0"/>
              </a:rPr>
              <a:t>21</a:t>
            </a:r>
          </a:p>
        </p:txBody>
      </p:sp>
    </p:spTree>
  </p:cSld>
  <p:clrMapOvr>
    <a:masterClrMapping/>
  </p:clrMapOvr>
  <p:transition spd="slow"/>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8706" name="Text Box 2"/>
          <p:cNvSpPr txBox="1">
            <a:spLocks noChangeArrowheads="1"/>
          </p:cNvSpPr>
          <p:nvPr/>
        </p:nvSpPr>
        <p:spPr bwMode="auto">
          <a:xfrm>
            <a:off x="0" y="1844675"/>
            <a:ext cx="9144000"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nchorCtr="1"/>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9pPr>
          </a:lstStyle>
          <a:p>
            <a:pPr algn="ctr" eaLnBrk="1" hangingPunct="1">
              <a:lnSpc>
                <a:spcPct val="85000"/>
              </a:lnSpc>
              <a:buClr>
                <a:srgbClr val="000000"/>
              </a:buClr>
              <a:buSzPct val="100000"/>
              <a:buFont typeface="Times New Roman" panose="02020603050405020304" pitchFamily="18" charset="0"/>
              <a:buNone/>
            </a:pPr>
            <a:r>
              <a:rPr lang="fr-FR" altLang="fr-FR" sz="3200" b="1">
                <a:solidFill>
                  <a:srgbClr val="EB6078"/>
                </a:solidFill>
                <a:latin typeface="Museo 500" panose="02000000000000000000" pitchFamily="50" charset="0"/>
              </a:rPr>
              <a:t>Méditation et visualisation</a:t>
            </a:r>
          </a:p>
        </p:txBody>
      </p:sp>
      <p:pic>
        <p:nvPicPr>
          <p:cNvPr id="32870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26300" y="2420938"/>
            <a:ext cx="1533525" cy="294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pic>
      <p:sp>
        <p:nvSpPr>
          <p:cNvPr id="328708" name="Text Box 5"/>
          <p:cNvSpPr txBox="1">
            <a:spLocks noChangeArrowheads="1"/>
          </p:cNvSpPr>
          <p:nvPr/>
        </p:nvSpPr>
        <p:spPr bwMode="auto">
          <a:xfrm>
            <a:off x="336550" y="2520950"/>
            <a:ext cx="67564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a:solidFill>
                  <a:schemeClr val="tx1"/>
                </a:solidFill>
                <a:latin typeface="Arial" panose="020B0604020202020204" pitchFamily="34" charset="0"/>
                <a:ea typeface="AR PL SungtiL GB"/>
                <a:cs typeface="AR PL SungtiL GB"/>
              </a:defRPr>
            </a:lvl1pPr>
            <a:lvl2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a:solidFill>
                  <a:schemeClr val="tx1"/>
                </a:solidFill>
                <a:latin typeface="Arial" panose="020B0604020202020204" pitchFamily="34" charset="0"/>
                <a:ea typeface="AR PL SungtiL GB"/>
                <a:cs typeface="AR PL SungtiL GB"/>
              </a:defRPr>
            </a:lvl2pPr>
            <a:lvl3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a:solidFill>
                  <a:schemeClr val="tx1"/>
                </a:solidFill>
                <a:latin typeface="Arial" panose="020B0604020202020204" pitchFamily="34" charset="0"/>
                <a:ea typeface="AR PL SungtiL GB"/>
                <a:cs typeface="AR PL SungtiL GB"/>
              </a:defRPr>
            </a:lvl3pPr>
            <a:lvl4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a:solidFill>
                  <a:schemeClr val="tx1"/>
                </a:solidFill>
                <a:latin typeface="Arial" panose="020B0604020202020204" pitchFamily="34" charset="0"/>
                <a:ea typeface="AR PL SungtiL GB"/>
                <a:cs typeface="AR PL SungtiL GB"/>
              </a:defRPr>
            </a:lvl4pPr>
            <a:lvl5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a:solidFill>
                  <a:schemeClr val="tx1"/>
                </a:solidFill>
                <a:latin typeface="Arial" panose="020B0604020202020204" pitchFamily="34" charset="0"/>
                <a:ea typeface="AR PL SungtiL GB"/>
                <a:cs typeface="AR PL SungtiL GB"/>
              </a:defRPr>
            </a:lvl9pPr>
          </a:lstStyle>
          <a:p>
            <a:pPr algn="r" eaLnBrk="1" hangingPunct="1">
              <a:buClr>
                <a:srgbClr val="000000"/>
              </a:buClr>
              <a:buSzPct val="100000"/>
              <a:buFont typeface="Times New Roman" panose="02020603050405020304" pitchFamily="18" charset="0"/>
              <a:buNone/>
            </a:pPr>
            <a:r>
              <a:rPr lang="fr-FR" altLang="fr-FR" sz="2200" b="1">
                <a:solidFill>
                  <a:srgbClr val="00B0F0"/>
                </a:solidFill>
                <a:latin typeface="Museo 500" panose="02000000000000000000" pitchFamily="50" charset="0"/>
              </a:rPr>
              <a:t>La méditation </a:t>
            </a:r>
            <a:r>
              <a:rPr lang="fr-FR" altLang="fr-FR" sz="2200">
                <a:solidFill>
                  <a:srgbClr val="000000"/>
                </a:solidFill>
                <a:latin typeface="Museo 500" panose="02000000000000000000" pitchFamily="50" charset="0"/>
              </a:rPr>
              <a:t>s’appuie sur la relaxation et sur le fait de se concentrer sur quelque chose, une idée, une pensée… Puis on laisse faire…</a:t>
            </a:r>
          </a:p>
        </p:txBody>
      </p:sp>
      <p:sp>
        <p:nvSpPr>
          <p:cNvPr id="328709" name="Text Box 6"/>
          <p:cNvSpPr txBox="1">
            <a:spLocks noChangeArrowheads="1"/>
          </p:cNvSpPr>
          <p:nvPr/>
        </p:nvSpPr>
        <p:spPr bwMode="auto">
          <a:xfrm>
            <a:off x="0" y="5372100"/>
            <a:ext cx="91440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lstStyle>
            <a:lvl1pPr>
              <a:tabLst>
                <a:tab pos="457200" algn="l"/>
                <a:tab pos="914400" algn="l"/>
                <a:tab pos="1371600" algn="l"/>
                <a:tab pos="1828800" algn="l"/>
                <a:tab pos="2286000" algn="l"/>
                <a:tab pos="2743200" algn="l"/>
                <a:tab pos="3200400" algn="l"/>
                <a:tab pos="3657600" algn="l"/>
              </a:tabLst>
              <a:defRPr>
                <a:solidFill>
                  <a:schemeClr val="tx1"/>
                </a:solidFill>
                <a:latin typeface="Arial" panose="020B0604020202020204" pitchFamily="34" charset="0"/>
                <a:ea typeface="AR PL SungtiL GB"/>
                <a:cs typeface="AR PL SungtiL GB"/>
              </a:defRPr>
            </a:lvl1pPr>
            <a:lvl2pPr>
              <a:tabLst>
                <a:tab pos="457200" algn="l"/>
                <a:tab pos="914400" algn="l"/>
                <a:tab pos="1371600" algn="l"/>
                <a:tab pos="1828800" algn="l"/>
                <a:tab pos="2286000" algn="l"/>
                <a:tab pos="2743200" algn="l"/>
                <a:tab pos="3200400" algn="l"/>
                <a:tab pos="3657600" algn="l"/>
              </a:tabLst>
              <a:defRPr>
                <a:solidFill>
                  <a:schemeClr val="tx1"/>
                </a:solidFill>
                <a:latin typeface="Arial" panose="020B0604020202020204" pitchFamily="34" charset="0"/>
                <a:ea typeface="AR PL SungtiL GB"/>
                <a:cs typeface="AR PL SungtiL GB"/>
              </a:defRPr>
            </a:lvl2pPr>
            <a:lvl3pPr>
              <a:tabLst>
                <a:tab pos="457200" algn="l"/>
                <a:tab pos="914400" algn="l"/>
                <a:tab pos="1371600" algn="l"/>
                <a:tab pos="1828800" algn="l"/>
                <a:tab pos="2286000" algn="l"/>
                <a:tab pos="2743200" algn="l"/>
                <a:tab pos="3200400" algn="l"/>
                <a:tab pos="3657600" algn="l"/>
              </a:tabLst>
              <a:defRPr>
                <a:solidFill>
                  <a:schemeClr val="tx1"/>
                </a:solidFill>
                <a:latin typeface="Arial" panose="020B0604020202020204" pitchFamily="34" charset="0"/>
                <a:ea typeface="AR PL SungtiL GB"/>
                <a:cs typeface="AR PL SungtiL GB"/>
              </a:defRPr>
            </a:lvl3pPr>
            <a:lvl4pPr>
              <a:tabLst>
                <a:tab pos="457200" algn="l"/>
                <a:tab pos="914400" algn="l"/>
                <a:tab pos="1371600" algn="l"/>
                <a:tab pos="1828800" algn="l"/>
                <a:tab pos="2286000" algn="l"/>
                <a:tab pos="2743200" algn="l"/>
                <a:tab pos="3200400" algn="l"/>
                <a:tab pos="3657600" algn="l"/>
              </a:tabLst>
              <a:defRPr>
                <a:solidFill>
                  <a:schemeClr val="tx1"/>
                </a:solidFill>
                <a:latin typeface="Arial" panose="020B0604020202020204" pitchFamily="34" charset="0"/>
                <a:ea typeface="AR PL SungtiL GB"/>
                <a:cs typeface="AR PL SungtiL GB"/>
              </a:defRPr>
            </a:lvl4pPr>
            <a:lvl5pPr>
              <a:tabLst>
                <a:tab pos="457200" algn="l"/>
                <a:tab pos="914400" algn="l"/>
                <a:tab pos="1371600" algn="l"/>
                <a:tab pos="1828800" algn="l"/>
                <a:tab pos="2286000" algn="l"/>
                <a:tab pos="2743200" algn="l"/>
                <a:tab pos="3200400" algn="l"/>
                <a:tab pos="3657600"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Lst>
              <a:defRPr>
                <a:solidFill>
                  <a:schemeClr val="tx1"/>
                </a:solidFill>
                <a:latin typeface="Arial" panose="020B0604020202020204" pitchFamily="34" charset="0"/>
                <a:ea typeface="AR PL SungtiL GB"/>
                <a:cs typeface="AR PL SungtiL GB"/>
              </a:defRPr>
            </a:lvl9pPr>
          </a:lstStyle>
          <a:p>
            <a:pPr algn="ctr" eaLnBrk="1" hangingPunct="1">
              <a:buClr>
                <a:srgbClr val="000000"/>
              </a:buClr>
              <a:buSzPct val="100000"/>
              <a:buFont typeface="Times New Roman" panose="02020603050405020304" pitchFamily="18" charset="0"/>
              <a:buNone/>
            </a:pPr>
            <a:r>
              <a:rPr lang="fr-FR" altLang="fr-FR" sz="2400" b="1">
                <a:solidFill>
                  <a:srgbClr val="EB6078"/>
                </a:solidFill>
                <a:latin typeface="Museo 500" panose="02000000000000000000" pitchFamily="50" charset="0"/>
              </a:rPr>
              <a:t>LE SOURIRE INTERIEUR</a:t>
            </a:r>
          </a:p>
        </p:txBody>
      </p:sp>
      <p:sp>
        <p:nvSpPr>
          <p:cNvPr id="328710" name="Text Box 7"/>
          <p:cNvSpPr txBox="1">
            <a:spLocks noChangeArrowheads="1"/>
          </p:cNvSpPr>
          <p:nvPr/>
        </p:nvSpPr>
        <p:spPr bwMode="auto">
          <a:xfrm>
            <a:off x="336550" y="3840163"/>
            <a:ext cx="6756400" cy="141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a:solidFill>
                  <a:schemeClr val="tx1"/>
                </a:solidFill>
                <a:latin typeface="Arial" panose="020B0604020202020204" pitchFamily="34" charset="0"/>
                <a:ea typeface="AR PL SungtiL GB"/>
                <a:cs typeface="AR PL SungtiL GB"/>
              </a:defRPr>
            </a:lvl1pPr>
            <a:lvl2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a:solidFill>
                  <a:schemeClr val="tx1"/>
                </a:solidFill>
                <a:latin typeface="Arial" panose="020B0604020202020204" pitchFamily="34" charset="0"/>
                <a:ea typeface="AR PL SungtiL GB"/>
                <a:cs typeface="AR PL SungtiL GB"/>
              </a:defRPr>
            </a:lvl2pPr>
            <a:lvl3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a:solidFill>
                  <a:schemeClr val="tx1"/>
                </a:solidFill>
                <a:latin typeface="Arial" panose="020B0604020202020204" pitchFamily="34" charset="0"/>
                <a:ea typeface="AR PL SungtiL GB"/>
                <a:cs typeface="AR PL SungtiL GB"/>
              </a:defRPr>
            </a:lvl3pPr>
            <a:lvl4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a:solidFill>
                  <a:schemeClr val="tx1"/>
                </a:solidFill>
                <a:latin typeface="Arial" panose="020B0604020202020204" pitchFamily="34" charset="0"/>
                <a:ea typeface="AR PL SungtiL GB"/>
                <a:cs typeface="AR PL SungtiL GB"/>
              </a:defRPr>
            </a:lvl4pPr>
            <a:lvl5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a:solidFill>
                  <a:schemeClr val="tx1"/>
                </a:solidFill>
                <a:latin typeface="Arial" panose="020B0604020202020204" pitchFamily="34" charset="0"/>
                <a:ea typeface="AR PL SungtiL GB"/>
                <a:cs typeface="AR PL SungtiL GB"/>
              </a:defRPr>
            </a:lvl9pPr>
          </a:lstStyle>
          <a:p>
            <a:pPr algn="r" eaLnBrk="1" hangingPunct="1">
              <a:buClr>
                <a:srgbClr val="000000"/>
              </a:buClr>
              <a:buSzPct val="100000"/>
              <a:buFont typeface="Times New Roman" panose="02020603050405020304" pitchFamily="18" charset="0"/>
              <a:buNone/>
            </a:pPr>
            <a:r>
              <a:rPr lang="fr-FR" altLang="fr-FR" sz="2200" b="1">
                <a:solidFill>
                  <a:srgbClr val="00B0F0"/>
                </a:solidFill>
                <a:latin typeface="Museo 500" panose="02000000000000000000" pitchFamily="50" charset="0"/>
              </a:rPr>
              <a:t>La visualisation </a:t>
            </a:r>
            <a:r>
              <a:rPr lang="fr-FR" altLang="fr-FR" sz="2200">
                <a:solidFill>
                  <a:srgbClr val="000000"/>
                </a:solidFill>
                <a:latin typeface="Museo 500" panose="02000000000000000000" pitchFamily="50" charset="0"/>
              </a:rPr>
              <a:t>prolonge la relaxation en utilisant les images mentales. Il  s’agit, les yeux fermés, de « voir » une image agréable, de ressentir les émotions associées et de s’en nourrir.</a:t>
            </a:r>
          </a:p>
        </p:txBody>
      </p:sp>
      <p:pic>
        <p:nvPicPr>
          <p:cNvPr id="328711" name="Image 7"/>
          <p:cNvPicPr>
            <a:picLocks noChangeAspect="1"/>
          </p:cNvPicPr>
          <p:nvPr/>
        </p:nvPicPr>
        <p:blipFill>
          <a:blip r:embed="rId4">
            <a:extLst>
              <a:ext uri="{28A0092B-C50C-407E-A947-70E740481C1C}">
                <a14:useLocalDpi xmlns:a14="http://schemas.microsoft.com/office/drawing/2010/main" val="0"/>
              </a:ext>
            </a:extLst>
          </a:blip>
          <a:srcRect l="20821" t="8751" r="21899" b="36250"/>
          <a:stretch>
            <a:fillRect/>
          </a:stretch>
        </p:blipFill>
        <p:spPr bwMode="auto">
          <a:xfrm>
            <a:off x="7623175" y="5670550"/>
            <a:ext cx="136842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Connecteur droit 8"/>
          <p:cNvCxnSpPr/>
          <p:nvPr/>
        </p:nvCxnSpPr>
        <p:spPr>
          <a:xfrm flipV="1">
            <a:off x="268288" y="6273800"/>
            <a:ext cx="7134225" cy="19050"/>
          </a:xfrm>
          <a:prstGeom prst="line">
            <a:avLst/>
          </a:prstGeom>
          <a:ln>
            <a:solidFill>
              <a:srgbClr val="50A051"/>
            </a:solidFill>
          </a:ln>
        </p:spPr>
        <p:style>
          <a:lnRef idx="1">
            <a:schemeClr val="accent1"/>
          </a:lnRef>
          <a:fillRef idx="0">
            <a:schemeClr val="accent1"/>
          </a:fillRef>
          <a:effectRef idx="0">
            <a:schemeClr val="accent1"/>
          </a:effectRef>
          <a:fontRef idx="minor">
            <a:schemeClr val="tx1"/>
          </a:fontRef>
        </p:style>
      </p:cxnSp>
      <p:sp>
        <p:nvSpPr>
          <p:cNvPr id="328713" name="Espace réservé du numéro de diapositive 1"/>
          <p:cNvSpPr txBox="1">
            <a:spLocks/>
          </p:cNvSpPr>
          <p:nvPr/>
        </p:nvSpPr>
        <p:spPr bwMode="auto">
          <a:xfrm>
            <a:off x="334963" y="6356350"/>
            <a:ext cx="84963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3000"/>
              </a:lnSpc>
              <a:spcBef>
                <a:spcPts val="1425"/>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3200">
                <a:solidFill>
                  <a:srgbClr val="000000"/>
                </a:solidFill>
                <a:latin typeface="Arial" panose="020B0604020202020204" pitchFamily="34" charset="0"/>
                <a:ea typeface="AR PL SungtiL GB"/>
                <a:cs typeface="AR PL SungtiL GB"/>
              </a:defRPr>
            </a:lvl1pPr>
            <a:lvl2pPr>
              <a:lnSpc>
                <a:spcPct val="93000"/>
              </a:lnSpc>
              <a:spcBef>
                <a:spcPts val="1138"/>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800">
                <a:solidFill>
                  <a:srgbClr val="000000"/>
                </a:solidFill>
                <a:latin typeface="Arial" panose="020B0604020202020204" pitchFamily="34" charset="0"/>
                <a:ea typeface="AR PL SungtiL GB"/>
                <a:cs typeface="AR PL SungtiL GB"/>
              </a:defRPr>
            </a:lvl2pPr>
            <a:lvl3pPr>
              <a:lnSpc>
                <a:spcPct val="93000"/>
              </a:lnSpc>
              <a:spcBef>
                <a:spcPts val="850"/>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400">
                <a:solidFill>
                  <a:srgbClr val="000000"/>
                </a:solidFill>
                <a:latin typeface="Arial" panose="020B0604020202020204" pitchFamily="34" charset="0"/>
                <a:ea typeface="AR PL SungtiL GB"/>
                <a:cs typeface="AR PL SungtiL GB"/>
              </a:defRPr>
            </a:lvl3pPr>
            <a:lvl4pPr>
              <a:lnSpc>
                <a:spcPct val="93000"/>
              </a:lnSpc>
              <a:spcBef>
                <a:spcPts val="575"/>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4pPr>
            <a:lvl5pPr>
              <a:lnSpc>
                <a:spcPct val="93000"/>
              </a:lnSpc>
              <a:spcBef>
                <a:spcPts val="288"/>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5pPr>
            <a:lvl6pPr marL="25146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6pPr>
            <a:lvl7pPr marL="29718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7pPr>
            <a:lvl8pPr marL="34290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8pPr>
            <a:lvl9pPr marL="38862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9pPr>
          </a:lstStyle>
          <a:p>
            <a:pPr algn="ctr">
              <a:lnSpc>
                <a:spcPct val="100000"/>
              </a:lnSpc>
              <a:spcBef>
                <a:spcPct val="0"/>
              </a:spcBef>
              <a:buClrTx/>
              <a:buSzTx/>
              <a:buFontTx/>
              <a:buNone/>
            </a:pPr>
            <a:r>
              <a:rPr lang="en-US" altLang="fr-FR" sz="1200">
                <a:solidFill>
                  <a:srgbClr val="898989"/>
                </a:solidFill>
                <a:latin typeface="Calibri" panose="020F0502020204030204" pitchFamily="34" charset="0"/>
                <a:cs typeface="Tahoma" panose="020B0604030504040204" pitchFamily="34" charset="0"/>
              </a:rPr>
              <a:t>22</a:t>
            </a:r>
          </a:p>
        </p:txBody>
      </p:sp>
      <p:sp>
        <p:nvSpPr>
          <p:cNvPr id="11" name="Titre 17"/>
          <p:cNvSpPr txBox="1">
            <a:spLocks noChangeArrowheads="1"/>
          </p:cNvSpPr>
          <p:nvPr/>
        </p:nvSpPr>
        <p:spPr bwMode="auto">
          <a:xfrm>
            <a:off x="5435600" y="333375"/>
            <a:ext cx="3124200" cy="14366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004" tIns="46798" rIns="90004" bIns="46798" anchor="ctr" anchorCtr="1"/>
          <a:lstStyle>
            <a:lvl1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lang="fr-FR" sz="3200" b="1">
                <a:solidFill>
                  <a:srgbClr val="B7B128"/>
                </a:solidFill>
                <a:latin typeface="Arial" pitchFamily="18"/>
                <a:cs typeface="Tahoma" pitchFamily="2"/>
              </a:defRPr>
            </a:lvl1pPr>
            <a:lvl2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2pPr>
            <a:lvl3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3pPr>
            <a:lvl4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4pPr>
            <a:lvl5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5pPr>
            <a:lvl6pPr marL="457200" algn="l" rtl="0" eaLnBrk="0" fontAlgn="base">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6pPr>
            <a:lvl7pPr marL="914400" algn="l" rtl="0" eaLnBrk="0" fontAlgn="base">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7pPr>
            <a:lvl8pPr marL="1371600" algn="l" rtl="0" eaLnBrk="0" fontAlgn="base">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8pPr>
            <a:lvl9pPr marL="1828800" algn="l" rtl="0" eaLnBrk="0" fontAlgn="base">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9pPr>
          </a:lstStyle>
          <a:p>
            <a:pPr eaLnBrk="1" hangingPunct="1">
              <a:defRPr/>
            </a:pPr>
            <a:r>
              <a:rPr altLang="fr-FR" sz="2400" kern="0" dirty="0" smtClean="0">
                <a:solidFill>
                  <a:srgbClr val="EB6078"/>
                </a:solidFill>
                <a:latin typeface="Museo 500" panose="02000000000000000000" pitchFamily="50" charset="0"/>
                <a:cs typeface="Tahoma" panose="020B0604030504040204" pitchFamily="34" charset="0"/>
              </a:rPr>
              <a:t>Cultiver ses</a:t>
            </a:r>
            <a:r>
              <a:rPr altLang="fr-FR" sz="2400" kern="0" dirty="0">
                <a:solidFill>
                  <a:srgbClr val="EB6078"/>
                </a:solidFill>
                <a:latin typeface="Museo 500" panose="02000000000000000000" pitchFamily="50" charset="0"/>
                <a:cs typeface="Tahoma" panose="020B0604030504040204" pitchFamily="34" charset="0"/>
              </a:rPr>
              <a:t> </a:t>
            </a:r>
            <a:r>
              <a:rPr altLang="fr-FR" sz="2400" kern="0" dirty="0" smtClean="0">
                <a:solidFill>
                  <a:srgbClr val="EB6078"/>
                </a:solidFill>
                <a:latin typeface="Museo 500" panose="02000000000000000000" pitchFamily="50" charset="0"/>
                <a:cs typeface="Tahoma" panose="020B0604030504040204" pitchFamily="34" charset="0"/>
              </a:rPr>
              <a:t>moments de</a:t>
            </a:r>
          </a:p>
          <a:p>
            <a:pPr eaLnBrk="1" hangingPunct="1">
              <a:defRPr/>
            </a:pPr>
            <a:r>
              <a:rPr altLang="fr-FR" sz="2400" kern="0" dirty="0" smtClean="0">
                <a:solidFill>
                  <a:srgbClr val="EB6078"/>
                </a:solidFill>
                <a:latin typeface="Museo 500" panose="02000000000000000000" pitchFamily="50" charset="0"/>
                <a:cs typeface="Tahoma" panose="020B0604030504040204" pitchFamily="34" charset="0"/>
              </a:rPr>
              <a:t>bien-être</a:t>
            </a:r>
          </a:p>
        </p:txBody>
      </p:sp>
      <p:sp>
        <p:nvSpPr>
          <p:cNvPr id="12" name="ZoneTexte 11"/>
          <p:cNvSpPr txBox="1"/>
          <p:nvPr/>
        </p:nvSpPr>
        <p:spPr>
          <a:xfrm>
            <a:off x="5907088" y="207963"/>
            <a:ext cx="2960687" cy="369887"/>
          </a:xfrm>
          <a:prstGeom prst="rect">
            <a:avLst/>
          </a:prstGeom>
          <a:solidFill>
            <a:srgbClr val="FFFFFF"/>
          </a:solidFill>
          <a:ln cap="flat">
            <a:noFill/>
          </a:ln>
        </p:spPr>
        <p:txBody>
          <a:bodyPr anchorCtr="1">
            <a:spAutoFit/>
          </a:bodyPr>
          <a:lstStyle/>
          <a:p>
            <a:pPr marL="0" lvl="1" algn="ctr" eaLnBrk="1" fontAlgn="auto" hangingPunct="1">
              <a:spcBef>
                <a:spcPts val="950"/>
              </a:spcBef>
              <a:spcAft>
                <a:spcPts val="0"/>
              </a:spcAft>
              <a:tabLst>
                <a:tab pos="639723" algn="l"/>
                <a:tab pos="1554123" algn="l"/>
                <a:tab pos="2468523" algn="l"/>
                <a:tab pos="3382923" algn="l"/>
                <a:tab pos="4297323" algn="l"/>
                <a:tab pos="5211723" algn="l"/>
                <a:tab pos="6126123" algn="l"/>
                <a:tab pos="7040523" algn="l"/>
                <a:tab pos="7954923" algn="l"/>
                <a:tab pos="8869323" algn="l"/>
                <a:tab pos="9783723" algn="l"/>
              </a:tabLst>
              <a:defRPr sz="1800" b="0" i="0" u="none" strike="noStrike" kern="0" cap="none" spc="0" baseline="0">
                <a:solidFill>
                  <a:srgbClr val="000000"/>
                </a:solidFill>
                <a:uFillTx/>
              </a:defRPr>
            </a:pPr>
            <a:r>
              <a:rPr lang="fr-FR" b="1" kern="0" dirty="0">
                <a:solidFill>
                  <a:srgbClr val="000000"/>
                </a:solidFill>
                <a:latin typeface="Museo 500" panose="02000000000000000000" pitchFamily="50" charset="0"/>
                <a:cs typeface="Tahoma" pitchFamily="2"/>
              </a:rPr>
              <a:t>Parcours CAP Bien-être</a:t>
            </a:r>
          </a:p>
        </p:txBody>
      </p:sp>
      <p:pic>
        <p:nvPicPr>
          <p:cNvPr id="328716" name="Imag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4763"/>
            <a:ext cx="5730875"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0754" name="Text Box 2"/>
          <p:cNvSpPr txBox="1">
            <a:spLocks noChangeArrowheads="1"/>
          </p:cNvSpPr>
          <p:nvPr/>
        </p:nvSpPr>
        <p:spPr bwMode="auto">
          <a:xfrm>
            <a:off x="0" y="2130425"/>
            <a:ext cx="9144000" cy="722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txBody>
          <a:bodyPr lIns="90000" tIns="46800" rIns="90000" bIns="46800" anchor="ctr" anchorCtr="1"/>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9pPr>
          </a:lstStyle>
          <a:p>
            <a:pPr algn="ctr" eaLnBrk="1" hangingPunct="1">
              <a:lnSpc>
                <a:spcPct val="85000"/>
              </a:lnSpc>
              <a:buClr>
                <a:srgbClr val="000000"/>
              </a:buClr>
              <a:buSzPct val="100000"/>
              <a:buFont typeface="Times New Roman" panose="02020603050405020304" pitchFamily="18" charset="0"/>
              <a:buNone/>
            </a:pPr>
            <a:r>
              <a:rPr lang="fr-FR" altLang="fr-FR" sz="3200" b="1">
                <a:solidFill>
                  <a:srgbClr val="EB6078"/>
                </a:solidFill>
                <a:latin typeface="Museo 500" panose="02000000000000000000" pitchFamily="50" charset="0"/>
              </a:rPr>
              <a:t>Pour garder le cap vers le bien-être</a:t>
            </a:r>
          </a:p>
        </p:txBody>
      </p:sp>
      <p:sp>
        <p:nvSpPr>
          <p:cNvPr id="330755" name="Text Box 3"/>
          <p:cNvSpPr txBox="1">
            <a:spLocks noChangeArrowheads="1"/>
          </p:cNvSpPr>
          <p:nvPr/>
        </p:nvSpPr>
        <p:spPr bwMode="auto">
          <a:xfrm>
            <a:off x="755650" y="2997200"/>
            <a:ext cx="8064500" cy="284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914400" indent="-912813">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1pPr>
            <a:lvl2pPr>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2pPr>
            <a:lvl3pPr>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3pPr>
            <a:lvl4pPr>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4pPr>
            <a:lvl5pPr>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9pPr>
          </a:lstStyle>
          <a:p>
            <a:pPr eaLnBrk="1" hangingPunct="1">
              <a:buClr>
                <a:srgbClr val="000000"/>
              </a:buClr>
              <a:buSzPct val="100000"/>
              <a:buFont typeface="Times New Roman" panose="02020603050405020304" pitchFamily="18" charset="0"/>
              <a:buNone/>
              <a:defRPr/>
            </a:pPr>
            <a:r>
              <a:rPr lang="fr-FR" altLang="fr-FR" sz="2600" i="1" dirty="0" smtClean="0">
                <a:solidFill>
                  <a:srgbClr val="000000"/>
                </a:solidFill>
                <a:latin typeface="Museo 700" panose="02000000000000000000" pitchFamily="50" charset="0"/>
              </a:rPr>
              <a:t>Pensez aux ressources locales</a:t>
            </a:r>
            <a:endParaRPr lang="fr-FR" altLang="fr-FR" sz="2600" i="1" dirty="0" smtClean="0">
              <a:solidFill>
                <a:srgbClr val="000000"/>
              </a:solidFill>
              <a:latin typeface="Museo 500" panose="02000000000000000000" pitchFamily="50" charset="0"/>
            </a:endParaRPr>
          </a:p>
          <a:p>
            <a:pPr marL="1587" indent="0" eaLnBrk="1" hangingPunct="1">
              <a:buClr>
                <a:srgbClr val="000000"/>
              </a:buClr>
              <a:buSzPct val="100000"/>
              <a:defRPr/>
            </a:pPr>
            <a:r>
              <a:rPr lang="fr-FR" altLang="fr-FR" sz="2600" dirty="0" smtClean="0">
                <a:solidFill>
                  <a:srgbClr val="000000"/>
                </a:solidFill>
                <a:latin typeface="Museo 500" panose="02000000000000000000" pitchFamily="50" charset="0"/>
              </a:rPr>
              <a:t>   Associations de séniors</a:t>
            </a:r>
          </a:p>
          <a:p>
            <a:pPr marL="1587" indent="0" eaLnBrk="1" hangingPunct="1">
              <a:buClr>
                <a:srgbClr val="000000"/>
              </a:buClr>
              <a:buSzPct val="100000"/>
              <a:defRPr/>
            </a:pPr>
            <a:r>
              <a:rPr lang="fr-FR" altLang="fr-FR" sz="2600" dirty="0" smtClean="0">
                <a:solidFill>
                  <a:srgbClr val="000000"/>
                </a:solidFill>
                <a:latin typeface="Museo 500" panose="02000000000000000000" pitchFamily="50" charset="0"/>
              </a:rPr>
              <a:t>   Associations d’activités physiques et sportives</a:t>
            </a:r>
          </a:p>
          <a:p>
            <a:pPr marL="1587" indent="0" eaLnBrk="1" hangingPunct="1">
              <a:buClr>
                <a:srgbClr val="000000"/>
              </a:buClr>
              <a:buSzPct val="100000"/>
              <a:defRPr/>
            </a:pPr>
            <a:r>
              <a:rPr lang="fr-FR" altLang="fr-FR" sz="2600" dirty="0" smtClean="0">
                <a:solidFill>
                  <a:srgbClr val="000000"/>
                </a:solidFill>
                <a:latin typeface="Museo 500" panose="02000000000000000000" pitchFamily="50" charset="0"/>
              </a:rPr>
              <a:t>   Clubs de yoga, sophrologie, </a:t>
            </a:r>
            <a:r>
              <a:rPr lang="fr-FR" altLang="fr-FR" sz="2600" dirty="0" err="1" smtClean="0">
                <a:solidFill>
                  <a:srgbClr val="000000"/>
                </a:solidFill>
                <a:latin typeface="Museo 500" panose="02000000000000000000" pitchFamily="50" charset="0"/>
              </a:rPr>
              <a:t>taï-chi</a:t>
            </a:r>
            <a:r>
              <a:rPr lang="fr-FR" altLang="fr-FR" sz="2600" dirty="0" smtClean="0">
                <a:solidFill>
                  <a:srgbClr val="000000"/>
                </a:solidFill>
                <a:latin typeface="Museo 500" panose="02000000000000000000" pitchFamily="50" charset="0"/>
              </a:rPr>
              <a:t>…</a:t>
            </a:r>
          </a:p>
          <a:p>
            <a:pPr marL="1587" indent="0" eaLnBrk="1" hangingPunct="1">
              <a:buClr>
                <a:srgbClr val="000000"/>
              </a:buClr>
              <a:buSzPct val="100000"/>
              <a:defRPr/>
            </a:pPr>
            <a:r>
              <a:rPr lang="fr-FR" altLang="fr-FR" sz="2600" dirty="0" smtClean="0">
                <a:solidFill>
                  <a:srgbClr val="000000"/>
                </a:solidFill>
                <a:latin typeface="Museo 500" panose="02000000000000000000" pitchFamily="50" charset="0"/>
              </a:rPr>
              <a:t>   Associations culturelles</a:t>
            </a:r>
          </a:p>
          <a:p>
            <a:pPr marL="1587" indent="0" eaLnBrk="1" hangingPunct="1">
              <a:buClr>
                <a:srgbClr val="000000"/>
              </a:buClr>
              <a:buSzPct val="100000"/>
              <a:defRPr/>
            </a:pPr>
            <a:r>
              <a:rPr lang="fr-FR" altLang="fr-FR" sz="2600" dirty="0" smtClean="0">
                <a:solidFill>
                  <a:srgbClr val="000000"/>
                </a:solidFill>
                <a:latin typeface="Museo 500" panose="02000000000000000000" pitchFamily="50" charset="0"/>
              </a:rPr>
              <a:t>   Clubs de travaux manuels </a:t>
            </a:r>
          </a:p>
          <a:p>
            <a:pPr marL="1587" indent="0" eaLnBrk="1" hangingPunct="1">
              <a:buClr>
                <a:srgbClr val="000000"/>
              </a:buClr>
              <a:buSzPct val="100000"/>
              <a:defRPr/>
            </a:pPr>
            <a:r>
              <a:rPr lang="fr-FR" altLang="fr-FR" sz="2600" dirty="0" smtClean="0">
                <a:solidFill>
                  <a:srgbClr val="000000"/>
                </a:solidFill>
                <a:latin typeface="Museo 500" panose="02000000000000000000" pitchFamily="50" charset="0"/>
              </a:rPr>
              <a:t>   Bibliothèques, clubs de lecture…</a:t>
            </a:r>
          </a:p>
        </p:txBody>
      </p:sp>
      <p:sp>
        <p:nvSpPr>
          <p:cNvPr id="330756" name="Ellipse 1"/>
          <p:cNvSpPr>
            <a:spLocks noChangeArrowheads="1"/>
          </p:cNvSpPr>
          <p:nvPr/>
        </p:nvSpPr>
        <p:spPr bwMode="auto">
          <a:xfrm>
            <a:off x="755650" y="3500438"/>
            <a:ext cx="146050" cy="147637"/>
          </a:xfrm>
          <a:prstGeom prst="ellipse">
            <a:avLst/>
          </a:prstGeom>
          <a:solidFill>
            <a:srgbClr val="EB6078"/>
          </a:solidFill>
          <a:ln w="9525" algn="ctr">
            <a:solidFill>
              <a:schemeClr val="bg1"/>
            </a:solidFill>
            <a:round/>
            <a:headEnd/>
            <a:tailEnd/>
          </a:ln>
        </p:spPr>
        <p:txBody>
          <a:bodyPr/>
          <a:lstStyle/>
          <a:p>
            <a:pPr eaLnBrk="1">
              <a:lnSpc>
                <a:spcPct val="93000"/>
              </a:lnSpc>
              <a:buClr>
                <a:srgbClr val="000000"/>
              </a:buClr>
              <a:buSzPct val="100000"/>
              <a:buFont typeface="Times New Roman" panose="02020603050405020304" pitchFamily="18" charset="0"/>
              <a:buNone/>
            </a:pPr>
            <a:endParaRPr lang="fr-FR" altLang="fr-FR"/>
          </a:p>
        </p:txBody>
      </p:sp>
      <p:sp>
        <p:nvSpPr>
          <p:cNvPr id="330757" name="Ellipse 5"/>
          <p:cNvSpPr>
            <a:spLocks noChangeArrowheads="1"/>
          </p:cNvSpPr>
          <p:nvPr/>
        </p:nvSpPr>
        <p:spPr bwMode="auto">
          <a:xfrm>
            <a:off x="755650" y="3933825"/>
            <a:ext cx="146050" cy="146050"/>
          </a:xfrm>
          <a:prstGeom prst="ellipse">
            <a:avLst/>
          </a:prstGeom>
          <a:solidFill>
            <a:srgbClr val="EB6078"/>
          </a:solidFill>
          <a:ln w="9525" algn="ctr">
            <a:solidFill>
              <a:schemeClr val="bg1"/>
            </a:solidFill>
            <a:round/>
            <a:headEnd/>
            <a:tailEnd/>
          </a:ln>
        </p:spPr>
        <p:txBody>
          <a:bodyPr/>
          <a:lstStyle/>
          <a:p>
            <a:pPr eaLnBrk="1">
              <a:lnSpc>
                <a:spcPct val="93000"/>
              </a:lnSpc>
              <a:buClr>
                <a:srgbClr val="000000"/>
              </a:buClr>
              <a:buSzPct val="100000"/>
              <a:buFont typeface="Times New Roman" panose="02020603050405020304" pitchFamily="18" charset="0"/>
              <a:buNone/>
            </a:pPr>
            <a:endParaRPr lang="fr-FR" altLang="fr-FR"/>
          </a:p>
        </p:txBody>
      </p:sp>
      <p:sp>
        <p:nvSpPr>
          <p:cNvPr id="330758" name="Ellipse 6"/>
          <p:cNvSpPr>
            <a:spLocks noChangeArrowheads="1"/>
          </p:cNvSpPr>
          <p:nvPr/>
        </p:nvSpPr>
        <p:spPr bwMode="auto">
          <a:xfrm>
            <a:off x="755650" y="4306888"/>
            <a:ext cx="146050" cy="146050"/>
          </a:xfrm>
          <a:prstGeom prst="ellipse">
            <a:avLst/>
          </a:prstGeom>
          <a:solidFill>
            <a:srgbClr val="EB6078"/>
          </a:solidFill>
          <a:ln w="9525" algn="ctr">
            <a:solidFill>
              <a:schemeClr val="bg1"/>
            </a:solidFill>
            <a:round/>
            <a:headEnd/>
            <a:tailEnd/>
          </a:ln>
        </p:spPr>
        <p:txBody>
          <a:bodyPr/>
          <a:lstStyle/>
          <a:p>
            <a:pPr eaLnBrk="1">
              <a:lnSpc>
                <a:spcPct val="93000"/>
              </a:lnSpc>
              <a:buClr>
                <a:srgbClr val="000000"/>
              </a:buClr>
              <a:buSzPct val="100000"/>
              <a:buFont typeface="Times New Roman" panose="02020603050405020304" pitchFamily="18" charset="0"/>
              <a:buNone/>
            </a:pPr>
            <a:endParaRPr lang="fr-FR" altLang="fr-FR"/>
          </a:p>
        </p:txBody>
      </p:sp>
      <p:sp>
        <p:nvSpPr>
          <p:cNvPr id="330759" name="Ellipse 7"/>
          <p:cNvSpPr>
            <a:spLocks noChangeArrowheads="1"/>
          </p:cNvSpPr>
          <p:nvPr/>
        </p:nvSpPr>
        <p:spPr bwMode="auto">
          <a:xfrm>
            <a:off x="755650" y="4711700"/>
            <a:ext cx="146050" cy="146050"/>
          </a:xfrm>
          <a:prstGeom prst="ellipse">
            <a:avLst/>
          </a:prstGeom>
          <a:solidFill>
            <a:srgbClr val="EB6078"/>
          </a:solidFill>
          <a:ln w="9525" algn="ctr">
            <a:solidFill>
              <a:schemeClr val="bg1"/>
            </a:solidFill>
            <a:round/>
            <a:headEnd/>
            <a:tailEnd/>
          </a:ln>
        </p:spPr>
        <p:txBody>
          <a:bodyPr/>
          <a:lstStyle/>
          <a:p>
            <a:pPr eaLnBrk="1">
              <a:lnSpc>
                <a:spcPct val="93000"/>
              </a:lnSpc>
              <a:buClr>
                <a:srgbClr val="000000"/>
              </a:buClr>
              <a:buSzPct val="100000"/>
              <a:buFont typeface="Times New Roman" panose="02020603050405020304" pitchFamily="18" charset="0"/>
              <a:buNone/>
            </a:pPr>
            <a:endParaRPr lang="fr-FR" altLang="fr-FR"/>
          </a:p>
        </p:txBody>
      </p:sp>
      <p:sp>
        <p:nvSpPr>
          <p:cNvPr id="330760" name="Ellipse 8"/>
          <p:cNvSpPr>
            <a:spLocks noChangeArrowheads="1"/>
          </p:cNvSpPr>
          <p:nvPr/>
        </p:nvSpPr>
        <p:spPr bwMode="auto">
          <a:xfrm>
            <a:off x="755650" y="5116513"/>
            <a:ext cx="146050" cy="146050"/>
          </a:xfrm>
          <a:prstGeom prst="ellipse">
            <a:avLst/>
          </a:prstGeom>
          <a:solidFill>
            <a:srgbClr val="EB6078"/>
          </a:solidFill>
          <a:ln w="9525" algn="ctr">
            <a:solidFill>
              <a:schemeClr val="bg1"/>
            </a:solidFill>
            <a:round/>
            <a:headEnd/>
            <a:tailEnd/>
          </a:ln>
        </p:spPr>
        <p:txBody>
          <a:bodyPr/>
          <a:lstStyle/>
          <a:p>
            <a:pPr eaLnBrk="1">
              <a:lnSpc>
                <a:spcPct val="93000"/>
              </a:lnSpc>
              <a:buClr>
                <a:srgbClr val="000000"/>
              </a:buClr>
              <a:buSzPct val="100000"/>
              <a:buFont typeface="Times New Roman" panose="02020603050405020304" pitchFamily="18" charset="0"/>
              <a:buNone/>
            </a:pPr>
            <a:endParaRPr lang="fr-FR" altLang="fr-FR"/>
          </a:p>
        </p:txBody>
      </p:sp>
      <p:sp>
        <p:nvSpPr>
          <p:cNvPr id="330761" name="Ellipse 9"/>
          <p:cNvSpPr>
            <a:spLocks noChangeArrowheads="1"/>
          </p:cNvSpPr>
          <p:nvPr/>
        </p:nvSpPr>
        <p:spPr bwMode="auto">
          <a:xfrm>
            <a:off x="755650" y="5476875"/>
            <a:ext cx="146050" cy="146050"/>
          </a:xfrm>
          <a:prstGeom prst="ellipse">
            <a:avLst/>
          </a:prstGeom>
          <a:solidFill>
            <a:srgbClr val="EB6078"/>
          </a:solidFill>
          <a:ln w="9525" algn="ctr">
            <a:solidFill>
              <a:schemeClr val="bg1"/>
            </a:solidFill>
            <a:round/>
            <a:headEnd/>
            <a:tailEnd/>
          </a:ln>
        </p:spPr>
        <p:txBody>
          <a:bodyPr/>
          <a:lstStyle/>
          <a:p>
            <a:pPr eaLnBrk="1">
              <a:lnSpc>
                <a:spcPct val="93000"/>
              </a:lnSpc>
              <a:buClr>
                <a:srgbClr val="000000"/>
              </a:buClr>
              <a:buSzPct val="100000"/>
              <a:buFont typeface="Times New Roman" panose="02020603050405020304" pitchFamily="18" charset="0"/>
              <a:buNone/>
            </a:pPr>
            <a:endParaRPr lang="fr-FR" altLang="fr-FR"/>
          </a:p>
        </p:txBody>
      </p:sp>
      <p:sp>
        <p:nvSpPr>
          <p:cNvPr id="11" name="Titre 17"/>
          <p:cNvSpPr txBox="1">
            <a:spLocks noChangeArrowheads="1"/>
          </p:cNvSpPr>
          <p:nvPr/>
        </p:nvSpPr>
        <p:spPr bwMode="auto">
          <a:xfrm>
            <a:off x="5435600" y="333375"/>
            <a:ext cx="3124200" cy="14366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004" tIns="46798" rIns="90004" bIns="46798" anchor="ctr" anchorCtr="1"/>
          <a:lstStyle>
            <a:lvl1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lang="fr-FR" sz="3200" b="1">
                <a:solidFill>
                  <a:srgbClr val="B7B128"/>
                </a:solidFill>
                <a:latin typeface="Arial" pitchFamily="18"/>
                <a:cs typeface="Tahoma" pitchFamily="2"/>
              </a:defRPr>
            </a:lvl1pPr>
            <a:lvl2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2pPr>
            <a:lvl3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3pPr>
            <a:lvl4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4pPr>
            <a:lvl5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5pPr>
            <a:lvl6pPr marL="457200" algn="l" rtl="0" eaLnBrk="0" fontAlgn="base">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6pPr>
            <a:lvl7pPr marL="914400" algn="l" rtl="0" eaLnBrk="0" fontAlgn="base">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7pPr>
            <a:lvl8pPr marL="1371600" algn="l" rtl="0" eaLnBrk="0" fontAlgn="base">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8pPr>
            <a:lvl9pPr marL="1828800" algn="l" rtl="0" eaLnBrk="0" fontAlgn="base">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9pPr>
          </a:lstStyle>
          <a:p>
            <a:pPr eaLnBrk="1" hangingPunct="1">
              <a:defRPr/>
            </a:pPr>
            <a:r>
              <a:rPr altLang="fr-FR" sz="2400" kern="0" dirty="0" smtClean="0">
                <a:solidFill>
                  <a:srgbClr val="EB6078"/>
                </a:solidFill>
                <a:latin typeface="Museo 500" panose="02000000000000000000" pitchFamily="50" charset="0"/>
                <a:cs typeface="Tahoma" panose="020B0604030504040204" pitchFamily="34" charset="0"/>
              </a:rPr>
              <a:t>Cultiver ses</a:t>
            </a:r>
            <a:r>
              <a:rPr altLang="fr-FR" sz="2400" kern="0" dirty="0">
                <a:solidFill>
                  <a:srgbClr val="EB6078"/>
                </a:solidFill>
                <a:latin typeface="Museo 500" panose="02000000000000000000" pitchFamily="50" charset="0"/>
                <a:cs typeface="Tahoma" panose="020B0604030504040204" pitchFamily="34" charset="0"/>
              </a:rPr>
              <a:t> </a:t>
            </a:r>
            <a:r>
              <a:rPr altLang="fr-FR" sz="2400" kern="0" dirty="0" smtClean="0">
                <a:solidFill>
                  <a:srgbClr val="EB6078"/>
                </a:solidFill>
                <a:latin typeface="Museo 500" panose="02000000000000000000" pitchFamily="50" charset="0"/>
                <a:cs typeface="Tahoma" panose="020B0604030504040204" pitchFamily="34" charset="0"/>
              </a:rPr>
              <a:t>moments de</a:t>
            </a:r>
          </a:p>
          <a:p>
            <a:pPr eaLnBrk="1" hangingPunct="1">
              <a:defRPr/>
            </a:pPr>
            <a:r>
              <a:rPr altLang="fr-FR" sz="2400" kern="0" dirty="0" smtClean="0">
                <a:solidFill>
                  <a:srgbClr val="EB6078"/>
                </a:solidFill>
                <a:latin typeface="Museo 500" panose="02000000000000000000" pitchFamily="50" charset="0"/>
                <a:cs typeface="Tahoma" panose="020B0604030504040204" pitchFamily="34" charset="0"/>
              </a:rPr>
              <a:t>bien-être</a:t>
            </a:r>
          </a:p>
        </p:txBody>
      </p:sp>
      <p:sp>
        <p:nvSpPr>
          <p:cNvPr id="12" name="ZoneTexte 11"/>
          <p:cNvSpPr txBox="1"/>
          <p:nvPr/>
        </p:nvSpPr>
        <p:spPr>
          <a:xfrm>
            <a:off x="5907088" y="207963"/>
            <a:ext cx="2960687" cy="369887"/>
          </a:xfrm>
          <a:prstGeom prst="rect">
            <a:avLst/>
          </a:prstGeom>
          <a:solidFill>
            <a:srgbClr val="FFFFFF"/>
          </a:solidFill>
          <a:ln cap="flat">
            <a:noFill/>
          </a:ln>
        </p:spPr>
        <p:txBody>
          <a:bodyPr anchorCtr="1">
            <a:spAutoFit/>
          </a:bodyPr>
          <a:lstStyle/>
          <a:p>
            <a:pPr marL="0" lvl="1" algn="ctr" eaLnBrk="1" fontAlgn="auto" hangingPunct="1">
              <a:spcBef>
                <a:spcPts val="950"/>
              </a:spcBef>
              <a:spcAft>
                <a:spcPts val="0"/>
              </a:spcAft>
              <a:tabLst>
                <a:tab pos="639723" algn="l"/>
                <a:tab pos="1554123" algn="l"/>
                <a:tab pos="2468523" algn="l"/>
                <a:tab pos="3382923" algn="l"/>
                <a:tab pos="4297323" algn="l"/>
                <a:tab pos="5211723" algn="l"/>
                <a:tab pos="6126123" algn="l"/>
                <a:tab pos="7040523" algn="l"/>
                <a:tab pos="7954923" algn="l"/>
                <a:tab pos="8869323" algn="l"/>
                <a:tab pos="9783723" algn="l"/>
              </a:tabLst>
              <a:defRPr sz="1800" b="0" i="0" u="none" strike="noStrike" kern="0" cap="none" spc="0" baseline="0">
                <a:solidFill>
                  <a:srgbClr val="000000"/>
                </a:solidFill>
                <a:uFillTx/>
              </a:defRPr>
            </a:pPr>
            <a:r>
              <a:rPr lang="fr-FR" b="1" kern="0" dirty="0">
                <a:solidFill>
                  <a:srgbClr val="000000"/>
                </a:solidFill>
                <a:latin typeface="Museo 500" panose="02000000000000000000" pitchFamily="50" charset="0"/>
                <a:cs typeface="Tahoma" pitchFamily="2"/>
              </a:rPr>
              <a:t>Parcours CAP Bien-être</a:t>
            </a:r>
          </a:p>
        </p:txBody>
      </p:sp>
      <p:pic>
        <p:nvPicPr>
          <p:cNvPr id="330764" name="Imag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4763"/>
            <a:ext cx="5730875"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0765" name="Image 13"/>
          <p:cNvPicPr>
            <a:picLocks noChangeAspect="1"/>
          </p:cNvPicPr>
          <p:nvPr/>
        </p:nvPicPr>
        <p:blipFill>
          <a:blip r:embed="rId4">
            <a:extLst>
              <a:ext uri="{28A0092B-C50C-407E-A947-70E740481C1C}">
                <a14:useLocalDpi xmlns:a14="http://schemas.microsoft.com/office/drawing/2010/main" val="0"/>
              </a:ext>
            </a:extLst>
          </a:blip>
          <a:srcRect l="20821" t="8751" r="21899" b="36250"/>
          <a:stretch>
            <a:fillRect/>
          </a:stretch>
        </p:blipFill>
        <p:spPr bwMode="auto">
          <a:xfrm>
            <a:off x="7623175" y="5670550"/>
            <a:ext cx="136842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5" name="Connecteur droit 14"/>
          <p:cNvCxnSpPr/>
          <p:nvPr/>
        </p:nvCxnSpPr>
        <p:spPr>
          <a:xfrm flipV="1">
            <a:off x="268288" y="6273800"/>
            <a:ext cx="7134225" cy="19050"/>
          </a:xfrm>
          <a:prstGeom prst="line">
            <a:avLst/>
          </a:prstGeom>
          <a:ln>
            <a:solidFill>
              <a:srgbClr val="50A051"/>
            </a:solidFill>
          </a:ln>
        </p:spPr>
        <p:style>
          <a:lnRef idx="1">
            <a:schemeClr val="accent1"/>
          </a:lnRef>
          <a:fillRef idx="0">
            <a:schemeClr val="accent1"/>
          </a:fillRef>
          <a:effectRef idx="0">
            <a:schemeClr val="accent1"/>
          </a:effectRef>
          <a:fontRef idx="minor">
            <a:schemeClr val="tx1"/>
          </a:fontRef>
        </p:style>
      </p:cxnSp>
      <p:sp>
        <p:nvSpPr>
          <p:cNvPr id="330767" name="Espace réservé du numéro de diapositive 1"/>
          <p:cNvSpPr txBox="1">
            <a:spLocks/>
          </p:cNvSpPr>
          <p:nvPr/>
        </p:nvSpPr>
        <p:spPr bwMode="auto">
          <a:xfrm>
            <a:off x="334963" y="6356350"/>
            <a:ext cx="84963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3000"/>
              </a:lnSpc>
              <a:spcBef>
                <a:spcPts val="1425"/>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3200">
                <a:solidFill>
                  <a:srgbClr val="000000"/>
                </a:solidFill>
                <a:latin typeface="Arial" panose="020B0604020202020204" pitchFamily="34" charset="0"/>
                <a:ea typeface="AR PL SungtiL GB"/>
                <a:cs typeface="AR PL SungtiL GB"/>
              </a:defRPr>
            </a:lvl1pPr>
            <a:lvl2pPr>
              <a:lnSpc>
                <a:spcPct val="93000"/>
              </a:lnSpc>
              <a:spcBef>
                <a:spcPts val="1138"/>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800">
                <a:solidFill>
                  <a:srgbClr val="000000"/>
                </a:solidFill>
                <a:latin typeface="Arial" panose="020B0604020202020204" pitchFamily="34" charset="0"/>
                <a:ea typeface="AR PL SungtiL GB"/>
                <a:cs typeface="AR PL SungtiL GB"/>
              </a:defRPr>
            </a:lvl2pPr>
            <a:lvl3pPr>
              <a:lnSpc>
                <a:spcPct val="93000"/>
              </a:lnSpc>
              <a:spcBef>
                <a:spcPts val="850"/>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400">
                <a:solidFill>
                  <a:srgbClr val="000000"/>
                </a:solidFill>
                <a:latin typeface="Arial" panose="020B0604020202020204" pitchFamily="34" charset="0"/>
                <a:ea typeface="AR PL SungtiL GB"/>
                <a:cs typeface="AR PL SungtiL GB"/>
              </a:defRPr>
            </a:lvl3pPr>
            <a:lvl4pPr>
              <a:lnSpc>
                <a:spcPct val="93000"/>
              </a:lnSpc>
              <a:spcBef>
                <a:spcPts val="575"/>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4pPr>
            <a:lvl5pPr>
              <a:lnSpc>
                <a:spcPct val="93000"/>
              </a:lnSpc>
              <a:spcBef>
                <a:spcPts val="288"/>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5pPr>
            <a:lvl6pPr marL="25146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6pPr>
            <a:lvl7pPr marL="29718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7pPr>
            <a:lvl8pPr marL="34290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8pPr>
            <a:lvl9pPr marL="38862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9pPr>
          </a:lstStyle>
          <a:p>
            <a:pPr algn="ctr">
              <a:lnSpc>
                <a:spcPct val="100000"/>
              </a:lnSpc>
              <a:spcBef>
                <a:spcPct val="0"/>
              </a:spcBef>
              <a:buClrTx/>
              <a:buSzTx/>
              <a:buFontTx/>
              <a:buNone/>
            </a:pPr>
            <a:r>
              <a:rPr lang="en-US" altLang="fr-FR" sz="1200">
                <a:solidFill>
                  <a:srgbClr val="898989"/>
                </a:solidFill>
                <a:latin typeface="Calibri" panose="020F0502020204030204" pitchFamily="34" charset="0"/>
                <a:cs typeface="Tahoma" panose="020B0604030504040204" pitchFamily="34" charset="0"/>
              </a:rPr>
              <a:t>23</a:t>
            </a:r>
          </a:p>
        </p:txBody>
      </p:sp>
    </p:spTree>
  </p:cSld>
  <p:clrMapOvr>
    <a:masterClrMapping/>
  </p:clrMapOvr>
  <p:transition spd="slow"/>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2802" name="Imag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550" y="2290763"/>
            <a:ext cx="3498850" cy="351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17"/>
          <p:cNvSpPr/>
          <p:nvPr/>
        </p:nvSpPr>
        <p:spPr>
          <a:xfrm>
            <a:off x="4648200" y="3771900"/>
            <a:ext cx="4032250" cy="1385888"/>
          </a:xfrm>
          <a:prstGeom prst="rect">
            <a:avLst/>
          </a:prstGeom>
          <a:solidFill>
            <a:srgbClr val="FFFFFF"/>
          </a:solidFill>
          <a:ln w="9528" cap="flat">
            <a:solidFill>
              <a:schemeClr val="bg1"/>
            </a:solidFill>
            <a:prstDash val="solid"/>
            <a:miter/>
          </a:ln>
        </p:spPr>
        <p:txBody>
          <a:bodyPr anchorCtr="1">
            <a:spAutoFit/>
          </a:bodyPr>
          <a:lstStyle/>
          <a:p>
            <a:pPr algn="ctr" eaLnBrk="1" fontAlgn="auto" hangingPunct="1">
              <a:spcBef>
                <a:spcPts val="0"/>
              </a:spcBef>
              <a:spcAft>
                <a:spcPts val="0"/>
              </a:spcAft>
              <a:defRPr sz="1800" b="0" i="0" u="none" strike="noStrike" kern="0" cap="none" spc="0" baseline="0">
                <a:solidFill>
                  <a:srgbClr val="000000"/>
                </a:solidFill>
                <a:uFillTx/>
              </a:defRPr>
            </a:pPr>
            <a:r>
              <a:rPr lang="fr-FR" sz="2800" b="1" kern="0" dirty="0">
                <a:solidFill>
                  <a:srgbClr val="EB6078"/>
                </a:solidFill>
                <a:latin typeface="Museo 500" panose="02000000000000000000" pitchFamily="50" charset="0"/>
                <a:cs typeface="Arial" pitchFamily="34"/>
              </a:rPr>
              <a:t>Quelques</a:t>
            </a:r>
          </a:p>
          <a:p>
            <a:pPr algn="ctr" eaLnBrk="1" fontAlgn="auto" hangingPunct="1">
              <a:spcBef>
                <a:spcPts val="0"/>
              </a:spcBef>
              <a:spcAft>
                <a:spcPts val="0"/>
              </a:spcAft>
              <a:defRPr sz="1800" b="0" i="0" u="none" strike="noStrike" kern="0" cap="none" spc="0" baseline="0">
                <a:solidFill>
                  <a:srgbClr val="000000"/>
                </a:solidFill>
                <a:uFillTx/>
              </a:defRPr>
            </a:pPr>
            <a:r>
              <a:rPr lang="fr-FR" sz="2800" b="1" kern="0" dirty="0">
                <a:solidFill>
                  <a:srgbClr val="EB6078"/>
                </a:solidFill>
                <a:latin typeface="Museo 500" panose="02000000000000000000" pitchFamily="50" charset="0"/>
                <a:cs typeface="Arial" pitchFamily="34"/>
              </a:rPr>
              <a:t>Précautions à prendre</a:t>
            </a:r>
            <a:endParaRPr lang="fr-FR" sz="2200" kern="0" dirty="0">
              <a:solidFill>
                <a:srgbClr val="EB6078"/>
              </a:solidFill>
              <a:latin typeface="Museo 500" panose="02000000000000000000" pitchFamily="50" charset="0"/>
              <a:cs typeface="Arial" pitchFamily="34"/>
            </a:endParaRPr>
          </a:p>
        </p:txBody>
      </p:sp>
      <p:pic>
        <p:nvPicPr>
          <p:cNvPr id="332804" name="Imag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142038" y="2743200"/>
            <a:ext cx="954087"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2805" name="Image 9"/>
          <p:cNvPicPr>
            <a:picLocks noChangeAspect="1"/>
          </p:cNvPicPr>
          <p:nvPr/>
        </p:nvPicPr>
        <p:blipFill>
          <a:blip r:embed="rId5">
            <a:extLst>
              <a:ext uri="{28A0092B-C50C-407E-A947-70E740481C1C}">
                <a14:useLocalDpi xmlns:a14="http://schemas.microsoft.com/office/drawing/2010/main" val="0"/>
              </a:ext>
            </a:extLst>
          </a:blip>
          <a:srcRect l="20821" t="8751" r="21899" b="36250"/>
          <a:stretch>
            <a:fillRect/>
          </a:stretch>
        </p:blipFill>
        <p:spPr bwMode="auto">
          <a:xfrm>
            <a:off x="7623175" y="5670550"/>
            <a:ext cx="136842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Connecteur droit 10"/>
          <p:cNvCxnSpPr/>
          <p:nvPr/>
        </p:nvCxnSpPr>
        <p:spPr>
          <a:xfrm flipV="1">
            <a:off x="268288" y="6273800"/>
            <a:ext cx="7134225" cy="19050"/>
          </a:xfrm>
          <a:prstGeom prst="line">
            <a:avLst/>
          </a:prstGeom>
          <a:ln>
            <a:solidFill>
              <a:srgbClr val="50A051"/>
            </a:solidFill>
          </a:ln>
        </p:spPr>
        <p:style>
          <a:lnRef idx="1">
            <a:schemeClr val="accent1"/>
          </a:lnRef>
          <a:fillRef idx="0">
            <a:schemeClr val="accent1"/>
          </a:fillRef>
          <a:effectRef idx="0">
            <a:schemeClr val="accent1"/>
          </a:effectRef>
          <a:fontRef idx="minor">
            <a:schemeClr val="tx1"/>
          </a:fontRef>
        </p:style>
      </p:cxnSp>
      <p:sp>
        <p:nvSpPr>
          <p:cNvPr id="332807" name="Espace réservé du numéro de diapositive 1"/>
          <p:cNvSpPr txBox="1">
            <a:spLocks/>
          </p:cNvSpPr>
          <p:nvPr/>
        </p:nvSpPr>
        <p:spPr bwMode="auto">
          <a:xfrm>
            <a:off x="334963" y="6356350"/>
            <a:ext cx="84963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3000"/>
              </a:lnSpc>
              <a:spcBef>
                <a:spcPts val="1425"/>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3200">
                <a:solidFill>
                  <a:srgbClr val="000000"/>
                </a:solidFill>
                <a:latin typeface="Arial" panose="020B0604020202020204" pitchFamily="34" charset="0"/>
                <a:ea typeface="AR PL SungtiL GB"/>
                <a:cs typeface="AR PL SungtiL GB"/>
              </a:defRPr>
            </a:lvl1pPr>
            <a:lvl2pPr>
              <a:lnSpc>
                <a:spcPct val="93000"/>
              </a:lnSpc>
              <a:spcBef>
                <a:spcPts val="1138"/>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800">
                <a:solidFill>
                  <a:srgbClr val="000000"/>
                </a:solidFill>
                <a:latin typeface="Arial" panose="020B0604020202020204" pitchFamily="34" charset="0"/>
                <a:ea typeface="AR PL SungtiL GB"/>
                <a:cs typeface="AR PL SungtiL GB"/>
              </a:defRPr>
            </a:lvl2pPr>
            <a:lvl3pPr>
              <a:lnSpc>
                <a:spcPct val="93000"/>
              </a:lnSpc>
              <a:spcBef>
                <a:spcPts val="850"/>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400">
                <a:solidFill>
                  <a:srgbClr val="000000"/>
                </a:solidFill>
                <a:latin typeface="Arial" panose="020B0604020202020204" pitchFamily="34" charset="0"/>
                <a:ea typeface="AR PL SungtiL GB"/>
                <a:cs typeface="AR PL SungtiL GB"/>
              </a:defRPr>
            </a:lvl3pPr>
            <a:lvl4pPr>
              <a:lnSpc>
                <a:spcPct val="93000"/>
              </a:lnSpc>
              <a:spcBef>
                <a:spcPts val="575"/>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4pPr>
            <a:lvl5pPr>
              <a:lnSpc>
                <a:spcPct val="93000"/>
              </a:lnSpc>
              <a:spcBef>
                <a:spcPts val="288"/>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5pPr>
            <a:lvl6pPr marL="25146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6pPr>
            <a:lvl7pPr marL="29718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7pPr>
            <a:lvl8pPr marL="34290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8pPr>
            <a:lvl9pPr marL="38862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9pPr>
          </a:lstStyle>
          <a:p>
            <a:pPr algn="ctr">
              <a:lnSpc>
                <a:spcPct val="100000"/>
              </a:lnSpc>
              <a:spcBef>
                <a:spcPct val="0"/>
              </a:spcBef>
              <a:buClrTx/>
              <a:buSzTx/>
              <a:buFontTx/>
              <a:buNone/>
            </a:pPr>
            <a:r>
              <a:rPr lang="en-US" altLang="fr-FR" sz="1200">
                <a:solidFill>
                  <a:srgbClr val="898989"/>
                </a:solidFill>
                <a:latin typeface="Calibri" panose="020F0502020204030204" pitchFamily="34" charset="0"/>
                <a:cs typeface="Tahoma" panose="020B0604030504040204" pitchFamily="34" charset="0"/>
              </a:rPr>
              <a:t>24</a:t>
            </a:r>
          </a:p>
        </p:txBody>
      </p:sp>
      <p:sp>
        <p:nvSpPr>
          <p:cNvPr id="13" name="ZoneTexte 12"/>
          <p:cNvSpPr txBox="1"/>
          <p:nvPr/>
        </p:nvSpPr>
        <p:spPr>
          <a:xfrm>
            <a:off x="5907088" y="207963"/>
            <a:ext cx="2960687" cy="369887"/>
          </a:xfrm>
          <a:prstGeom prst="rect">
            <a:avLst/>
          </a:prstGeom>
          <a:solidFill>
            <a:srgbClr val="FFFFFF"/>
          </a:solidFill>
          <a:ln cap="flat">
            <a:noFill/>
          </a:ln>
        </p:spPr>
        <p:txBody>
          <a:bodyPr anchorCtr="1">
            <a:spAutoFit/>
          </a:bodyPr>
          <a:lstStyle/>
          <a:p>
            <a:pPr marL="0" lvl="1" algn="ctr" eaLnBrk="1" fontAlgn="auto" hangingPunct="1">
              <a:spcBef>
                <a:spcPts val="950"/>
              </a:spcBef>
              <a:spcAft>
                <a:spcPts val="0"/>
              </a:spcAft>
              <a:tabLst>
                <a:tab pos="639723" algn="l"/>
                <a:tab pos="1554123" algn="l"/>
                <a:tab pos="2468523" algn="l"/>
                <a:tab pos="3382923" algn="l"/>
                <a:tab pos="4297323" algn="l"/>
                <a:tab pos="5211723" algn="l"/>
                <a:tab pos="6126123" algn="l"/>
                <a:tab pos="7040523" algn="l"/>
                <a:tab pos="7954923" algn="l"/>
                <a:tab pos="8869323" algn="l"/>
                <a:tab pos="9783723" algn="l"/>
              </a:tabLst>
              <a:defRPr sz="1800" b="0" i="0" u="none" strike="noStrike" kern="0" cap="none" spc="0" baseline="0">
                <a:solidFill>
                  <a:srgbClr val="000000"/>
                </a:solidFill>
                <a:uFillTx/>
              </a:defRPr>
            </a:pPr>
            <a:r>
              <a:rPr lang="fr-FR" b="1" kern="0" dirty="0">
                <a:solidFill>
                  <a:srgbClr val="000000"/>
                </a:solidFill>
                <a:latin typeface="Museo 500" panose="02000000000000000000" pitchFamily="50" charset="0"/>
                <a:cs typeface="Tahoma" pitchFamily="2"/>
              </a:rPr>
              <a:t>Parcours CAP Bien-être</a:t>
            </a:r>
          </a:p>
        </p:txBody>
      </p:sp>
      <p:pic>
        <p:nvPicPr>
          <p:cNvPr id="332809" name="Image 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0" y="4763"/>
            <a:ext cx="5730875"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4850" name="Text Box 3"/>
          <p:cNvSpPr txBox="1">
            <a:spLocks noChangeArrowheads="1"/>
          </p:cNvSpPr>
          <p:nvPr/>
        </p:nvSpPr>
        <p:spPr bwMode="auto">
          <a:xfrm>
            <a:off x="357188" y="2679700"/>
            <a:ext cx="3476625" cy="1325563"/>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1"/>
          <a:lstStyle>
            <a:lvl1pPr>
              <a:tabLst>
                <a:tab pos="457200" algn="l"/>
                <a:tab pos="914400" algn="l"/>
                <a:tab pos="1371600" algn="l"/>
                <a:tab pos="1828800" algn="l"/>
                <a:tab pos="2286000" algn="l"/>
                <a:tab pos="2743200" algn="l"/>
                <a:tab pos="3200400" algn="l"/>
              </a:tabLst>
              <a:defRPr>
                <a:solidFill>
                  <a:schemeClr val="tx1"/>
                </a:solidFill>
                <a:latin typeface="Arial" panose="020B0604020202020204" pitchFamily="34" charset="0"/>
                <a:ea typeface="AR PL SungtiL GB"/>
                <a:cs typeface="AR PL SungtiL GB"/>
              </a:defRPr>
            </a:lvl1pPr>
            <a:lvl2pPr>
              <a:tabLst>
                <a:tab pos="457200" algn="l"/>
                <a:tab pos="914400" algn="l"/>
                <a:tab pos="1371600" algn="l"/>
                <a:tab pos="1828800" algn="l"/>
                <a:tab pos="2286000" algn="l"/>
                <a:tab pos="2743200" algn="l"/>
                <a:tab pos="3200400" algn="l"/>
              </a:tabLst>
              <a:defRPr>
                <a:solidFill>
                  <a:schemeClr val="tx1"/>
                </a:solidFill>
                <a:latin typeface="Arial" panose="020B0604020202020204" pitchFamily="34" charset="0"/>
                <a:ea typeface="AR PL SungtiL GB"/>
                <a:cs typeface="AR PL SungtiL GB"/>
              </a:defRPr>
            </a:lvl2pPr>
            <a:lvl3pPr>
              <a:tabLst>
                <a:tab pos="457200" algn="l"/>
                <a:tab pos="914400" algn="l"/>
                <a:tab pos="1371600" algn="l"/>
                <a:tab pos="1828800" algn="l"/>
                <a:tab pos="2286000" algn="l"/>
                <a:tab pos="2743200" algn="l"/>
                <a:tab pos="3200400" algn="l"/>
              </a:tabLst>
              <a:defRPr>
                <a:solidFill>
                  <a:schemeClr val="tx1"/>
                </a:solidFill>
                <a:latin typeface="Arial" panose="020B0604020202020204" pitchFamily="34" charset="0"/>
                <a:ea typeface="AR PL SungtiL GB"/>
                <a:cs typeface="AR PL SungtiL GB"/>
              </a:defRPr>
            </a:lvl3pPr>
            <a:lvl4pPr>
              <a:tabLst>
                <a:tab pos="457200" algn="l"/>
                <a:tab pos="914400" algn="l"/>
                <a:tab pos="1371600" algn="l"/>
                <a:tab pos="1828800" algn="l"/>
                <a:tab pos="2286000" algn="l"/>
                <a:tab pos="2743200" algn="l"/>
                <a:tab pos="3200400" algn="l"/>
              </a:tabLst>
              <a:defRPr>
                <a:solidFill>
                  <a:schemeClr val="tx1"/>
                </a:solidFill>
                <a:latin typeface="Arial" panose="020B0604020202020204" pitchFamily="34" charset="0"/>
                <a:ea typeface="AR PL SungtiL GB"/>
                <a:cs typeface="AR PL SungtiL GB"/>
              </a:defRPr>
            </a:lvl4pPr>
            <a:lvl5pPr>
              <a:tabLst>
                <a:tab pos="457200" algn="l"/>
                <a:tab pos="914400" algn="l"/>
                <a:tab pos="1371600" algn="l"/>
                <a:tab pos="1828800" algn="l"/>
                <a:tab pos="2286000" algn="l"/>
                <a:tab pos="2743200" algn="l"/>
                <a:tab pos="3200400"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Lst>
              <a:defRPr>
                <a:solidFill>
                  <a:schemeClr val="tx1"/>
                </a:solidFill>
                <a:latin typeface="Arial" panose="020B0604020202020204" pitchFamily="34" charset="0"/>
                <a:ea typeface="AR PL SungtiL GB"/>
                <a:cs typeface="AR PL SungtiL GB"/>
              </a:defRPr>
            </a:lvl9pPr>
          </a:lstStyle>
          <a:p>
            <a:pPr algn="ctr" eaLnBrk="1" hangingPunct="1">
              <a:buClr>
                <a:srgbClr val="000000"/>
              </a:buClr>
              <a:buSzPct val="100000"/>
              <a:buFont typeface="Times New Roman" panose="02020603050405020304" pitchFamily="18" charset="0"/>
              <a:buNone/>
            </a:pPr>
            <a:r>
              <a:rPr lang="fr-FR" altLang="fr-FR" sz="3800">
                <a:solidFill>
                  <a:srgbClr val="FF0000"/>
                </a:solidFill>
                <a:latin typeface="Museo 500" panose="02000000000000000000" pitchFamily="50" charset="0"/>
              </a:rPr>
              <a:t>Le bonheur </a:t>
            </a:r>
          </a:p>
          <a:p>
            <a:pPr algn="ctr" eaLnBrk="1" hangingPunct="1">
              <a:buClr>
                <a:srgbClr val="000000"/>
              </a:buClr>
              <a:buSzPct val="100000"/>
              <a:buFont typeface="Times New Roman" panose="02020603050405020304" pitchFamily="18" charset="0"/>
              <a:buNone/>
            </a:pPr>
            <a:r>
              <a:rPr lang="fr-FR" altLang="fr-FR" sz="3800">
                <a:solidFill>
                  <a:srgbClr val="FF0000"/>
                </a:solidFill>
                <a:latin typeface="Museo 500" panose="02000000000000000000" pitchFamily="50" charset="0"/>
              </a:rPr>
              <a:t>en 3 clics!!!</a:t>
            </a:r>
          </a:p>
        </p:txBody>
      </p:sp>
      <p:sp>
        <p:nvSpPr>
          <p:cNvPr id="334851" name="Text Box 5"/>
          <p:cNvSpPr txBox="1">
            <a:spLocks noChangeArrowheads="1"/>
          </p:cNvSpPr>
          <p:nvPr/>
        </p:nvSpPr>
        <p:spPr bwMode="auto">
          <a:xfrm>
            <a:off x="3924300" y="2968625"/>
            <a:ext cx="4697413"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457200" algn="l"/>
                <a:tab pos="914400" algn="l"/>
                <a:tab pos="1371600" algn="l"/>
                <a:tab pos="1828800" algn="l"/>
                <a:tab pos="2286000" algn="l"/>
                <a:tab pos="2743200" algn="l"/>
                <a:tab pos="3200400" algn="l"/>
                <a:tab pos="3657600" algn="l"/>
                <a:tab pos="4114800" algn="l"/>
              </a:tabLst>
              <a:defRPr>
                <a:solidFill>
                  <a:schemeClr val="tx1"/>
                </a:solidFill>
                <a:latin typeface="Arial" panose="020B0604020202020204" pitchFamily="34" charset="0"/>
                <a:ea typeface="AR PL SungtiL GB"/>
                <a:cs typeface="AR PL SungtiL GB"/>
              </a:defRPr>
            </a:lvl1pPr>
            <a:lvl2pPr>
              <a:tabLst>
                <a:tab pos="457200" algn="l"/>
                <a:tab pos="914400" algn="l"/>
                <a:tab pos="1371600" algn="l"/>
                <a:tab pos="1828800" algn="l"/>
                <a:tab pos="2286000" algn="l"/>
                <a:tab pos="2743200" algn="l"/>
                <a:tab pos="3200400" algn="l"/>
                <a:tab pos="3657600" algn="l"/>
                <a:tab pos="4114800" algn="l"/>
              </a:tabLst>
              <a:defRPr>
                <a:solidFill>
                  <a:schemeClr val="tx1"/>
                </a:solidFill>
                <a:latin typeface="Arial" panose="020B0604020202020204" pitchFamily="34" charset="0"/>
                <a:ea typeface="AR PL SungtiL GB"/>
                <a:cs typeface="AR PL SungtiL GB"/>
              </a:defRPr>
            </a:lvl2pPr>
            <a:lvl3pPr>
              <a:tabLst>
                <a:tab pos="457200" algn="l"/>
                <a:tab pos="914400" algn="l"/>
                <a:tab pos="1371600" algn="l"/>
                <a:tab pos="1828800" algn="l"/>
                <a:tab pos="2286000" algn="l"/>
                <a:tab pos="2743200" algn="l"/>
                <a:tab pos="3200400" algn="l"/>
                <a:tab pos="3657600" algn="l"/>
                <a:tab pos="4114800" algn="l"/>
              </a:tabLst>
              <a:defRPr>
                <a:solidFill>
                  <a:schemeClr val="tx1"/>
                </a:solidFill>
                <a:latin typeface="Arial" panose="020B0604020202020204" pitchFamily="34" charset="0"/>
                <a:ea typeface="AR PL SungtiL GB"/>
                <a:cs typeface="AR PL SungtiL GB"/>
              </a:defRPr>
            </a:lvl3pPr>
            <a:lvl4pPr>
              <a:tabLst>
                <a:tab pos="457200" algn="l"/>
                <a:tab pos="914400" algn="l"/>
                <a:tab pos="1371600" algn="l"/>
                <a:tab pos="1828800" algn="l"/>
                <a:tab pos="2286000" algn="l"/>
                <a:tab pos="2743200" algn="l"/>
                <a:tab pos="3200400" algn="l"/>
                <a:tab pos="3657600" algn="l"/>
                <a:tab pos="4114800" algn="l"/>
              </a:tabLst>
              <a:defRPr>
                <a:solidFill>
                  <a:schemeClr val="tx1"/>
                </a:solidFill>
                <a:latin typeface="Arial" panose="020B0604020202020204" pitchFamily="34" charset="0"/>
                <a:ea typeface="AR PL SungtiL GB"/>
                <a:cs typeface="AR PL SungtiL GB"/>
              </a:defRPr>
            </a:lvl4pPr>
            <a:lvl5pPr>
              <a:tabLst>
                <a:tab pos="457200" algn="l"/>
                <a:tab pos="914400" algn="l"/>
                <a:tab pos="1371600" algn="l"/>
                <a:tab pos="1828800" algn="l"/>
                <a:tab pos="2286000" algn="l"/>
                <a:tab pos="2743200" algn="l"/>
                <a:tab pos="3200400" algn="l"/>
                <a:tab pos="3657600" algn="l"/>
                <a:tab pos="4114800"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Lst>
              <a:defRPr>
                <a:solidFill>
                  <a:schemeClr val="tx1"/>
                </a:solidFill>
                <a:latin typeface="Arial" panose="020B0604020202020204" pitchFamily="34" charset="0"/>
                <a:ea typeface="AR PL SungtiL GB"/>
                <a:cs typeface="AR PL SungtiL GB"/>
              </a:defRPr>
            </a:lvl9pPr>
          </a:lstStyle>
          <a:p>
            <a:pPr eaLnBrk="1" hangingPunct="1">
              <a:buClr>
                <a:srgbClr val="000000"/>
              </a:buClr>
              <a:buSzPct val="100000"/>
              <a:buFont typeface="Times New Roman" panose="02020603050405020304" pitchFamily="18" charset="0"/>
              <a:buNone/>
            </a:pPr>
            <a:r>
              <a:rPr lang="fr-FR" altLang="fr-FR" sz="2400">
                <a:solidFill>
                  <a:srgbClr val="000000"/>
                </a:solidFill>
                <a:latin typeface="Museo 500" panose="02000000000000000000" pitchFamily="50" charset="0"/>
              </a:rPr>
              <a:t>Le développement personnel est très en vogue…</a:t>
            </a:r>
          </a:p>
        </p:txBody>
      </p:sp>
      <p:sp>
        <p:nvSpPr>
          <p:cNvPr id="334852" name="Text Box 6"/>
          <p:cNvSpPr txBox="1">
            <a:spLocks noChangeArrowheads="1"/>
          </p:cNvSpPr>
          <p:nvPr/>
        </p:nvSpPr>
        <p:spPr bwMode="auto">
          <a:xfrm>
            <a:off x="114300" y="4089400"/>
            <a:ext cx="89154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lstStyle>
            <a:lvl1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chemeClr val="tx1"/>
                </a:solidFill>
                <a:latin typeface="Arial" panose="020B0604020202020204" pitchFamily="34" charset="0"/>
                <a:ea typeface="AR PL SungtiL GB"/>
                <a:cs typeface="AR PL SungtiL GB"/>
              </a:defRPr>
            </a:lvl1pPr>
            <a:lvl2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chemeClr val="tx1"/>
                </a:solidFill>
                <a:latin typeface="Arial" panose="020B0604020202020204" pitchFamily="34" charset="0"/>
                <a:ea typeface="AR PL SungtiL GB"/>
                <a:cs typeface="AR PL SungtiL GB"/>
              </a:defRPr>
            </a:lvl2pPr>
            <a:lvl3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chemeClr val="tx1"/>
                </a:solidFill>
                <a:latin typeface="Arial" panose="020B0604020202020204" pitchFamily="34" charset="0"/>
                <a:ea typeface="AR PL SungtiL GB"/>
                <a:cs typeface="AR PL SungtiL GB"/>
              </a:defRPr>
            </a:lvl3pPr>
            <a:lvl4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chemeClr val="tx1"/>
                </a:solidFill>
                <a:latin typeface="Arial" panose="020B0604020202020204" pitchFamily="34" charset="0"/>
                <a:ea typeface="AR PL SungtiL GB"/>
                <a:cs typeface="AR PL SungtiL GB"/>
              </a:defRPr>
            </a:lvl4pPr>
            <a:lvl5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chemeClr val="tx1"/>
                </a:solidFill>
                <a:latin typeface="Arial" panose="020B0604020202020204" pitchFamily="34" charset="0"/>
                <a:ea typeface="AR PL SungtiL GB"/>
                <a:cs typeface="AR PL SungtiL GB"/>
              </a:defRPr>
            </a:lvl9pPr>
          </a:lstStyle>
          <a:p>
            <a:pPr algn="ctr" eaLnBrk="1" hangingPunct="1">
              <a:buClr>
                <a:srgbClr val="000000"/>
              </a:buClr>
              <a:buSzPct val="100000"/>
              <a:buFont typeface="Times New Roman" panose="02020603050405020304" pitchFamily="18" charset="0"/>
              <a:buNone/>
            </a:pPr>
            <a:r>
              <a:rPr lang="fr-FR" altLang="fr-FR" sz="2000">
                <a:solidFill>
                  <a:srgbClr val="000000"/>
                </a:solidFill>
                <a:latin typeface="Museo 700" panose="02000000000000000000" pitchFamily="50" charset="0"/>
              </a:rPr>
              <a:t>De nombreuses recettes du bonheur sont en vente sur internet…</a:t>
            </a:r>
          </a:p>
        </p:txBody>
      </p:sp>
      <p:sp>
        <p:nvSpPr>
          <p:cNvPr id="334853" name="Text Box 7"/>
          <p:cNvSpPr txBox="1">
            <a:spLocks noChangeArrowheads="1"/>
          </p:cNvSpPr>
          <p:nvPr/>
        </p:nvSpPr>
        <p:spPr bwMode="auto">
          <a:xfrm>
            <a:off x="357188" y="4560888"/>
            <a:ext cx="4448175" cy="146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457200" algn="l"/>
                <a:tab pos="914400" algn="l"/>
                <a:tab pos="1371600" algn="l"/>
                <a:tab pos="1828800" algn="l"/>
                <a:tab pos="2286000" algn="l"/>
                <a:tab pos="2743200" algn="l"/>
                <a:tab pos="3200400" algn="l"/>
                <a:tab pos="3657600" algn="l"/>
                <a:tab pos="4114800" algn="l"/>
              </a:tabLst>
              <a:defRPr>
                <a:solidFill>
                  <a:schemeClr val="tx1"/>
                </a:solidFill>
                <a:latin typeface="Arial" panose="020B0604020202020204" pitchFamily="34" charset="0"/>
                <a:ea typeface="AR PL SungtiL GB"/>
                <a:cs typeface="AR PL SungtiL GB"/>
              </a:defRPr>
            </a:lvl1pPr>
            <a:lvl2pPr>
              <a:tabLst>
                <a:tab pos="457200" algn="l"/>
                <a:tab pos="914400" algn="l"/>
                <a:tab pos="1371600" algn="l"/>
                <a:tab pos="1828800" algn="l"/>
                <a:tab pos="2286000" algn="l"/>
                <a:tab pos="2743200" algn="l"/>
                <a:tab pos="3200400" algn="l"/>
                <a:tab pos="3657600" algn="l"/>
                <a:tab pos="4114800" algn="l"/>
              </a:tabLst>
              <a:defRPr>
                <a:solidFill>
                  <a:schemeClr val="tx1"/>
                </a:solidFill>
                <a:latin typeface="Arial" panose="020B0604020202020204" pitchFamily="34" charset="0"/>
                <a:ea typeface="AR PL SungtiL GB"/>
                <a:cs typeface="AR PL SungtiL GB"/>
              </a:defRPr>
            </a:lvl2pPr>
            <a:lvl3pPr>
              <a:tabLst>
                <a:tab pos="457200" algn="l"/>
                <a:tab pos="914400" algn="l"/>
                <a:tab pos="1371600" algn="l"/>
                <a:tab pos="1828800" algn="l"/>
                <a:tab pos="2286000" algn="l"/>
                <a:tab pos="2743200" algn="l"/>
                <a:tab pos="3200400" algn="l"/>
                <a:tab pos="3657600" algn="l"/>
                <a:tab pos="4114800" algn="l"/>
              </a:tabLst>
              <a:defRPr>
                <a:solidFill>
                  <a:schemeClr val="tx1"/>
                </a:solidFill>
                <a:latin typeface="Arial" panose="020B0604020202020204" pitchFamily="34" charset="0"/>
                <a:ea typeface="AR PL SungtiL GB"/>
                <a:cs typeface="AR PL SungtiL GB"/>
              </a:defRPr>
            </a:lvl3pPr>
            <a:lvl4pPr>
              <a:tabLst>
                <a:tab pos="457200" algn="l"/>
                <a:tab pos="914400" algn="l"/>
                <a:tab pos="1371600" algn="l"/>
                <a:tab pos="1828800" algn="l"/>
                <a:tab pos="2286000" algn="l"/>
                <a:tab pos="2743200" algn="l"/>
                <a:tab pos="3200400" algn="l"/>
                <a:tab pos="3657600" algn="l"/>
                <a:tab pos="4114800" algn="l"/>
              </a:tabLst>
              <a:defRPr>
                <a:solidFill>
                  <a:schemeClr val="tx1"/>
                </a:solidFill>
                <a:latin typeface="Arial" panose="020B0604020202020204" pitchFamily="34" charset="0"/>
                <a:ea typeface="AR PL SungtiL GB"/>
                <a:cs typeface="AR PL SungtiL GB"/>
              </a:defRPr>
            </a:lvl4pPr>
            <a:lvl5pPr>
              <a:tabLst>
                <a:tab pos="457200" algn="l"/>
                <a:tab pos="914400" algn="l"/>
                <a:tab pos="1371600" algn="l"/>
                <a:tab pos="1828800" algn="l"/>
                <a:tab pos="2286000" algn="l"/>
                <a:tab pos="2743200" algn="l"/>
                <a:tab pos="3200400" algn="l"/>
                <a:tab pos="3657600" algn="l"/>
                <a:tab pos="4114800"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Lst>
              <a:defRPr>
                <a:solidFill>
                  <a:schemeClr val="tx1"/>
                </a:solidFill>
                <a:latin typeface="Arial" panose="020B0604020202020204" pitchFamily="34" charset="0"/>
                <a:ea typeface="AR PL SungtiL GB"/>
                <a:cs typeface="AR PL SungtiL GB"/>
              </a:defRPr>
            </a:lvl9pPr>
          </a:lstStyle>
          <a:p>
            <a:pPr algn="r" eaLnBrk="1" hangingPunct="1">
              <a:buClr>
                <a:srgbClr val="000000"/>
              </a:buClr>
              <a:buSzPct val="100000"/>
              <a:buFont typeface="Times New Roman" panose="02020603050405020304" pitchFamily="18" charset="0"/>
              <a:buNone/>
            </a:pPr>
            <a:r>
              <a:rPr lang="fr-FR" altLang="fr-FR" sz="2200">
                <a:solidFill>
                  <a:srgbClr val="000000"/>
                </a:solidFill>
                <a:latin typeface="Museo 500" panose="02000000000000000000" pitchFamily="50" charset="0"/>
              </a:rPr>
              <a:t>Ne vous engagez pas à la légère, pensez à vos besoins, au rapport qualité-prix, demandez conseil à votre entourage…</a:t>
            </a:r>
          </a:p>
        </p:txBody>
      </p:sp>
      <p:sp>
        <p:nvSpPr>
          <p:cNvPr id="9" name="Titre 17"/>
          <p:cNvSpPr txBox="1">
            <a:spLocks noChangeArrowheads="1"/>
          </p:cNvSpPr>
          <p:nvPr/>
        </p:nvSpPr>
        <p:spPr bwMode="auto">
          <a:xfrm>
            <a:off x="5508625" y="333375"/>
            <a:ext cx="3122613" cy="14366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004" tIns="46798" rIns="90004" bIns="46798" anchor="ctr" anchorCtr="1"/>
          <a:lstStyle>
            <a:lvl1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lang="fr-FR" sz="3200" b="1">
                <a:solidFill>
                  <a:srgbClr val="B7B128"/>
                </a:solidFill>
                <a:latin typeface="Arial" pitchFamily="18"/>
                <a:cs typeface="Tahoma" pitchFamily="2"/>
              </a:defRPr>
            </a:lvl1pPr>
            <a:lvl2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2pPr>
            <a:lvl3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3pPr>
            <a:lvl4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4pPr>
            <a:lvl5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5pPr>
            <a:lvl6pPr marL="457200" algn="l" rtl="0" eaLnBrk="0" fontAlgn="base">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6pPr>
            <a:lvl7pPr marL="914400" algn="l" rtl="0" eaLnBrk="0" fontAlgn="base">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7pPr>
            <a:lvl8pPr marL="1371600" algn="l" rtl="0" eaLnBrk="0" fontAlgn="base">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8pPr>
            <a:lvl9pPr marL="1828800" algn="l" rtl="0" eaLnBrk="0" fontAlgn="base">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9pPr>
          </a:lstStyle>
          <a:p>
            <a:pPr eaLnBrk="1" hangingPunct="1">
              <a:defRPr/>
            </a:pPr>
            <a:r>
              <a:rPr altLang="fr-FR" sz="2400" kern="0" dirty="0" smtClean="0">
                <a:solidFill>
                  <a:srgbClr val="EB6078"/>
                </a:solidFill>
                <a:latin typeface="Museo 500" panose="02000000000000000000" pitchFamily="50" charset="0"/>
                <a:cs typeface="Tahoma" panose="020B0604030504040204" pitchFamily="34" charset="0"/>
              </a:rPr>
              <a:t>Quelques précautions à prendre</a:t>
            </a:r>
          </a:p>
        </p:txBody>
      </p:sp>
      <p:sp>
        <p:nvSpPr>
          <p:cNvPr id="10" name="ZoneTexte 9"/>
          <p:cNvSpPr txBox="1"/>
          <p:nvPr/>
        </p:nvSpPr>
        <p:spPr>
          <a:xfrm>
            <a:off x="5907088" y="207963"/>
            <a:ext cx="2960687" cy="369887"/>
          </a:xfrm>
          <a:prstGeom prst="rect">
            <a:avLst/>
          </a:prstGeom>
          <a:solidFill>
            <a:srgbClr val="FFFFFF"/>
          </a:solidFill>
          <a:ln cap="flat">
            <a:noFill/>
          </a:ln>
        </p:spPr>
        <p:txBody>
          <a:bodyPr anchorCtr="1">
            <a:spAutoFit/>
          </a:bodyPr>
          <a:lstStyle/>
          <a:p>
            <a:pPr marL="0" lvl="1" algn="ctr" eaLnBrk="1" fontAlgn="auto" hangingPunct="1">
              <a:spcBef>
                <a:spcPts val="950"/>
              </a:spcBef>
              <a:spcAft>
                <a:spcPts val="0"/>
              </a:spcAft>
              <a:tabLst>
                <a:tab pos="639723" algn="l"/>
                <a:tab pos="1554123" algn="l"/>
                <a:tab pos="2468523" algn="l"/>
                <a:tab pos="3382923" algn="l"/>
                <a:tab pos="4297323" algn="l"/>
                <a:tab pos="5211723" algn="l"/>
                <a:tab pos="6126123" algn="l"/>
                <a:tab pos="7040523" algn="l"/>
                <a:tab pos="7954923" algn="l"/>
                <a:tab pos="8869323" algn="l"/>
                <a:tab pos="9783723" algn="l"/>
              </a:tabLst>
              <a:defRPr sz="1800" b="0" i="0" u="none" strike="noStrike" kern="0" cap="none" spc="0" baseline="0">
                <a:solidFill>
                  <a:srgbClr val="000000"/>
                </a:solidFill>
                <a:uFillTx/>
              </a:defRPr>
            </a:pPr>
            <a:r>
              <a:rPr lang="fr-FR" b="1" kern="0" dirty="0">
                <a:solidFill>
                  <a:srgbClr val="000000"/>
                </a:solidFill>
                <a:latin typeface="Museo 500" panose="02000000000000000000" pitchFamily="50" charset="0"/>
                <a:cs typeface="Tahoma" pitchFamily="2"/>
              </a:rPr>
              <a:t>Parcours CAP Bien-être</a:t>
            </a:r>
          </a:p>
        </p:txBody>
      </p:sp>
      <p:pic>
        <p:nvPicPr>
          <p:cNvPr id="334856" name="Imag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4763"/>
            <a:ext cx="5730875"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4857" name="Text Box 2"/>
          <p:cNvSpPr txBox="1">
            <a:spLocks noChangeArrowheads="1"/>
          </p:cNvSpPr>
          <p:nvPr/>
        </p:nvSpPr>
        <p:spPr bwMode="auto">
          <a:xfrm>
            <a:off x="0" y="1914525"/>
            <a:ext cx="9144000"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nchorCtr="1"/>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9pPr>
          </a:lstStyle>
          <a:p>
            <a:pPr algn="ctr" eaLnBrk="1" hangingPunct="1">
              <a:lnSpc>
                <a:spcPct val="85000"/>
              </a:lnSpc>
              <a:buClr>
                <a:srgbClr val="000000"/>
              </a:buClr>
              <a:buSzPct val="100000"/>
              <a:buFont typeface="Times New Roman" panose="02020603050405020304" pitchFamily="18" charset="0"/>
              <a:buNone/>
            </a:pPr>
            <a:r>
              <a:rPr lang="fr-FR" altLang="fr-FR" sz="3200" b="1">
                <a:solidFill>
                  <a:srgbClr val="EB6078"/>
                </a:solidFill>
                <a:latin typeface="Museo 500" panose="02000000000000000000" pitchFamily="50" charset="0"/>
              </a:rPr>
              <a:t>Attention aux « arnaques »</a:t>
            </a:r>
          </a:p>
        </p:txBody>
      </p:sp>
      <p:pic>
        <p:nvPicPr>
          <p:cNvPr id="334858" name="Image 11"/>
          <p:cNvPicPr>
            <a:picLocks noChangeAspect="1"/>
          </p:cNvPicPr>
          <p:nvPr/>
        </p:nvPicPr>
        <p:blipFill>
          <a:blip r:embed="rId4">
            <a:extLst>
              <a:ext uri="{28A0092B-C50C-407E-A947-70E740481C1C}">
                <a14:useLocalDpi xmlns:a14="http://schemas.microsoft.com/office/drawing/2010/main" val="0"/>
              </a:ext>
            </a:extLst>
          </a:blip>
          <a:srcRect l="20821" t="8751" r="21899" b="36250"/>
          <a:stretch>
            <a:fillRect/>
          </a:stretch>
        </p:blipFill>
        <p:spPr bwMode="auto">
          <a:xfrm>
            <a:off x="7623175" y="5670550"/>
            <a:ext cx="136842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 name="Connecteur droit 12"/>
          <p:cNvCxnSpPr/>
          <p:nvPr/>
        </p:nvCxnSpPr>
        <p:spPr>
          <a:xfrm flipV="1">
            <a:off x="268288" y="6273800"/>
            <a:ext cx="7134225" cy="19050"/>
          </a:xfrm>
          <a:prstGeom prst="line">
            <a:avLst/>
          </a:prstGeom>
          <a:ln>
            <a:solidFill>
              <a:srgbClr val="50A051"/>
            </a:solidFill>
          </a:ln>
        </p:spPr>
        <p:style>
          <a:lnRef idx="1">
            <a:schemeClr val="accent1"/>
          </a:lnRef>
          <a:fillRef idx="0">
            <a:schemeClr val="accent1"/>
          </a:fillRef>
          <a:effectRef idx="0">
            <a:schemeClr val="accent1"/>
          </a:effectRef>
          <a:fontRef idx="minor">
            <a:schemeClr val="tx1"/>
          </a:fontRef>
        </p:style>
      </p:cxnSp>
      <p:sp>
        <p:nvSpPr>
          <p:cNvPr id="334860" name="Espace réservé du numéro de diapositive 1"/>
          <p:cNvSpPr txBox="1">
            <a:spLocks/>
          </p:cNvSpPr>
          <p:nvPr/>
        </p:nvSpPr>
        <p:spPr bwMode="auto">
          <a:xfrm>
            <a:off x="334963" y="6356350"/>
            <a:ext cx="84963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3000"/>
              </a:lnSpc>
              <a:spcBef>
                <a:spcPts val="1425"/>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3200">
                <a:solidFill>
                  <a:srgbClr val="000000"/>
                </a:solidFill>
                <a:latin typeface="Arial" panose="020B0604020202020204" pitchFamily="34" charset="0"/>
                <a:ea typeface="AR PL SungtiL GB"/>
                <a:cs typeface="AR PL SungtiL GB"/>
              </a:defRPr>
            </a:lvl1pPr>
            <a:lvl2pPr>
              <a:lnSpc>
                <a:spcPct val="93000"/>
              </a:lnSpc>
              <a:spcBef>
                <a:spcPts val="1138"/>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800">
                <a:solidFill>
                  <a:srgbClr val="000000"/>
                </a:solidFill>
                <a:latin typeface="Arial" panose="020B0604020202020204" pitchFamily="34" charset="0"/>
                <a:ea typeface="AR PL SungtiL GB"/>
                <a:cs typeface="AR PL SungtiL GB"/>
              </a:defRPr>
            </a:lvl2pPr>
            <a:lvl3pPr>
              <a:lnSpc>
                <a:spcPct val="93000"/>
              </a:lnSpc>
              <a:spcBef>
                <a:spcPts val="850"/>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400">
                <a:solidFill>
                  <a:srgbClr val="000000"/>
                </a:solidFill>
                <a:latin typeface="Arial" panose="020B0604020202020204" pitchFamily="34" charset="0"/>
                <a:ea typeface="AR PL SungtiL GB"/>
                <a:cs typeface="AR PL SungtiL GB"/>
              </a:defRPr>
            </a:lvl3pPr>
            <a:lvl4pPr>
              <a:lnSpc>
                <a:spcPct val="93000"/>
              </a:lnSpc>
              <a:spcBef>
                <a:spcPts val="575"/>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4pPr>
            <a:lvl5pPr>
              <a:lnSpc>
                <a:spcPct val="93000"/>
              </a:lnSpc>
              <a:spcBef>
                <a:spcPts val="288"/>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5pPr>
            <a:lvl6pPr marL="25146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6pPr>
            <a:lvl7pPr marL="29718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7pPr>
            <a:lvl8pPr marL="34290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8pPr>
            <a:lvl9pPr marL="38862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9pPr>
          </a:lstStyle>
          <a:p>
            <a:pPr algn="ctr">
              <a:lnSpc>
                <a:spcPct val="100000"/>
              </a:lnSpc>
              <a:spcBef>
                <a:spcPct val="0"/>
              </a:spcBef>
              <a:buClrTx/>
              <a:buSzTx/>
              <a:buFontTx/>
              <a:buNone/>
            </a:pPr>
            <a:r>
              <a:rPr lang="en-US" altLang="fr-FR" sz="1200">
                <a:solidFill>
                  <a:srgbClr val="898989"/>
                </a:solidFill>
                <a:latin typeface="Calibri" panose="020F0502020204030204" pitchFamily="34" charset="0"/>
                <a:cs typeface="Tahoma" panose="020B0604030504040204" pitchFamily="34" charset="0"/>
              </a:rPr>
              <a:t>25</a:t>
            </a:r>
          </a:p>
        </p:txBody>
      </p:sp>
      <p:sp>
        <p:nvSpPr>
          <p:cNvPr id="334861" name="Text Box 4"/>
          <p:cNvSpPr txBox="1">
            <a:spLocks noChangeArrowheads="1"/>
          </p:cNvSpPr>
          <p:nvPr/>
        </p:nvSpPr>
        <p:spPr bwMode="auto">
          <a:xfrm>
            <a:off x="4943475" y="4721225"/>
            <a:ext cx="3678238" cy="1155700"/>
          </a:xfrm>
          <a:prstGeom prst="rect">
            <a:avLst/>
          </a:prstGeom>
          <a:solidFill>
            <a:srgbClr val="C5E0B4">
              <a:alpha val="9490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1"/>
          <a:lstStyle>
            <a:lvl1pPr>
              <a:tabLst>
                <a:tab pos="457200" algn="l"/>
                <a:tab pos="914400" algn="l"/>
                <a:tab pos="1371600" algn="l"/>
                <a:tab pos="1828800" algn="l"/>
                <a:tab pos="2286000" algn="l"/>
                <a:tab pos="2743200" algn="l"/>
                <a:tab pos="3200400" algn="l"/>
                <a:tab pos="3657600" algn="l"/>
              </a:tabLst>
              <a:defRPr>
                <a:solidFill>
                  <a:schemeClr val="tx1"/>
                </a:solidFill>
                <a:latin typeface="Arial" panose="020B0604020202020204" pitchFamily="34" charset="0"/>
                <a:ea typeface="AR PL SungtiL GB"/>
                <a:cs typeface="AR PL SungtiL GB"/>
              </a:defRPr>
            </a:lvl1pPr>
            <a:lvl2pPr>
              <a:tabLst>
                <a:tab pos="457200" algn="l"/>
                <a:tab pos="914400" algn="l"/>
                <a:tab pos="1371600" algn="l"/>
                <a:tab pos="1828800" algn="l"/>
                <a:tab pos="2286000" algn="l"/>
                <a:tab pos="2743200" algn="l"/>
                <a:tab pos="3200400" algn="l"/>
                <a:tab pos="3657600" algn="l"/>
              </a:tabLst>
              <a:defRPr>
                <a:solidFill>
                  <a:schemeClr val="tx1"/>
                </a:solidFill>
                <a:latin typeface="Arial" panose="020B0604020202020204" pitchFamily="34" charset="0"/>
                <a:ea typeface="AR PL SungtiL GB"/>
                <a:cs typeface="AR PL SungtiL GB"/>
              </a:defRPr>
            </a:lvl2pPr>
            <a:lvl3pPr>
              <a:tabLst>
                <a:tab pos="457200" algn="l"/>
                <a:tab pos="914400" algn="l"/>
                <a:tab pos="1371600" algn="l"/>
                <a:tab pos="1828800" algn="l"/>
                <a:tab pos="2286000" algn="l"/>
                <a:tab pos="2743200" algn="l"/>
                <a:tab pos="3200400" algn="l"/>
                <a:tab pos="3657600" algn="l"/>
              </a:tabLst>
              <a:defRPr>
                <a:solidFill>
                  <a:schemeClr val="tx1"/>
                </a:solidFill>
                <a:latin typeface="Arial" panose="020B0604020202020204" pitchFamily="34" charset="0"/>
                <a:ea typeface="AR PL SungtiL GB"/>
                <a:cs typeface="AR PL SungtiL GB"/>
              </a:defRPr>
            </a:lvl3pPr>
            <a:lvl4pPr>
              <a:tabLst>
                <a:tab pos="457200" algn="l"/>
                <a:tab pos="914400" algn="l"/>
                <a:tab pos="1371600" algn="l"/>
                <a:tab pos="1828800" algn="l"/>
                <a:tab pos="2286000" algn="l"/>
                <a:tab pos="2743200" algn="l"/>
                <a:tab pos="3200400" algn="l"/>
                <a:tab pos="3657600" algn="l"/>
              </a:tabLst>
              <a:defRPr>
                <a:solidFill>
                  <a:schemeClr val="tx1"/>
                </a:solidFill>
                <a:latin typeface="Arial" panose="020B0604020202020204" pitchFamily="34" charset="0"/>
                <a:ea typeface="AR PL SungtiL GB"/>
                <a:cs typeface="AR PL SungtiL GB"/>
              </a:defRPr>
            </a:lvl4pPr>
            <a:lvl5pPr>
              <a:tabLst>
                <a:tab pos="457200" algn="l"/>
                <a:tab pos="914400" algn="l"/>
                <a:tab pos="1371600" algn="l"/>
                <a:tab pos="1828800" algn="l"/>
                <a:tab pos="2286000" algn="l"/>
                <a:tab pos="2743200" algn="l"/>
                <a:tab pos="3200400" algn="l"/>
                <a:tab pos="3657600"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Lst>
              <a:defRPr>
                <a:solidFill>
                  <a:schemeClr val="tx1"/>
                </a:solidFill>
                <a:latin typeface="Arial" panose="020B0604020202020204" pitchFamily="34" charset="0"/>
                <a:ea typeface="AR PL SungtiL GB"/>
                <a:cs typeface="AR PL SungtiL GB"/>
              </a:defRPr>
            </a:lvl9pPr>
          </a:lstStyle>
          <a:p>
            <a:pPr algn="ctr" eaLnBrk="1" hangingPunct="1">
              <a:buClr>
                <a:srgbClr val="000000"/>
              </a:buClr>
              <a:buSzPct val="100000"/>
              <a:buFont typeface="Times New Roman" panose="02020603050405020304" pitchFamily="18" charset="0"/>
              <a:buNone/>
            </a:pPr>
            <a:r>
              <a:rPr lang="fr-FR" altLang="fr-FR" sz="2200" b="1">
                <a:solidFill>
                  <a:srgbClr val="FF0000"/>
                </a:solidFill>
                <a:latin typeface="Museo 500" panose="02000000000000000000" pitchFamily="50" charset="0"/>
              </a:rPr>
              <a:t>Un coach bien-être pour vous pour quelques euros par mois…</a:t>
            </a:r>
          </a:p>
        </p:txBody>
      </p:sp>
    </p:spTree>
  </p:cSld>
  <p:clrMapOvr>
    <a:masterClrMapping/>
  </p:clrMapOvr>
  <p:transition spd="slow"/>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6898" name="Text Box 2"/>
          <p:cNvSpPr txBox="1">
            <a:spLocks noChangeArrowheads="1"/>
          </p:cNvSpPr>
          <p:nvPr/>
        </p:nvSpPr>
        <p:spPr bwMode="auto">
          <a:xfrm>
            <a:off x="0" y="2185988"/>
            <a:ext cx="9144000" cy="59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nchorCtr="1"/>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9pPr>
          </a:lstStyle>
          <a:p>
            <a:pPr algn="ctr" eaLnBrk="1" hangingPunct="1">
              <a:lnSpc>
                <a:spcPct val="85000"/>
              </a:lnSpc>
              <a:buClr>
                <a:srgbClr val="000000"/>
              </a:buClr>
              <a:buSzPct val="100000"/>
              <a:buFont typeface="Times New Roman" panose="02020603050405020304" pitchFamily="18" charset="0"/>
              <a:buNone/>
            </a:pPr>
            <a:r>
              <a:rPr lang="fr-FR" altLang="fr-FR" sz="3200" b="1">
                <a:solidFill>
                  <a:srgbClr val="EB6078"/>
                </a:solidFill>
                <a:latin typeface="Museo 500" panose="02000000000000000000" pitchFamily="50" charset="0"/>
              </a:rPr>
              <a:t>Attention aux « illuminés »</a:t>
            </a:r>
          </a:p>
        </p:txBody>
      </p:sp>
      <p:sp>
        <p:nvSpPr>
          <p:cNvPr id="336899" name="Text Box 3"/>
          <p:cNvSpPr txBox="1">
            <a:spLocks noChangeArrowheads="1"/>
          </p:cNvSpPr>
          <p:nvPr/>
        </p:nvSpPr>
        <p:spPr bwMode="auto">
          <a:xfrm>
            <a:off x="1962150" y="2973388"/>
            <a:ext cx="7002463" cy="24003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Lst>
              <a:defRPr>
                <a:solidFill>
                  <a:schemeClr val="tx1"/>
                </a:solidFill>
                <a:latin typeface="Arial" panose="020B0604020202020204" pitchFamily="34" charset="0"/>
                <a:ea typeface="AR PL SungtiL GB"/>
                <a:cs typeface="AR PL SungtiL GB"/>
              </a:defRPr>
            </a:lvl1pPr>
            <a:lvl2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Lst>
              <a:defRPr>
                <a:solidFill>
                  <a:schemeClr val="tx1"/>
                </a:solidFill>
                <a:latin typeface="Arial" panose="020B0604020202020204" pitchFamily="34" charset="0"/>
                <a:ea typeface="AR PL SungtiL GB"/>
                <a:cs typeface="AR PL SungtiL GB"/>
              </a:defRPr>
            </a:lvl2pPr>
            <a:lvl3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Lst>
              <a:defRPr>
                <a:solidFill>
                  <a:schemeClr val="tx1"/>
                </a:solidFill>
                <a:latin typeface="Arial" panose="020B0604020202020204" pitchFamily="34" charset="0"/>
                <a:ea typeface="AR PL SungtiL GB"/>
                <a:cs typeface="AR PL SungtiL GB"/>
              </a:defRPr>
            </a:lvl3pPr>
            <a:lvl4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Lst>
              <a:defRPr>
                <a:solidFill>
                  <a:schemeClr val="tx1"/>
                </a:solidFill>
                <a:latin typeface="Arial" panose="020B0604020202020204" pitchFamily="34" charset="0"/>
                <a:ea typeface="AR PL SungtiL GB"/>
                <a:cs typeface="AR PL SungtiL GB"/>
              </a:defRPr>
            </a:lvl4pPr>
            <a:lvl5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Lst>
              <a:defRPr>
                <a:solidFill>
                  <a:schemeClr val="tx1"/>
                </a:solidFill>
                <a:latin typeface="Arial" panose="020B0604020202020204" pitchFamily="34" charset="0"/>
                <a:ea typeface="AR PL SungtiL GB"/>
                <a:cs typeface="AR PL SungtiL GB"/>
              </a:defRPr>
            </a:lvl9pPr>
          </a:lstStyle>
          <a:p>
            <a:pPr algn="ctr" eaLnBrk="1" hangingPunct="1">
              <a:buClr>
                <a:srgbClr val="000000"/>
              </a:buClr>
              <a:buSzPct val="100000"/>
              <a:buFont typeface="Times New Roman" panose="02020603050405020304" pitchFamily="18" charset="0"/>
              <a:buNone/>
            </a:pPr>
            <a:r>
              <a:rPr lang="fr-FR" altLang="fr-FR" sz="3600">
                <a:solidFill>
                  <a:srgbClr val="000000"/>
                </a:solidFill>
                <a:latin typeface="Museo 500" panose="02000000000000000000" pitchFamily="50" charset="0"/>
              </a:rPr>
              <a:t>Soyez prudents : la méditation peut vous faire beaucoup de bien, mais </a:t>
            </a:r>
            <a:r>
              <a:rPr lang="fr-FR" altLang="fr-FR" sz="3600" b="1">
                <a:solidFill>
                  <a:srgbClr val="FF0000"/>
                </a:solidFill>
                <a:latin typeface="Museo 500" panose="02000000000000000000" pitchFamily="50" charset="0"/>
              </a:rPr>
              <a:t>NON</a:t>
            </a:r>
            <a:r>
              <a:rPr lang="fr-FR" altLang="fr-FR" sz="3600">
                <a:solidFill>
                  <a:srgbClr val="000000"/>
                </a:solidFill>
                <a:latin typeface="Museo 500" panose="02000000000000000000" pitchFamily="50" charset="0"/>
              </a:rPr>
              <a:t>, </a:t>
            </a:r>
          </a:p>
          <a:p>
            <a:pPr algn="ctr" eaLnBrk="1" hangingPunct="1">
              <a:buClr>
                <a:srgbClr val="000000"/>
              </a:buClr>
              <a:buSzPct val="100000"/>
              <a:buFont typeface="Times New Roman" panose="02020603050405020304" pitchFamily="18" charset="0"/>
              <a:buNone/>
            </a:pPr>
            <a:r>
              <a:rPr lang="fr-FR" altLang="fr-FR" sz="3600">
                <a:solidFill>
                  <a:srgbClr val="000000"/>
                </a:solidFill>
                <a:latin typeface="Museo 500" panose="02000000000000000000" pitchFamily="50" charset="0"/>
              </a:rPr>
              <a:t>elle ne guérit pas le cancer !</a:t>
            </a:r>
          </a:p>
        </p:txBody>
      </p:sp>
      <p:pic>
        <p:nvPicPr>
          <p:cNvPr id="336900"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 y="2976563"/>
            <a:ext cx="1743075" cy="239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pic>
      <p:sp>
        <p:nvSpPr>
          <p:cNvPr id="336901" name="Espace réservé du numéro de diapositive 1"/>
          <p:cNvSpPr>
            <a:spLocks noGrp="1" noChangeArrowheads="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txBody>
          <a:bodyPr/>
          <a:lstStyle/>
          <a:p>
            <a:r>
              <a:rPr lang="fr-FR" altLang="fr-FR" smtClean="0">
                <a:solidFill>
                  <a:schemeClr val="tx1"/>
                </a:solidFill>
              </a:rPr>
              <a:t> –     </a:t>
            </a:r>
            <a:fld id="{525B72E6-F3F7-4CF7-9190-04C89BB209EA}" type="slidenum">
              <a:rPr lang="fr-FR" altLang="fr-FR" smtClean="0">
                <a:solidFill>
                  <a:schemeClr val="tx1"/>
                </a:solidFill>
              </a:rPr>
              <a:pPr/>
              <a:t>26</a:t>
            </a:fld>
            <a:endParaRPr lang="fr-FR" altLang="fr-FR" smtClean="0">
              <a:solidFill>
                <a:schemeClr val="tx1"/>
              </a:solidFill>
            </a:endParaRPr>
          </a:p>
        </p:txBody>
      </p:sp>
      <p:sp>
        <p:nvSpPr>
          <p:cNvPr id="9" name="Titre 17"/>
          <p:cNvSpPr txBox="1">
            <a:spLocks noChangeArrowheads="1"/>
          </p:cNvSpPr>
          <p:nvPr/>
        </p:nvSpPr>
        <p:spPr bwMode="auto">
          <a:xfrm>
            <a:off x="5508625" y="333375"/>
            <a:ext cx="3122613" cy="14366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004" tIns="46798" rIns="90004" bIns="46798" anchor="ctr" anchorCtr="1"/>
          <a:lstStyle>
            <a:lvl1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lang="fr-FR" sz="3200" b="1">
                <a:solidFill>
                  <a:srgbClr val="B7B128"/>
                </a:solidFill>
                <a:latin typeface="Arial" pitchFamily="18"/>
                <a:cs typeface="Tahoma" pitchFamily="2"/>
              </a:defRPr>
            </a:lvl1pPr>
            <a:lvl2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2pPr>
            <a:lvl3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3pPr>
            <a:lvl4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4pPr>
            <a:lvl5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5pPr>
            <a:lvl6pPr marL="457200" algn="l" rtl="0" eaLnBrk="0" fontAlgn="base">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6pPr>
            <a:lvl7pPr marL="914400" algn="l" rtl="0" eaLnBrk="0" fontAlgn="base">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7pPr>
            <a:lvl8pPr marL="1371600" algn="l" rtl="0" eaLnBrk="0" fontAlgn="base">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8pPr>
            <a:lvl9pPr marL="1828800" algn="l" rtl="0" eaLnBrk="0" fontAlgn="base">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9pPr>
          </a:lstStyle>
          <a:p>
            <a:pPr eaLnBrk="1" hangingPunct="1">
              <a:defRPr/>
            </a:pPr>
            <a:r>
              <a:rPr altLang="fr-FR" sz="2400" kern="0" dirty="0" smtClean="0">
                <a:solidFill>
                  <a:srgbClr val="EB6078"/>
                </a:solidFill>
                <a:latin typeface="Museo 500" panose="02000000000000000000" pitchFamily="50" charset="0"/>
                <a:cs typeface="Tahoma" panose="020B0604030504040204" pitchFamily="34" charset="0"/>
              </a:rPr>
              <a:t>Quelques précautions à prendre</a:t>
            </a:r>
          </a:p>
        </p:txBody>
      </p:sp>
      <p:sp>
        <p:nvSpPr>
          <p:cNvPr id="10" name="ZoneTexte 9"/>
          <p:cNvSpPr txBox="1"/>
          <p:nvPr/>
        </p:nvSpPr>
        <p:spPr>
          <a:xfrm>
            <a:off x="5907088" y="207963"/>
            <a:ext cx="2960687" cy="369887"/>
          </a:xfrm>
          <a:prstGeom prst="rect">
            <a:avLst/>
          </a:prstGeom>
          <a:solidFill>
            <a:srgbClr val="FFFFFF"/>
          </a:solidFill>
          <a:ln cap="flat">
            <a:noFill/>
          </a:ln>
        </p:spPr>
        <p:txBody>
          <a:bodyPr anchorCtr="1">
            <a:spAutoFit/>
          </a:bodyPr>
          <a:lstStyle/>
          <a:p>
            <a:pPr marL="0" lvl="1" algn="ctr" eaLnBrk="1" fontAlgn="auto" hangingPunct="1">
              <a:spcBef>
                <a:spcPts val="950"/>
              </a:spcBef>
              <a:spcAft>
                <a:spcPts val="0"/>
              </a:spcAft>
              <a:tabLst>
                <a:tab pos="639723" algn="l"/>
                <a:tab pos="1554123" algn="l"/>
                <a:tab pos="2468523" algn="l"/>
                <a:tab pos="3382923" algn="l"/>
                <a:tab pos="4297323" algn="l"/>
                <a:tab pos="5211723" algn="l"/>
                <a:tab pos="6126123" algn="l"/>
                <a:tab pos="7040523" algn="l"/>
                <a:tab pos="7954923" algn="l"/>
                <a:tab pos="8869323" algn="l"/>
                <a:tab pos="9783723" algn="l"/>
              </a:tabLst>
              <a:defRPr sz="1800" b="0" i="0" u="none" strike="noStrike" kern="0" cap="none" spc="0" baseline="0">
                <a:solidFill>
                  <a:srgbClr val="000000"/>
                </a:solidFill>
                <a:uFillTx/>
              </a:defRPr>
            </a:pPr>
            <a:r>
              <a:rPr lang="fr-FR" b="1" kern="0" dirty="0">
                <a:solidFill>
                  <a:srgbClr val="000000"/>
                </a:solidFill>
                <a:latin typeface="Museo 500" panose="02000000000000000000" pitchFamily="50" charset="0"/>
                <a:cs typeface="Tahoma" pitchFamily="2"/>
              </a:rPr>
              <a:t>Parcours CAP Bien-être</a:t>
            </a:r>
          </a:p>
        </p:txBody>
      </p:sp>
      <p:pic>
        <p:nvPicPr>
          <p:cNvPr id="336904" name="Imag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4763"/>
            <a:ext cx="5730875"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6905" name="Image 11"/>
          <p:cNvPicPr>
            <a:picLocks noChangeAspect="1"/>
          </p:cNvPicPr>
          <p:nvPr/>
        </p:nvPicPr>
        <p:blipFill>
          <a:blip r:embed="rId5">
            <a:extLst>
              <a:ext uri="{28A0092B-C50C-407E-A947-70E740481C1C}">
                <a14:useLocalDpi xmlns:a14="http://schemas.microsoft.com/office/drawing/2010/main" val="0"/>
              </a:ext>
            </a:extLst>
          </a:blip>
          <a:srcRect l="20821" t="8751" r="21899" b="36250"/>
          <a:stretch>
            <a:fillRect/>
          </a:stretch>
        </p:blipFill>
        <p:spPr bwMode="auto">
          <a:xfrm>
            <a:off x="7623175" y="5670550"/>
            <a:ext cx="136842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 name="Connecteur droit 12"/>
          <p:cNvCxnSpPr/>
          <p:nvPr/>
        </p:nvCxnSpPr>
        <p:spPr>
          <a:xfrm flipV="1">
            <a:off x="268288" y="6273800"/>
            <a:ext cx="7134225" cy="19050"/>
          </a:xfrm>
          <a:prstGeom prst="line">
            <a:avLst/>
          </a:prstGeom>
          <a:ln>
            <a:solidFill>
              <a:srgbClr val="50A051"/>
            </a:solidFill>
          </a:ln>
        </p:spPr>
        <p:style>
          <a:lnRef idx="1">
            <a:schemeClr val="accent1"/>
          </a:lnRef>
          <a:fillRef idx="0">
            <a:schemeClr val="accent1"/>
          </a:fillRef>
          <a:effectRef idx="0">
            <a:schemeClr val="accent1"/>
          </a:effectRef>
          <a:fontRef idx="minor">
            <a:schemeClr val="tx1"/>
          </a:fontRef>
        </p:style>
      </p:cxnSp>
      <p:sp>
        <p:nvSpPr>
          <p:cNvPr id="336907" name="Espace réservé du numéro de diapositive 1"/>
          <p:cNvSpPr txBox="1">
            <a:spLocks/>
          </p:cNvSpPr>
          <p:nvPr/>
        </p:nvSpPr>
        <p:spPr bwMode="auto">
          <a:xfrm>
            <a:off x="334963" y="6356350"/>
            <a:ext cx="84963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3000"/>
              </a:lnSpc>
              <a:spcBef>
                <a:spcPts val="1425"/>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3200">
                <a:solidFill>
                  <a:srgbClr val="000000"/>
                </a:solidFill>
                <a:latin typeface="Arial" panose="020B0604020202020204" pitchFamily="34" charset="0"/>
                <a:ea typeface="AR PL SungtiL GB"/>
                <a:cs typeface="AR PL SungtiL GB"/>
              </a:defRPr>
            </a:lvl1pPr>
            <a:lvl2pPr>
              <a:lnSpc>
                <a:spcPct val="93000"/>
              </a:lnSpc>
              <a:spcBef>
                <a:spcPts val="1138"/>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800">
                <a:solidFill>
                  <a:srgbClr val="000000"/>
                </a:solidFill>
                <a:latin typeface="Arial" panose="020B0604020202020204" pitchFamily="34" charset="0"/>
                <a:ea typeface="AR PL SungtiL GB"/>
                <a:cs typeface="AR PL SungtiL GB"/>
              </a:defRPr>
            </a:lvl2pPr>
            <a:lvl3pPr>
              <a:lnSpc>
                <a:spcPct val="93000"/>
              </a:lnSpc>
              <a:spcBef>
                <a:spcPts val="850"/>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400">
                <a:solidFill>
                  <a:srgbClr val="000000"/>
                </a:solidFill>
                <a:latin typeface="Arial" panose="020B0604020202020204" pitchFamily="34" charset="0"/>
                <a:ea typeface="AR PL SungtiL GB"/>
                <a:cs typeface="AR PL SungtiL GB"/>
              </a:defRPr>
            </a:lvl3pPr>
            <a:lvl4pPr>
              <a:lnSpc>
                <a:spcPct val="93000"/>
              </a:lnSpc>
              <a:spcBef>
                <a:spcPts val="575"/>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4pPr>
            <a:lvl5pPr>
              <a:lnSpc>
                <a:spcPct val="93000"/>
              </a:lnSpc>
              <a:spcBef>
                <a:spcPts val="288"/>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5pPr>
            <a:lvl6pPr marL="25146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6pPr>
            <a:lvl7pPr marL="29718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7pPr>
            <a:lvl8pPr marL="34290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8pPr>
            <a:lvl9pPr marL="38862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9pPr>
          </a:lstStyle>
          <a:p>
            <a:pPr algn="ctr">
              <a:lnSpc>
                <a:spcPct val="100000"/>
              </a:lnSpc>
              <a:spcBef>
                <a:spcPct val="0"/>
              </a:spcBef>
              <a:buClrTx/>
              <a:buSzTx/>
              <a:buFontTx/>
              <a:buNone/>
            </a:pPr>
            <a:r>
              <a:rPr lang="en-US" altLang="fr-FR" sz="1200">
                <a:solidFill>
                  <a:srgbClr val="898989"/>
                </a:solidFill>
                <a:latin typeface="Calibri" panose="020F0502020204030204" pitchFamily="34" charset="0"/>
                <a:cs typeface="Tahoma" panose="020B0604030504040204" pitchFamily="34" charset="0"/>
              </a:rPr>
              <a:t>26</a:t>
            </a:r>
          </a:p>
        </p:txBody>
      </p:sp>
    </p:spTree>
  </p:cSld>
  <p:clrMapOvr>
    <a:masterClrMapping/>
  </p:clrMapOvr>
  <p:transition spd="slow"/>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3894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600" y="2640013"/>
            <a:ext cx="2309813" cy="1293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pic>
      <p:pic>
        <p:nvPicPr>
          <p:cNvPr id="338947"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825" y="3968750"/>
            <a:ext cx="1901825" cy="190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pic>
      <p:sp>
        <p:nvSpPr>
          <p:cNvPr id="338948" name="Espace réservé du numéro de diapositive 1"/>
          <p:cNvSpPr>
            <a:spLocks noGrp="1" noChangeArrowheads="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txBody>
          <a:bodyPr/>
          <a:lstStyle/>
          <a:p>
            <a:r>
              <a:rPr lang="fr-FR" altLang="fr-FR" smtClean="0">
                <a:solidFill>
                  <a:schemeClr val="tx1"/>
                </a:solidFill>
              </a:rPr>
              <a:t> –     </a:t>
            </a:r>
            <a:fld id="{030D0BC9-9F7D-4B1C-9647-F6867525402B}" type="slidenum">
              <a:rPr lang="fr-FR" altLang="fr-FR" smtClean="0">
                <a:solidFill>
                  <a:schemeClr val="tx1"/>
                </a:solidFill>
              </a:rPr>
              <a:pPr/>
              <a:t>27</a:t>
            </a:fld>
            <a:endParaRPr lang="fr-FR" altLang="fr-FR" smtClean="0">
              <a:solidFill>
                <a:schemeClr val="tx1"/>
              </a:solidFill>
            </a:endParaRPr>
          </a:p>
        </p:txBody>
      </p:sp>
      <p:sp>
        <p:nvSpPr>
          <p:cNvPr id="338949" name="Text Box 4"/>
          <p:cNvSpPr txBox="1">
            <a:spLocks noChangeArrowheads="1"/>
          </p:cNvSpPr>
          <p:nvPr/>
        </p:nvSpPr>
        <p:spPr bwMode="auto">
          <a:xfrm>
            <a:off x="2300288" y="2457450"/>
            <a:ext cx="6530975" cy="169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a:solidFill>
                  <a:schemeClr val="tx1"/>
                </a:solidFill>
                <a:latin typeface="Arial" panose="020B0604020202020204" pitchFamily="34" charset="0"/>
                <a:ea typeface="AR PL SungtiL GB"/>
                <a:cs typeface="AR PL SungtiL GB"/>
              </a:defRPr>
            </a:lvl1pPr>
            <a:lvl2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a:solidFill>
                  <a:schemeClr val="tx1"/>
                </a:solidFill>
                <a:latin typeface="Arial" panose="020B0604020202020204" pitchFamily="34" charset="0"/>
                <a:ea typeface="AR PL SungtiL GB"/>
                <a:cs typeface="AR PL SungtiL GB"/>
              </a:defRPr>
            </a:lvl2pPr>
            <a:lvl3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a:solidFill>
                  <a:schemeClr val="tx1"/>
                </a:solidFill>
                <a:latin typeface="Arial" panose="020B0604020202020204" pitchFamily="34" charset="0"/>
                <a:ea typeface="AR PL SungtiL GB"/>
                <a:cs typeface="AR PL SungtiL GB"/>
              </a:defRPr>
            </a:lvl3pPr>
            <a:lvl4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a:solidFill>
                  <a:schemeClr val="tx1"/>
                </a:solidFill>
                <a:latin typeface="Arial" panose="020B0604020202020204" pitchFamily="34" charset="0"/>
                <a:ea typeface="AR PL SungtiL GB"/>
                <a:cs typeface="AR PL SungtiL GB"/>
              </a:defRPr>
            </a:lvl4pPr>
            <a:lvl5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a:solidFill>
                  <a:schemeClr val="tx1"/>
                </a:solidFill>
                <a:latin typeface="Arial" panose="020B0604020202020204" pitchFamily="34" charset="0"/>
                <a:ea typeface="AR PL SungtiL GB"/>
                <a:cs typeface="AR PL SungtiL GB"/>
              </a:defRPr>
            </a:lvl9pPr>
          </a:lstStyle>
          <a:p>
            <a:pPr eaLnBrk="1" hangingPunct="1">
              <a:buClr>
                <a:srgbClr val="000000"/>
              </a:buClr>
              <a:buSzPct val="100000"/>
              <a:buFont typeface="Times New Roman" panose="02020603050405020304" pitchFamily="18" charset="0"/>
              <a:buNone/>
            </a:pPr>
            <a:r>
              <a:rPr lang="fr-FR" altLang="fr-FR" sz="2400">
                <a:solidFill>
                  <a:srgbClr val="000000"/>
                </a:solidFill>
                <a:latin typeface="Museo 500" panose="02000000000000000000" pitchFamily="50" charset="0"/>
              </a:rPr>
              <a:t>La Mission interministérielle de vigilance et de lutte contre les dérives sectaires recense tous les ans des centaines de cas de personnes abusées par des sectes.</a:t>
            </a:r>
          </a:p>
        </p:txBody>
      </p:sp>
      <p:sp>
        <p:nvSpPr>
          <p:cNvPr id="338950" name="Espace réservé du numéro de diapositive 1"/>
          <p:cNvSpPr txBox="1">
            <a:spLocks noChangeArrowheads="1"/>
          </p:cNvSpPr>
          <p:nvPr/>
        </p:nvSpPr>
        <p:spPr bwMode="auto">
          <a:xfrm>
            <a:off x="3419475" y="6267450"/>
            <a:ext cx="5183188"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txBody>
          <a:bodyPr lIns="0" tIns="0" rIns="0" bIns="0"/>
          <a:lstStyle>
            <a:lvl1pPr>
              <a:lnSpc>
                <a:spcPct val="93000"/>
              </a:lnSpc>
              <a:spcBef>
                <a:spcPts val="1425"/>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AR PL SungtiL GB"/>
                <a:cs typeface="AR PL SungtiL GB"/>
              </a:defRPr>
            </a:lvl1pPr>
            <a:lvl2pPr>
              <a:lnSpc>
                <a:spcPct val="93000"/>
              </a:lnSpc>
              <a:spcBef>
                <a:spcPts val="1138"/>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AR PL SungtiL GB"/>
                <a:cs typeface="AR PL SungtiL GB"/>
              </a:defRPr>
            </a:lvl2pPr>
            <a:lvl3pPr>
              <a:lnSpc>
                <a:spcPct val="93000"/>
              </a:lnSpc>
              <a:spcBef>
                <a:spcPts val="85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AR PL SungtiL GB"/>
                <a:cs typeface="AR PL SungtiL GB"/>
              </a:defRPr>
            </a:lvl3pPr>
            <a:lvl4pPr>
              <a:lnSpc>
                <a:spcPct val="93000"/>
              </a:lnSpc>
              <a:spcBef>
                <a:spcPts val="575"/>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AR PL SungtiL GB"/>
                <a:cs typeface="AR PL SungtiL GB"/>
              </a:defRPr>
            </a:lvl4pPr>
            <a:lvl5pPr>
              <a:lnSpc>
                <a:spcPct val="93000"/>
              </a:lnSpc>
              <a:spcBef>
                <a:spcPts val="288"/>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AR PL SungtiL GB"/>
                <a:cs typeface="AR PL SungtiL GB"/>
              </a:defRPr>
            </a:lvl5pPr>
            <a:lvl6pPr marL="25146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AR PL SungtiL GB"/>
                <a:cs typeface="AR PL SungtiL GB"/>
              </a:defRPr>
            </a:lvl6pPr>
            <a:lvl7pPr marL="29718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AR PL SungtiL GB"/>
                <a:cs typeface="AR PL SungtiL GB"/>
              </a:defRPr>
            </a:lvl7pPr>
            <a:lvl8pPr marL="34290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AR PL SungtiL GB"/>
                <a:cs typeface="AR PL SungtiL GB"/>
              </a:defRPr>
            </a:lvl8pPr>
            <a:lvl9pPr marL="38862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AR PL SungtiL GB"/>
                <a:cs typeface="AR PL SungtiL GB"/>
              </a:defRPr>
            </a:lvl9pPr>
          </a:lstStyle>
          <a:p>
            <a:pPr algn="r" eaLnBrk="1" hangingPunct="1">
              <a:lnSpc>
                <a:spcPct val="100000"/>
              </a:lnSpc>
              <a:spcBef>
                <a:spcPct val="0"/>
              </a:spcBef>
            </a:pPr>
            <a:r>
              <a:rPr lang="fr-FR" altLang="fr-FR" sz="1200">
                <a:solidFill>
                  <a:schemeClr val="tx1"/>
                </a:solidFill>
                <a:cs typeface="Lucida Sans Unicode" panose="020B0602030504020204" pitchFamily="34" charset="0"/>
              </a:rPr>
              <a:t> –     </a:t>
            </a:r>
            <a:fld id="{4607C7B4-1F86-4745-A050-3DDD771BFDE7}" type="slidenum">
              <a:rPr lang="fr-FR" altLang="fr-FR" sz="1200">
                <a:solidFill>
                  <a:schemeClr val="tx1"/>
                </a:solidFill>
                <a:cs typeface="Lucida Sans Unicode" panose="020B0602030504020204" pitchFamily="34" charset="0"/>
              </a:rPr>
              <a:pPr algn="r" eaLnBrk="1" hangingPunct="1">
                <a:lnSpc>
                  <a:spcPct val="100000"/>
                </a:lnSpc>
                <a:spcBef>
                  <a:spcPct val="0"/>
                </a:spcBef>
              </a:pPr>
              <a:t>27</a:t>
            </a:fld>
            <a:endParaRPr lang="fr-FR" altLang="fr-FR" sz="1200">
              <a:solidFill>
                <a:schemeClr val="tx1"/>
              </a:solidFill>
              <a:cs typeface="Lucida Sans Unicode" panose="020B0602030504020204" pitchFamily="34" charset="0"/>
            </a:endParaRPr>
          </a:p>
        </p:txBody>
      </p:sp>
      <p:pic>
        <p:nvPicPr>
          <p:cNvPr id="338951" name="Image 9"/>
          <p:cNvPicPr>
            <a:picLocks noChangeAspect="1"/>
          </p:cNvPicPr>
          <p:nvPr/>
        </p:nvPicPr>
        <p:blipFill>
          <a:blip r:embed="rId5">
            <a:extLst>
              <a:ext uri="{28A0092B-C50C-407E-A947-70E740481C1C}">
                <a14:useLocalDpi xmlns:a14="http://schemas.microsoft.com/office/drawing/2010/main" val="0"/>
              </a:ext>
            </a:extLst>
          </a:blip>
          <a:srcRect l="20821" t="8751" r="21899" b="36250"/>
          <a:stretch>
            <a:fillRect/>
          </a:stretch>
        </p:blipFill>
        <p:spPr bwMode="auto">
          <a:xfrm>
            <a:off x="7623175" y="5670550"/>
            <a:ext cx="136842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Connecteur droit 10"/>
          <p:cNvCxnSpPr/>
          <p:nvPr/>
        </p:nvCxnSpPr>
        <p:spPr>
          <a:xfrm flipV="1">
            <a:off x="268288" y="6273800"/>
            <a:ext cx="7134225" cy="19050"/>
          </a:xfrm>
          <a:prstGeom prst="line">
            <a:avLst/>
          </a:prstGeom>
          <a:ln>
            <a:solidFill>
              <a:srgbClr val="50A051"/>
            </a:solidFill>
          </a:ln>
        </p:spPr>
        <p:style>
          <a:lnRef idx="1">
            <a:schemeClr val="accent1"/>
          </a:lnRef>
          <a:fillRef idx="0">
            <a:schemeClr val="accent1"/>
          </a:fillRef>
          <a:effectRef idx="0">
            <a:schemeClr val="accent1"/>
          </a:effectRef>
          <a:fontRef idx="minor">
            <a:schemeClr val="tx1"/>
          </a:fontRef>
        </p:style>
      </p:cxnSp>
      <p:sp>
        <p:nvSpPr>
          <p:cNvPr id="338953" name="Espace réservé du numéro de diapositive 1"/>
          <p:cNvSpPr txBox="1">
            <a:spLocks/>
          </p:cNvSpPr>
          <p:nvPr/>
        </p:nvSpPr>
        <p:spPr bwMode="auto">
          <a:xfrm>
            <a:off x="334963" y="6356350"/>
            <a:ext cx="84963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3000"/>
              </a:lnSpc>
              <a:spcBef>
                <a:spcPts val="1425"/>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3200">
                <a:solidFill>
                  <a:srgbClr val="000000"/>
                </a:solidFill>
                <a:latin typeface="Arial" panose="020B0604020202020204" pitchFamily="34" charset="0"/>
                <a:ea typeface="AR PL SungtiL GB"/>
                <a:cs typeface="AR PL SungtiL GB"/>
              </a:defRPr>
            </a:lvl1pPr>
            <a:lvl2pPr>
              <a:lnSpc>
                <a:spcPct val="93000"/>
              </a:lnSpc>
              <a:spcBef>
                <a:spcPts val="1138"/>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800">
                <a:solidFill>
                  <a:srgbClr val="000000"/>
                </a:solidFill>
                <a:latin typeface="Arial" panose="020B0604020202020204" pitchFamily="34" charset="0"/>
                <a:ea typeface="AR PL SungtiL GB"/>
                <a:cs typeface="AR PL SungtiL GB"/>
              </a:defRPr>
            </a:lvl2pPr>
            <a:lvl3pPr>
              <a:lnSpc>
                <a:spcPct val="93000"/>
              </a:lnSpc>
              <a:spcBef>
                <a:spcPts val="850"/>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400">
                <a:solidFill>
                  <a:srgbClr val="000000"/>
                </a:solidFill>
                <a:latin typeface="Arial" panose="020B0604020202020204" pitchFamily="34" charset="0"/>
                <a:ea typeface="AR PL SungtiL GB"/>
                <a:cs typeface="AR PL SungtiL GB"/>
              </a:defRPr>
            </a:lvl3pPr>
            <a:lvl4pPr>
              <a:lnSpc>
                <a:spcPct val="93000"/>
              </a:lnSpc>
              <a:spcBef>
                <a:spcPts val="575"/>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4pPr>
            <a:lvl5pPr>
              <a:lnSpc>
                <a:spcPct val="93000"/>
              </a:lnSpc>
              <a:spcBef>
                <a:spcPts val="288"/>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5pPr>
            <a:lvl6pPr marL="25146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6pPr>
            <a:lvl7pPr marL="29718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7pPr>
            <a:lvl8pPr marL="34290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8pPr>
            <a:lvl9pPr marL="38862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9pPr>
          </a:lstStyle>
          <a:p>
            <a:pPr algn="ctr">
              <a:lnSpc>
                <a:spcPct val="100000"/>
              </a:lnSpc>
              <a:spcBef>
                <a:spcPct val="0"/>
              </a:spcBef>
              <a:buClrTx/>
              <a:buSzTx/>
              <a:buFontTx/>
              <a:buNone/>
            </a:pPr>
            <a:r>
              <a:rPr lang="en-US" altLang="fr-FR" sz="1200">
                <a:solidFill>
                  <a:srgbClr val="898989"/>
                </a:solidFill>
                <a:latin typeface="Calibri" panose="020F0502020204030204" pitchFamily="34" charset="0"/>
                <a:cs typeface="Tahoma" panose="020B0604030504040204" pitchFamily="34" charset="0"/>
              </a:rPr>
              <a:t>27</a:t>
            </a:r>
          </a:p>
        </p:txBody>
      </p:sp>
      <p:sp>
        <p:nvSpPr>
          <p:cNvPr id="338954" name="Text Box 3"/>
          <p:cNvSpPr txBox="1">
            <a:spLocks noChangeArrowheads="1"/>
          </p:cNvSpPr>
          <p:nvPr/>
        </p:nvSpPr>
        <p:spPr bwMode="auto">
          <a:xfrm>
            <a:off x="2286000" y="4041775"/>
            <a:ext cx="6545263" cy="1857375"/>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Lst>
              <a:defRPr>
                <a:solidFill>
                  <a:schemeClr val="tx1"/>
                </a:solidFill>
                <a:latin typeface="Arial" panose="020B0604020202020204" pitchFamily="34" charset="0"/>
                <a:ea typeface="AR PL SungtiL GB"/>
                <a:cs typeface="AR PL SungtiL GB"/>
              </a:defRPr>
            </a:lvl1pPr>
            <a:lvl2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Lst>
              <a:defRPr>
                <a:solidFill>
                  <a:schemeClr val="tx1"/>
                </a:solidFill>
                <a:latin typeface="Arial" panose="020B0604020202020204" pitchFamily="34" charset="0"/>
                <a:ea typeface="AR PL SungtiL GB"/>
                <a:cs typeface="AR PL SungtiL GB"/>
              </a:defRPr>
            </a:lvl2pPr>
            <a:lvl3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Lst>
              <a:defRPr>
                <a:solidFill>
                  <a:schemeClr val="tx1"/>
                </a:solidFill>
                <a:latin typeface="Arial" panose="020B0604020202020204" pitchFamily="34" charset="0"/>
                <a:ea typeface="AR PL SungtiL GB"/>
                <a:cs typeface="AR PL SungtiL GB"/>
              </a:defRPr>
            </a:lvl3pPr>
            <a:lvl4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Lst>
              <a:defRPr>
                <a:solidFill>
                  <a:schemeClr val="tx1"/>
                </a:solidFill>
                <a:latin typeface="Arial" panose="020B0604020202020204" pitchFamily="34" charset="0"/>
                <a:ea typeface="AR PL SungtiL GB"/>
                <a:cs typeface="AR PL SungtiL GB"/>
              </a:defRPr>
            </a:lvl4pPr>
            <a:lvl5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Lst>
              <a:defRPr>
                <a:solidFill>
                  <a:schemeClr val="tx1"/>
                </a:solidFill>
                <a:latin typeface="Arial" panose="020B0604020202020204" pitchFamily="34" charset="0"/>
                <a:ea typeface="AR PL SungtiL GB"/>
                <a:cs typeface="AR PL SungtiL GB"/>
              </a:defRPr>
            </a:lvl9pPr>
          </a:lstStyle>
          <a:p>
            <a:pPr algn="ctr" eaLnBrk="1" hangingPunct="1">
              <a:buClr>
                <a:srgbClr val="000000"/>
              </a:buClr>
              <a:buSzPct val="100000"/>
              <a:buFont typeface="Times New Roman" panose="02020603050405020304" pitchFamily="18" charset="0"/>
              <a:buNone/>
            </a:pPr>
            <a:r>
              <a:rPr lang="fr-FR" altLang="fr-FR" sz="3600">
                <a:solidFill>
                  <a:srgbClr val="000000"/>
                </a:solidFill>
                <a:latin typeface="Calibri" panose="020F0502020204030204" pitchFamily="34" charset="0"/>
              </a:rPr>
              <a:t>Soyez vigilant : toute personne peut subir un endoctrinement sectaire !</a:t>
            </a:r>
          </a:p>
        </p:txBody>
      </p:sp>
      <p:sp>
        <p:nvSpPr>
          <p:cNvPr id="13" name="Titre 17"/>
          <p:cNvSpPr txBox="1">
            <a:spLocks noChangeArrowheads="1"/>
          </p:cNvSpPr>
          <p:nvPr/>
        </p:nvSpPr>
        <p:spPr bwMode="auto">
          <a:xfrm>
            <a:off x="5508625" y="333375"/>
            <a:ext cx="3122613" cy="14366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004" tIns="46798" rIns="90004" bIns="46798" anchor="ctr" anchorCtr="1"/>
          <a:lstStyle>
            <a:lvl1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lang="fr-FR" sz="3200" b="1">
                <a:solidFill>
                  <a:srgbClr val="B7B128"/>
                </a:solidFill>
                <a:latin typeface="Arial" pitchFamily="18"/>
                <a:cs typeface="Tahoma" pitchFamily="2"/>
              </a:defRPr>
            </a:lvl1pPr>
            <a:lvl2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2pPr>
            <a:lvl3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3pPr>
            <a:lvl4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4pPr>
            <a:lvl5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5pPr>
            <a:lvl6pPr marL="457200" algn="l" rtl="0" eaLnBrk="0" fontAlgn="base">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6pPr>
            <a:lvl7pPr marL="914400" algn="l" rtl="0" eaLnBrk="0" fontAlgn="base">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7pPr>
            <a:lvl8pPr marL="1371600" algn="l" rtl="0" eaLnBrk="0" fontAlgn="base">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8pPr>
            <a:lvl9pPr marL="1828800" algn="l" rtl="0" eaLnBrk="0" fontAlgn="base">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9pPr>
          </a:lstStyle>
          <a:p>
            <a:pPr eaLnBrk="1" hangingPunct="1">
              <a:defRPr/>
            </a:pPr>
            <a:r>
              <a:rPr altLang="fr-FR" sz="2400" kern="0" dirty="0" smtClean="0">
                <a:solidFill>
                  <a:srgbClr val="EB6078"/>
                </a:solidFill>
                <a:latin typeface="Museo 500" panose="02000000000000000000" pitchFamily="50" charset="0"/>
                <a:cs typeface="Tahoma" panose="020B0604030504040204" pitchFamily="34" charset="0"/>
              </a:rPr>
              <a:t>Quelques précautions à prendre</a:t>
            </a:r>
          </a:p>
        </p:txBody>
      </p:sp>
      <p:sp>
        <p:nvSpPr>
          <p:cNvPr id="14" name="ZoneTexte 13"/>
          <p:cNvSpPr txBox="1"/>
          <p:nvPr/>
        </p:nvSpPr>
        <p:spPr>
          <a:xfrm>
            <a:off x="5907088" y="207963"/>
            <a:ext cx="2960687" cy="369887"/>
          </a:xfrm>
          <a:prstGeom prst="rect">
            <a:avLst/>
          </a:prstGeom>
          <a:solidFill>
            <a:srgbClr val="FFFFFF"/>
          </a:solidFill>
          <a:ln cap="flat">
            <a:noFill/>
          </a:ln>
        </p:spPr>
        <p:txBody>
          <a:bodyPr anchorCtr="1">
            <a:spAutoFit/>
          </a:bodyPr>
          <a:lstStyle/>
          <a:p>
            <a:pPr marL="0" lvl="1" algn="ctr" eaLnBrk="1" fontAlgn="auto" hangingPunct="1">
              <a:spcBef>
                <a:spcPts val="950"/>
              </a:spcBef>
              <a:spcAft>
                <a:spcPts val="0"/>
              </a:spcAft>
              <a:tabLst>
                <a:tab pos="639723" algn="l"/>
                <a:tab pos="1554123" algn="l"/>
                <a:tab pos="2468523" algn="l"/>
                <a:tab pos="3382923" algn="l"/>
                <a:tab pos="4297323" algn="l"/>
                <a:tab pos="5211723" algn="l"/>
                <a:tab pos="6126123" algn="l"/>
                <a:tab pos="7040523" algn="l"/>
                <a:tab pos="7954923" algn="l"/>
                <a:tab pos="8869323" algn="l"/>
                <a:tab pos="9783723" algn="l"/>
              </a:tabLst>
              <a:defRPr sz="1800" b="0" i="0" u="none" strike="noStrike" kern="0" cap="none" spc="0" baseline="0">
                <a:solidFill>
                  <a:srgbClr val="000000"/>
                </a:solidFill>
                <a:uFillTx/>
              </a:defRPr>
            </a:pPr>
            <a:r>
              <a:rPr lang="fr-FR" b="1" kern="0" dirty="0">
                <a:solidFill>
                  <a:srgbClr val="000000"/>
                </a:solidFill>
                <a:latin typeface="Museo 500" panose="02000000000000000000" pitchFamily="50" charset="0"/>
                <a:cs typeface="Tahoma" pitchFamily="2"/>
              </a:rPr>
              <a:t>Parcours CAP Bien-être</a:t>
            </a:r>
          </a:p>
        </p:txBody>
      </p:sp>
      <p:pic>
        <p:nvPicPr>
          <p:cNvPr id="338957" name="Image 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0" y="4763"/>
            <a:ext cx="5730875"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958" name="Text Box 2"/>
          <p:cNvSpPr txBox="1">
            <a:spLocks noChangeArrowheads="1"/>
          </p:cNvSpPr>
          <p:nvPr/>
        </p:nvSpPr>
        <p:spPr bwMode="auto">
          <a:xfrm>
            <a:off x="0" y="1844675"/>
            <a:ext cx="9144000"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nchorCtr="1"/>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9pPr>
          </a:lstStyle>
          <a:p>
            <a:pPr algn="ctr" eaLnBrk="1" hangingPunct="1">
              <a:lnSpc>
                <a:spcPct val="85000"/>
              </a:lnSpc>
              <a:buClr>
                <a:srgbClr val="000000"/>
              </a:buClr>
              <a:buSzPct val="100000"/>
              <a:buFont typeface="Times New Roman" panose="02020603050405020304" pitchFamily="18" charset="0"/>
              <a:buNone/>
            </a:pPr>
            <a:r>
              <a:rPr lang="fr-FR" altLang="fr-FR" sz="3200" b="1">
                <a:solidFill>
                  <a:srgbClr val="EB6078"/>
                </a:solidFill>
                <a:latin typeface="Museo 500" panose="02000000000000000000" pitchFamily="50" charset="0"/>
              </a:rPr>
              <a:t>Attention aux « sectes »</a:t>
            </a:r>
          </a:p>
        </p:txBody>
      </p:sp>
    </p:spTree>
  </p:cSld>
  <p:clrMapOvr>
    <a:masterClrMapping/>
  </p:clrMapOvr>
  <p:transition spd="slow"/>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0994" name="Text Box 1"/>
          <p:cNvSpPr txBox="1">
            <a:spLocks noChangeArrowheads="1"/>
          </p:cNvSpPr>
          <p:nvPr/>
        </p:nvSpPr>
        <p:spPr bwMode="auto">
          <a:xfrm>
            <a:off x="0" y="1825625"/>
            <a:ext cx="9144000"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nchorCtr="1"/>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9pPr>
          </a:lstStyle>
          <a:p>
            <a:pPr algn="ctr" eaLnBrk="1" hangingPunct="1">
              <a:lnSpc>
                <a:spcPct val="85000"/>
              </a:lnSpc>
              <a:buClr>
                <a:srgbClr val="000000"/>
              </a:buClr>
              <a:buSzPct val="100000"/>
              <a:buFont typeface="Times New Roman" panose="02020603050405020304" pitchFamily="18" charset="0"/>
              <a:buNone/>
            </a:pPr>
            <a:r>
              <a:rPr lang="fr-FR" altLang="fr-FR" sz="3200" b="1">
                <a:solidFill>
                  <a:srgbClr val="EB6078"/>
                </a:solidFill>
                <a:latin typeface="Museo 500" panose="02000000000000000000" pitchFamily="50" charset="0"/>
              </a:rPr>
              <a:t>Quelques conseils pour vos recherches  </a:t>
            </a:r>
          </a:p>
        </p:txBody>
      </p:sp>
      <p:sp>
        <p:nvSpPr>
          <p:cNvPr id="340995" name="Text Box 2"/>
          <p:cNvSpPr txBox="1">
            <a:spLocks noChangeArrowheads="1"/>
          </p:cNvSpPr>
          <p:nvPr/>
        </p:nvSpPr>
        <p:spPr bwMode="auto">
          <a:xfrm>
            <a:off x="0" y="2974975"/>
            <a:ext cx="91440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chemeClr val="tx1"/>
                </a:solidFill>
                <a:latin typeface="Arial" panose="020B0604020202020204" pitchFamily="34" charset="0"/>
                <a:ea typeface="AR PL SungtiL GB"/>
                <a:cs typeface="AR PL SungtiL GB"/>
              </a:defRPr>
            </a:lvl1pPr>
            <a:lvl2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chemeClr val="tx1"/>
                </a:solidFill>
                <a:latin typeface="Arial" panose="020B0604020202020204" pitchFamily="34" charset="0"/>
                <a:ea typeface="AR PL SungtiL GB"/>
                <a:cs typeface="AR PL SungtiL GB"/>
              </a:defRPr>
            </a:lvl2pPr>
            <a:lvl3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chemeClr val="tx1"/>
                </a:solidFill>
                <a:latin typeface="Arial" panose="020B0604020202020204" pitchFamily="34" charset="0"/>
                <a:ea typeface="AR PL SungtiL GB"/>
                <a:cs typeface="AR PL SungtiL GB"/>
              </a:defRPr>
            </a:lvl3pPr>
            <a:lvl4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chemeClr val="tx1"/>
                </a:solidFill>
                <a:latin typeface="Arial" panose="020B0604020202020204" pitchFamily="34" charset="0"/>
                <a:ea typeface="AR PL SungtiL GB"/>
                <a:cs typeface="AR PL SungtiL GB"/>
              </a:defRPr>
            </a:lvl4pPr>
            <a:lvl5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chemeClr val="tx1"/>
                </a:solidFill>
                <a:latin typeface="Arial" panose="020B0604020202020204" pitchFamily="34" charset="0"/>
                <a:ea typeface="AR PL SungtiL GB"/>
                <a:cs typeface="AR PL SungtiL GB"/>
              </a:defRPr>
            </a:lvl9pPr>
          </a:lstStyle>
          <a:p>
            <a:pPr algn="ctr" eaLnBrk="1" hangingPunct="1">
              <a:buClr>
                <a:srgbClr val="000000"/>
              </a:buClr>
              <a:buSzPct val="100000"/>
              <a:buFont typeface="Times New Roman" panose="02020603050405020304" pitchFamily="18" charset="0"/>
              <a:buNone/>
            </a:pPr>
            <a:r>
              <a:rPr lang="fr-FR" altLang="fr-FR" sz="2000">
                <a:solidFill>
                  <a:srgbClr val="000000"/>
                </a:solidFill>
                <a:latin typeface="Museo 500" panose="02000000000000000000" pitchFamily="50" charset="0"/>
              </a:rPr>
              <a:t>Qui propose ses services ? De quelle organisation s’agit-il ? </a:t>
            </a:r>
          </a:p>
        </p:txBody>
      </p:sp>
      <p:sp>
        <p:nvSpPr>
          <p:cNvPr id="340996" name="Text Box 3"/>
          <p:cNvSpPr txBox="1">
            <a:spLocks noChangeArrowheads="1"/>
          </p:cNvSpPr>
          <p:nvPr/>
        </p:nvSpPr>
        <p:spPr bwMode="auto">
          <a:xfrm>
            <a:off x="0" y="2609850"/>
            <a:ext cx="91440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457200" algn="l"/>
                <a:tab pos="914400" algn="l"/>
                <a:tab pos="1371600" algn="l"/>
                <a:tab pos="1828800" algn="l"/>
                <a:tab pos="2286000" algn="l"/>
                <a:tab pos="2743200" algn="l"/>
                <a:tab pos="3200400" algn="l"/>
                <a:tab pos="3657600" algn="l"/>
                <a:tab pos="4114800" algn="l"/>
                <a:tab pos="4572000" algn="l"/>
              </a:tabLst>
              <a:defRPr>
                <a:solidFill>
                  <a:schemeClr val="tx1"/>
                </a:solidFill>
                <a:latin typeface="Arial" panose="020B0604020202020204" pitchFamily="34" charset="0"/>
                <a:ea typeface="AR PL SungtiL GB"/>
                <a:cs typeface="AR PL SungtiL GB"/>
              </a:defRPr>
            </a:lvl1pPr>
            <a:lvl2pPr>
              <a:tabLst>
                <a:tab pos="457200" algn="l"/>
                <a:tab pos="914400" algn="l"/>
                <a:tab pos="1371600" algn="l"/>
                <a:tab pos="1828800" algn="l"/>
                <a:tab pos="2286000" algn="l"/>
                <a:tab pos="2743200" algn="l"/>
                <a:tab pos="3200400" algn="l"/>
                <a:tab pos="3657600" algn="l"/>
                <a:tab pos="4114800" algn="l"/>
                <a:tab pos="4572000" algn="l"/>
              </a:tabLst>
              <a:defRPr>
                <a:solidFill>
                  <a:schemeClr val="tx1"/>
                </a:solidFill>
                <a:latin typeface="Arial" panose="020B0604020202020204" pitchFamily="34" charset="0"/>
                <a:ea typeface="AR PL SungtiL GB"/>
                <a:cs typeface="AR PL SungtiL GB"/>
              </a:defRPr>
            </a:lvl2pPr>
            <a:lvl3pPr>
              <a:tabLst>
                <a:tab pos="457200" algn="l"/>
                <a:tab pos="914400" algn="l"/>
                <a:tab pos="1371600" algn="l"/>
                <a:tab pos="1828800" algn="l"/>
                <a:tab pos="2286000" algn="l"/>
                <a:tab pos="2743200" algn="l"/>
                <a:tab pos="3200400" algn="l"/>
                <a:tab pos="3657600" algn="l"/>
                <a:tab pos="4114800" algn="l"/>
                <a:tab pos="4572000" algn="l"/>
              </a:tabLst>
              <a:defRPr>
                <a:solidFill>
                  <a:schemeClr val="tx1"/>
                </a:solidFill>
                <a:latin typeface="Arial" panose="020B0604020202020204" pitchFamily="34" charset="0"/>
                <a:ea typeface="AR PL SungtiL GB"/>
                <a:cs typeface="AR PL SungtiL GB"/>
              </a:defRPr>
            </a:lvl3pPr>
            <a:lvl4pPr>
              <a:tabLst>
                <a:tab pos="457200" algn="l"/>
                <a:tab pos="914400" algn="l"/>
                <a:tab pos="1371600" algn="l"/>
                <a:tab pos="1828800" algn="l"/>
                <a:tab pos="2286000" algn="l"/>
                <a:tab pos="2743200" algn="l"/>
                <a:tab pos="3200400" algn="l"/>
                <a:tab pos="3657600" algn="l"/>
                <a:tab pos="4114800" algn="l"/>
                <a:tab pos="4572000" algn="l"/>
              </a:tabLst>
              <a:defRPr>
                <a:solidFill>
                  <a:schemeClr val="tx1"/>
                </a:solidFill>
                <a:latin typeface="Arial" panose="020B0604020202020204" pitchFamily="34" charset="0"/>
                <a:ea typeface="AR PL SungtiL GB"/>
                <a:cs typeface="AR PL SungtiL GB"/>
              </a:defRPr>
            </a:lvl4pPr>
            <a:lvl5pPr>
              <a:tabLst>
                <a:tab pos="457200" algn="l"/>
                <a:tab pos="914400" algn="l"/>
                <a:tab pos="1371600" algn="l"/>
                <a:tab pos="1828800" algn="l"/>
                <a:tab pos="2286000" algn="l"/>
                <a:tab pos="2743200" algn="l"/>
                <a:tab pos="3200400" algn="l"/>
                <a:tab pos="3657600" algn="l"/>
                <a:tab pos="4114800" algn="l"/>
                <a:tab pos="4572000"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Lst>
              <a:defRPr>
                <a:solidFill>
                  <a:schemeClr val="tx1"/>
                </a:solidFill>
                <a:latin typeface="Arial" panose="020B0604020202020204" pitchFamily="34" charset="0"/>
                <a:ea typeface="AR PL SungtiL GB"/>
                <a:cs typeface="AR PL SungtiL GB"/>
              </a:defRPr>
            </a:lvl9pPr>
          </a:lstStyle>
          <a:p>
            <a:pPr algn="ctr" eaLnBrk="1" hangingPunct="1">
              <a:buClr>
                <a:srgbClr val="000000"/>
              </a:buClr>
              <a:buSzPct val="100000"/>
              <a:buFont typeface="Times New Roman" panose="02020603050405020304" pitchFamily="18" charset="0"/>
              <a:buNone/>
            </a:pPr>
            <a:r>
              <a:rPr lang="fr-FR" altLang="fr-FR" sz="2400" b="1">
                <a:solidFill>
                  <a:srgbClr val="0070C0"/>
                </a:solidFill>
                <a:latin typeface="Museo 500" panose="02000000000000000000" pitchFamily="50" charset="0"/>
              </a:rPr>
              <a:t>REMONTEZ A LA SOURCE</a:t>
            </a:r>
          </a:p>
        </p:txBody>
      </p:sp>
      <p:sp>
        <p:nvSpPr>
          <p:cNvPr id="340997" name="Text Box 4"/>
          <p:cNvSpPr txBox="1">
            <a:spLocks noChangeArrowheads="1"/>
          </p:cNvSpPr>
          <p:nvPr/>
        </p:nvSpPr>
        <p:spPr bwMode="auto">
          <a:xfrm>
            <a:off x="755650" y="3368675"/>
            <a:ext cx="750252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defRPr>
                <a:solidFill>
                  <a:schemeClr val="tx1"/>
                </a:solidFill>
                <a:latin typeface="Arial" panose="020B0604020202020204" pitchFamily="34" charset="0"/>
                <a:ea typeface="AR PL SungtiL GB"/>
                <a:cs typeface="AR PL SungtiL GB"/>
              </a:defRPr>
            </a:lvl1pPr>
            <a:lvl2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defRPr>
                <a:solidFill>
                  <a:schemeClr val="tx1"/>
                </a:solidFill>
                <a:latin typeface="Arial" panose="020B0604020202020204" pitchFamily="34" charset="0"/>
                <a:ea typeface="AR PL SungtiL GB"/>
                <a:cs typeface="AR PL SungtiL GB"/>
              </a:defRPr>
            </a:lvl2pPr>
            <a:lvl3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defRPr>
                <a:solidFill>
                  <a:schemeClr val="tx1"/>
                </a:solidFill>
                <a:latin typeface="Arial" panose="020B0604020202020204" pitchFamily="34" charset="0"/>
                <a:ea typeface="AR PL SungtiL GB"/>
                <a:cs typeface="AR PL SungtiL GB"/>
              </a:defRPr>
            </a:lvl3pPr>
            <a:lvl4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defRPr>
                <a:solidFill>
                  <a:schemeClr val="tx1"/>
                </a:solidFill>
                <a:latin typeface="Arial" panose="020B0604020202020204" pitchFamily="34" charset="0"/>
                <a:ea typeface="AR PL SungtiL GB"/>
                <a:cs typeface="AR PL SungtiL GB"/>
              </a:defRPr>
            </a:lvl4pPr>
            <a:lvl5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defRPr>
                <a:solidFill>
                  <a:schemeClr val="tx1"/>
                </a:solidFill>
                <a:latin typeface="Arial" panose="020B0604020202020204" pitchFamily="34" charset="0"/>
                <a:ea typeface="AR PL SungtiL GB"/>
                <a:cs typeface="AR PL SungtiL GB"/>
              </a:defRPr>
            </a:lvl9pPr>
          </a:lstStyle>
          <a:p>
            <a:pPr eaLnBrk="1" hangingPunct="1">
              <a:buClr>
                <a:srgbClr val="000000"/>
              </a:buClr>
              <a:buSzPct val="100000"/>
              <a:buFont typeface="Times New Roman" panose="02020603050405020304" pitchFamily="18" charset="0"/>
              <a:buNone/>
            </a:pPr>
            <a:r>
              <a:rPr lang="fr-FR" altLang="fr-FR" sz="2000">
                <a:solidFill>
                  <a:srgbClr val="000000"/>
                </a:solidFill>
                <a:latin typeface="Museo 500" panose="02000000000000000000" pitchFamily="50" charset="0"/>
              </a:rPr>
              <a:t>Préférez les sites officiels</a:t>
            </a:r>
          </a:p>
        </p:txBody>
      </p:sp>
      <p:sp>
        <p:nvSpPr>
          <p:cNvPr id="340998" name="Freeform 5"/>
          <p:cNvSpPr>
            <a:spLocks noChangeArrowheads="1"/>
          </p:cNvSpPr>
          <p:nvPr/>
        </p:nvSpPr>
        <p:spPr bwMode="auto">
          <a:xfrm>
            <a:off x="428625" y="3340100"/>
            <a:ext cx="327025" cy="412750"/>
          </a:xfrm>
          <a:custGeom>
            <a:avLst/>
            <a:gdLst>
              <a:gd name="T0" fmla="*/ 0 w 21600"/>
              <a:gd name="T1" fmla="*/ 2147483646 h 21600"/>
              <a:gd name="T2" fmla="*/ 2147483646 w 21600"/>
              <a:gd name="T3" fmla="*/ 2147483646 h 21600"/>
              <a:gd name="T4" fmla="*/ 2147483646 w 21600"/>
              <a:gd name="T5" fmla="*/ 0 h 21600"/>
              <a:gd name="T6" fmla="*/ 2147483646 w 21600"/>
              <a:gd name="T7" fmla="*/ 2147483646 h 21600"/>
              <a:gd name="T8" fmla="*/ 2147483646 w 21600"/>
              <a:gd name="T9" fmla="*/ 2147483646 h 21600"/>
              <a:gd name="T10" fmla="*/ 2147483646 w 21600"/>
              <a:gd name="T11" fmla="*/ 2147483646 h 21600"/>
              <a:gd name="T12" fmla="*/ 0 w 21600"/>
              <a:gd name="T13" fmla="*/ 2147483646 h 21600"/>
              <a:gd name="T14" fmla="*/ 0 60000 65536"/>
              <a:gd name="T15" fmla="*/ 0 60000 65536"/>
              <a:gd name="T16" fmla="*/ 0 60000 65536"/>
              <a:gd name="T17" fmla="*/ 0 60000 65536"/>
              <a:gd name="T18" fmla="*/ 0 60000 65536"/>
              <a:gd name="T19" fmla="*/ 0 60000 65536"/>
              <a:gd name="T20" fmla="*/ 0 60000 65536"/>
              <a:gd name="T21" fmla="*/ 0 w 21600"/>
              <a:gd name="T22" fmla="*/ 5400 h 21600"/>
              <a:gd name="T23" fmla="*/ 16875 w 21600"/>
              <a:gd name="T24" fmla="*/ 16200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0" y="5400"/>
                </a:moveTo>
                <a:lnTo>
                  <a:pt x="12150" y="5400"/>
                </a:lnTo>
                <a:lnTo>
                  <a:pt x="12150" y="0"/>
                </a:lnTo>
                <a:lnTo>
                  <a:pt x="21600" y="10800"/>
                </a:lnTo>
                <a:lnTo>
                  <a:pt x="12150" y="21600"/>
                </a:lnTo>
                <a:lnTo>
                  <a:pt x="12150" y="16200"/>
                </a:lnTo>
                <a:lnTo>
                  <a:pt x="0" y="16200"/>
                </a:lnTo>
                <a:lnTo>
                  <a:pt x="0" y="5400"/>
                </a:lnTo>
                <a:close/>
              </a:path>
            </a:pathLst>
          </a:custGeom>
          <a:solidFill>
            <a:srgbClr val="2F5597"/>
          </a:solidFill>
          <a:ln w="12600">
            <a:solidFill>
              <a:srgbClr val="2F5597"/>
            </a:solidFill>
            <a:miter lim="800000"/>
            <a:headEnd/>
            <a:tailEnd/>
          </a:ln>
        </p:spPr>
        <p:txBody>
          <a:bodyPr wrap="none" anchor="ctr"/>
          <a:lstStyle/>
          <a:p>
            <a:endParaRPr lang="fr-FR"/>
          </a:p>
        </p:txBody>
      </p:sp>
      <p:sp>
        <p:nvSpPr>
          <p:cNvPr id="340999" name="Text Box 6"/>
          <p:cNvSpPr txBox="1">
            <a:spLocks noChangeArrowheads="1"/>
          </p:cNvSpPr>
          <p:nvPr/>
        </p:nvSpPr>
        <p:spPr bwMode="auto">
          <a:xfrm>
            <a:off x="0" y="4221163"/>
            <a:ext cx="91440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chemeClr val="tx1"/>
                </a:solidFill>
                <a:latin typeface="Arial" panose="020B0604020202020204" pitchFamily="34" charset="0"/>
                <a:ea typeface="AR PL SungtiL GB"/>
                <a:cs typeface="AR PL SungtiL GB"/>
              </a:defRPr>
            </a:lvl1pPr>
            <a:lvl2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chemeClr val="tx1"/>
                </a:solidFill>
                <a:latin typeface="Arial" panose="020B0604020202020204" pitchFamily="34" charset="0"/>
                <a:ea typeface="AR PL SungtiL GB"/>
                <a:cs typeface="AR PL SungtiL GB"/>
              </a:defRPr>
            </a:lvl2pPr>
            <a:lvl3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chemeClr val="tx1"/>
                </a:solidFill>
                <a:latin typeface="Arial" panose="020B0604020202020204" pitchFamily="34" charset="0"/>
                <a:ea typeface="AR PL SungtiL GB"/>
                <a:cs typeface="AR PL SungtiL GB"/>
              </a:defRPr>
            </a:lvl3pPr>
            <a:lvl4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chemeClr val="tx1"/>
                </a:solidFill>
                <a:latin typeface="Arial" panose="020B0604020202020204" pitchFamily="34" charset="0"/>
                <a:ea typeface="AR PL SungtiL GB"/>
                <a:cs typeface="AR PL SungtiL GB"/>
              </a:defRPr>
            </a:lvl4pPr>
            <a:lvl5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chemeClr val="tx1"/>
                </a:solidFill>
                <a:latin typeface="Arial" panose="020B0604020202020204" pitchFamily="34" charset="0"/>
                <a:ea typeface="AR PL SungtiL GB"/>
                <a:cs typeface="AR PL SungtiL GB"/>
              </a:defRPr>
            </a:lvl9pPr>
          </a:lstStyle>
          <a:p>
            <a:pPr algn="ctr" eaLnBrk="1" hangingPunct="1">
              <a:buClr>
                <a:srgbClr val="000000"/>
              </a:buClr>
              <a:buSzPct val="100000"/>
              <a:buFont typeface="Times New Roman" panose="02020603050405020304" pitchFamily="18" charset="0"/>
              <a:buNone/>
            </a:pPr>
            <a:r>
              <a:rPr lang="fr-FR" altLang="fr-FR" sz="2000">
                <a:solidFill>
                  <a:srgbClr val="000000"/>
                </a:solidFill>
                <a:latin typeface="Museo 500" panose="02000000000000000000" pitchFamily="50" charset="0"/>
              </a:rPr>
              <a:t>Prenez le temps avant de décider. Cherchez plus d’informations</a:t>
            </a:r>
          </a:p>
        </p:txBody>
      </p:sp>
      <p:sp>
        <p:nvSpPr>
          <p:cNvPr id="341000" name="Text Box 7"/>
          <p:cNvSpPr txBox="1">
            <a:spLocks noChangeArrowheads="1"/>
          </p:cNvSpPr>
          <p:nvPr/>
        </p:nvSpPr>
        <p:spPr bwMode="auto">
          <a:xfrm>
            <a:off x="0" y="3860800"/>
            <a:ext cx="91440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chemeClr val="tx1"/>
                </a:solidFill>
                <a:latin typeface="Arial" panose="020B0604020202020204" pitchFamily="34" charset="0"/>
                <a:ea typeface="AR PL SungtiL GB"/>
                <a:cs typeface="AR PL SungtiL GB"/>
              </a:defRPr>
            </a:lvl1pPr>
            <a:lvl2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chemeClr val="tx1"/>
                </a:solidFill>
                <a:latin typeface="Arial" panose="020B0604020202020204" pitchFamily="34" charset="0"/>
                <a:ea typeface="AR PL SungtiL GB"/>
                <a:cs typeface="AR PL SungtiL GB"/>
              </a:defRPr>
            </a:lvl2pPr>
            <a:lvl3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chemeClr val="tx1"/>
                </a:solidFill>
                <a:latin typeface="Arial" panose="020B0604020202020204" pitchFamily="34" charset="0"/>
                <a:ea typeface="AR PL SungtiL GB"/>
                <a:cs typeface="AR PL SungtiL GB"/>
              </a:defRPr>
            </a:lvl3pPr>
            <a:lvl4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chemeClr val="tx1"/>
                </a:solidFill>
                <a:latin typeface="Arial" panose="020B0604020202020204" pitchFamily="34" charset="0"/>
                <a:ea typeface="AR PL SungtiL GB"/>
                <a:cs typeface="AR PL SungtiL GB"/>
              </a:defRPr>
            </a:lvl4pPr>
            <a:lvl5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chemeClr val="tx1"/>
                </a:solidFill>
                <a:latin typeface="Arial" panose="020B0604020202020204" pitchFamily="34" charset="0"/>
                <a:ea typeface="AR PL SungtiL GB"/>
                <a:cs typeface="AR PL SungtiL GB"/>
              </a:defRPr>
            </a:lvl9pPr>
          </a:lstStyle>
          <a:p>
            <a:pPr algn="ctr" eaLnBrk="1" hangingPunct="1">
              <a:buClr>
                <a:srgbClr val="000000"/>
              </a:buClr>
              <a:buSzPct val="100000"/>
              <a:buFont typeface="Times New Roman" panose="02020603050405020304" pitchFamily="18" charset="0"/>
              <a:buNone/>
            </a:pPr>
            <a:r>
              <a:rPr lang="fr-FR" altLang="fr-FR" sz="2400" b="1">
                <a:solidFill>
                  <a:srgbClr val="00B050"/>
                </a:solidFill>
                <a:latin typeface="Museo 500" panose="02000000000000000000" pitchFamily="50" charset="0"/>
              </a:rPr>
              <a:t>PARLEZ-EN AVANT DE PRENDRE UNE DECISION</a:t>
            </a:r>
          </a:p>
        </p:txBody>
      </p:sp>
      <p:sp>
        <p:nvSpPr>
          <p:cNvPr id="341001" name="Text Box 8"/>
          <p:cNvSpPr txBox="1">
            <a:spLocks noChangeArrowheads="1"/>
          </p:cNvSpPr>
          <p:nvPr/>
        </p:nvSpPr>
        <p:spPr bwMode="auto">
          <a:xfrm>
            <a:off x="755650" y="4581525"/>
            <a:ext cx="8429625"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defRPr>
                <a:solidFill>
                  <a:schemeClr val="tx1"/>
                </a:solidFill>
                <a:latin typeface="Arial" panose="020B0604020202020204" pitchFamily="34" charset="0"/>
                <a:ea typeface="AR PL SungtiL GB"/>
                <a:cs typeface="AR PL SungtiL GB"/>
              </a:defRPr>
            </a:lvl1pPr>
            <a:lvl2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defRPr>
                <a:solidFill>
                  <a:schemeClr val="tx1"/>
                </a:solidFill>
                <a:latin typeface="Arial" panose="020B0604020202020204" pitchFamily="34" charset="0"/>
                <a:ea typeface="AR PL SungtiL GB"/>
                <a:cs typeface="AR PL SungtiL GB"/>
              </a:defRPr>
            </a:lvl2pPr>
            <a:lvl3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defRPr>
                <a:solidFill>
                  <a:schemeClr val="tx1"/>
                </a:solidFill>
                <a:latin typeface="Arial" panose="020B0604020202020204" pitchFamily="34" charset="0"/>
                <a:ea typeface="AR PL SungtiL GB"/>
                <a:cs typeface="AR PL SungtiL GB"/>
              </a:defRPr>
            </a:lvl3pPr>
            <a:lvl4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defRPr>
                <a:solidFill>
                  <a:schemeClr val="tx1"/>
                </a:solidFill>
                <a:latin typeface="Arial" panose="020B0604020202020204" pitchFamily="34" charset="0"/>
                <a:ea typeface="AR PL SungtiL GB"/>
                <a:cs typeface="AR PL SungtiL GB"/>
              </a:defRPr>
            </a:lvl4pPr>
            <a:lvl5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defRPr>
                <a:solidFill>
                  <a:schemeClr val="tx1"/>
                </a:solidFill>
                <a:latin typeface="Arial" panose="020B0604020202020204" pitchFamily="34" charset="0"/>
                <a:ea typeface="AR PL SungtiL GB"/>
                <a:cs typeface="AR PL SungtiL GB"/>
              </a:defRPr>
            </a:lvl9pPr>
          </a:lstStyle>
          <a:p>
            <a:pPr eaLnBrk="1" hangingPunct="1">
              <a:buClr>
                <a:srgbClr val="000000"/>
              </a:buClr>
              <a:buSzPct val="100000"/>
              <a:buFont typeface="Times New Roman" panose="02020603050405020304" pitchFamily="18" charset="0"/>
              <a:buNone/>
            </a:pPr>
            <a:r>
              <a:rPr lang="fr-FR" altLang="fr-FR" sz="2000">
                <a:solidFill>
                  <a:srgbClr val="000000"/>
                </a:solidFill>
                <a:latin typeface="Museo 500" panose="02000000000000000000" pitchFamily="50" charset="0"/>
              </a:rPr>
              <a:t>L’approche positive n’empêche par l’esprit critique, ni le bon sens…</a:t>
            </a:r>
          </a:p>
        </p:txBody>
      </p:sp>
      <p:sp>
        <p:nvSpPr>
          <p:cNvPr id="341002" name="Freeform 9"/>
          <p:cNvSpPr>
            <a:spLocks noChangeArrowheads="1"/>
          </p:cNvSpPr>
          <p:nvPr/>
        </p:nvSpPr>
        <p:spPr bwMode="auto">
          <a:xfrm>
            <a:off x="428625" y="4581525"/>
            <a:ext cx="327025" cy="428625"/>
          </a:xfrm>
          <a:custGeom>
            <a:avLst/>
            <a:gdLst>
              <a:gd name="T0" fmla="*/ 0 w 21600"/>
              <a:gd name="T1" fmla="*/ 2147483646 h 21600"/>
              <a:gd name="T2" fmla="*/ 2147483646 w 21600"/>
              <a:gd name="T3" fmla="*/ 2147483646 h 21600"/>
              <a:gd name="T4" fmla="*/ 2147483646 w 21600"/>
              <a:gd name="T5" fmla="*/ 0 h 21600"/>
              <a:gd name="T6" fmla="*/ 2147483646 w 21600"/>
              <a:gd name="T7" fmla="*/ 2147483646 h 21600"/>
              <a:gd name="T8" fmla="*/ 2147483646 w 21600"/>
              <a:gd name="T9" fmla="*/ 2147483646 h 21600"/>
              <a:gd name="T10" fmla="*/ 2147483646 w 21600"/>
              <a:gd name="T11" fmla="*/ 2147483646 h 21600"/>
              <a:gd name="T12" fmla="*/ 0 w 21600"/>
              <a:gd name="T13" fmla="*/ 2147483646 h 21600"/>
              <a:gd name="T14" fmla="*/ 0 60000 65536"/>
              <a:gd name="T15" fmla="*/ 0 60000 65536"/>
              <a:gd name="T16" fmla="*/ 0 60000 65536"/>
              <a:gd name="T17" fmla="*/ 0 60000 65536"/>
              <a:gd name="T18" fmla="*/ 0 60000 65536"/>
              <a:gd name="T19" fmla="*/ 0 60000 65536"/>
              <a:gd name="T20" fmla="*/ 0 60000 65536"/>
              <a:gd name="T21" fmla="*/ 0 w 21600"/>
              <a:gd name="T22" fmla="*/ 5400 h 21600"/>
              <a:gd name="T23" fmla="*/ 16700 w 21600"/>
              <a:gd name="T24" fmla="*/ 16200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0" y="5400"/>
                </a:moveTo>
                <a:lnTo>
                  <a:pt x="11800" y="5400"/>
                </a:lnTo>
                <a:lnTo>
                  <a:pt x="11800" y="0"/>
                </a:lnTo>
                <a:lnTo>
                  <a:pt x="21600" y="10800"/>
                </a:lnTo>
                <a:lnTo>
                  <a:pt x="11800" y="21600"/>
                </a:lnTo>
                <a:lnTo>
                  <a:pt x="11800" y="16200"/>
                </a:lnTo>
                <a:lnTo>
                  <a:pt x="0" y="16200"/>
                </a:lnTo>
                <a:lnTo>
                  <a:pt x="0" y="5400"/>
                </a:lnTo>
                <a:close/>
              </a:path>
            </a:pathLst>
          </a:custGeom>
          <a:solidFill>
            <a:srgbClr val="00B050"/>
          </a:solidFill>
          <a:ln w="12600">
            <a:solidFill>
              <a:srgbClr val="00B050"/>
            </a:solidFill>
            <a:miter lim="800000"/>
            <a:headEnd/>
            <a:tailEnd/>
          </a:ln>
        </p:spPr>
        <p:txBody>
          <a:bodyPr wrap="none" anchor="ctr"/>
          <a:lstStyle/>
          <a:p>
            <a:endParaRPr lang="fr-FR"/>
          </a:p>
        </p:txBody>
      </p:sp>
      <p:sp>
        <p:nvSpPr>
          <p:cNvPr id="341003" name="Text Box 3"/>
          <p:cNvSpPr txBox="1">
            <a:spLocks noChangeArrowheads="1"/>
          </p:cNvSpPr>
          <p:nvPr/>
        </p:nvSpPr>
        <p:spPr bwMode="auto">
          <a:xfrm>
            <a:off x="0" y="5157788"/>
            <a:ext cx="9144000" cy="37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457200" algn="l"/>
                <a:tab pos="914400" algn="l"/>
                <a:tab pos="1371600" algn="l"/>
                <a:tab pos="1828800" algn="l"/>
                <a:tab pos="2286000" algn="l"/>
                <a:tab pos="2743200" algn="l"/>
                <a:tab pos="3200400" algn="l"/>
                <a:tab pos="3657600" algn="l"/>
                <a:tab pos="4114800" algn="l"/>
                <a:tab pos="4572000" algn="l"/>
              </a:tabLst>
              <a:defRPr>
                <a:solidFill>
                  <a:schemeClr val="tx1"/>
                </a:solidFill>
                <a:latin typeface="Arial" panose="020B0604020202020204" pitchFamily="34" charset="0"/>
                <a:ea typeface="AR PL SungtiL GB"/>
                <a:cs typeface="AR PL SungtiL GB"/>
              </a:defRPr>
            </a:lvl1pPr>
            <a:lvl2pPr>
              <a:tabLst>
                <a:tab pos="457200" algn="l"/>
                <a:tab pos="914400" algn="l"/>
                <a:tab pos="1371600" algn="l"/>
                <a:tab pos="1828800" algn="l"/>
                <a:tab pos="2286000" algn="l"/>
                <a:tab pos="2743200" algn="l"/>
                <a:tab pos="3200400" algn="l"/>
                <a:tab pos="3657600" algn="l"/>
                <a:tab pos="4114800" algn="l"/>
                <a:tab pos="4572000" algn="l"/>
              </a:tabLst>
              <a:defRPr>
                <a:solidFill>
                  <a:schemeClr val="tx1"/>
                </a:solidFill>
                <a:latin typeface="Arial" panose="020B0604020202020204" pitchFamily="34" charset="0"/>
                <a:ea typeface="AR PL SungtiL GB"/>
                <a:cs typeface="AR PL SungtiL GB"/>
              </a:defRPr>
            </a:lvl2pPr>
            <a:lvl3pPr>
              <a:tabLst>
                <a:tab pos="457200" algn="l"/>
                <a:tab pos="914400" algn="l"/>
                <a:tab pos="1371600" algn="l"/>
                <a:tab pos="1828800" algn="l"/>
                <a:tab pos="2286000" algn="l"/>
                <a:tab pos="2743200" algn="l"/>
                <a:tab pos="3200400" algn="l"/>
                <a:tab pos="3657600" algn="l"/>
                <a:tab pos="4114800" algn="l"/>
                <a:tab pos="4572000" algn="l"/>
              </a:tabLst>
              <a:defRPr>
                <a:solidFill>
                  <a:schemeClr val="tx1"/>
                </a:solidFill>
                <a:latin typeface="Arial" panose="020B0604020202020204" pitchFamily="34" charset="0"/>
                <a:ea typeface="AR PL SungtiL GB"/>
                <a:cs typeface="AR PL SungtiL GB"/>
              </a:defRPr>
            </a:lvl3pPr>
            <a:lvl4pPr>
              <a:tabLst>
                <a:tab pos="457200" algn="l"/>
                <a:tab pos="914400" algn="l"/>
                <a:tab pos="1371600" algn="l"/>
                <a:tab pos="1828800" algn="l"/>
                <a:tab pos="2286000" algn="l"/>
                <a:tab pos="2743200" algn="l"/>
                <a:tab pos="3200400" algn="l"/>
                <a:tab pos="3657600" algn="l"/>
                <a:tab pos="4114800" algn="l"/>
                <a:tab pos="4572000" algn="l"/>
              </a:tabLst>
              <a:defRPr>
                <a:solidFill>
                  <a:schemeClr val="tx1"/>
                </a:solidFill>
                <a:latin typeface="Arial" panose="020B0604020202020204" pitchFamily="34" charset="0"/>
                <a:ea typeface="AR PL SungtiL GB"/>
                <a:cs typeface="AR PL SungtiL GB"/>
              </a:defRPr>
            </a:lvl4pPr>
            <a:lvl5pPr>
              <a:tabLst>
                <a:tab pos="457200" algn="l"/>
                <a:tab pos="914400" algn="l"/>
                <a:tab pos="1371600" algn="l"/>
                <a:tab pos="1828800" algn="l"/>
                <a:tab pos="2286000" algn="l"/>
                <a:tab pos="2743200" algn="l"/>
                <a:tab pos="3200400" algn="l"/>
                <a:tab pos="3657600" algn="l"/>
                <a:tab pos="4114800" algn="l"/>
                <a:tab pos="4572000"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Lst>
              <a:defRPr>
                <a:solidFill>
                  <a:schemeClr val="tx1"/>
                </a:solidFill>
                <a:latin typeface="Arial" panose="020B0604020202020204" pitchFamily="34" charset="0"/>
                <a:ea typeface="AR PL SungtiL GB"/>
                <a:cs typeface="AR PL SungtiL GB"/>
              </a:defRPr>
            </a:lvl9pPr>
          </a:lstStyle>
          <a:p>
            <a:pPr algn="ctr" eaLnBrk="1" hangingPunct="1">
              <a:buClr>
                <a:srgbClr val="000000"/>
              </a:buClr>
              <a:buSzPct val="100000"/>
              <a:buFont typeface="Times New Roman" panose="02020603050405020304" pitchFamily="18" charset="0"/>
              <a:buNone/>
            </a:pPr>
            <a:r>
              <a:rPr lang="fr-FR" altLang="fr-FR" sz="2400" b="1">
                <a:solidFill>
                  <a:srgbClr val="C00000"/>
                </a:solidFill>
                <a:latin typeface="Museo 500" panose="02000000000000000000" pitchFamily="50" charset="0"/>
              </a:rPr>
              <a:t>En cas de doute ou d’escroquerie</a:t>
            </a:r>
          </a:p>
          <a:p>
            <a:pPr eaLnBrk="1" hangingPunct="1">
              <a:buClr>
                <a:srgbClr val="000000"/>
              </a:buClr>
              <a:buSzPct val="100000"/>
              <a:buFont typeface="Times New Roman" panose="02020603050405020304" pitchFamily="18" charset="0"/>
              <a:buNone/>
            </a:pPr>
            <a:endParaRPr lang="fr-FR" altLang="fr-FR" sz="2800" b="1">
              <a:solidFill>
                <a:srgbClr val="C00000"/>
              </a:solidFill>
              <a:latin typeface="AR CHRISTY" pitchFamily="2" charset="0"/>
            </a:endParaRPr>
          </a:p>
        </p:txBody>
      </p:sp>
      <p:sp>
        <p:nvSpPr>
          <p:cNvPr id="14" name="Titre 17"/>
          <p:cNvSpPr txBox="1">
            <a:spLocks noChangeArrowheads="1"/>
          </p:cNvSpPr>
          <p:nvPr/>
        </p:nvSpPr>
        <p:spPr bwMode="auto">
          <a:xfrm>
            <a:off x="5508625" y="333375"/>
            <a:ext cx="3122613" cy="14366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004" tIns="46798" rIns="90004" bIns="46798" anchor="ctr" anchorCtr="1"/>
          <a:lstStyle>
            <a:lvl1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lang="fr-FR" sz="3200" b="1">
                <a:solidFill>
                  <a:srgbClr val="B7B128"/>
                </a:solidFill>
                <a:latin typeface="Arial" pitchFamily="18"/>
                <a:cs typeface="Tahoma" pitchFamily="2"/>
              </a:defRPr>
            </a:lvl1pPr>
            <a:lvl2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2pPr>
            <a:lvl3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3pPr>
            <a:lvl4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4pPr>
            <a:lvl5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5pPr>
            <a:lvl6pPr marL="457200" algn="l" rtl="0" eaLnBrk="0" fontAlgn="base">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6pPr>
            <a:lvl7pPr marL="914400" algn="l" rtl="0" eaLnBrk="0" fontAlgn="base">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7pPr>
            <a:lvl8pPr marL="1371600" algn="l" rtl="0" eaLnBrk="0" fontAlgn="base">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8pPr>
            <a:lvl9pPr marL="1828800" algn="l" rtl="0" eaLnBrk="0" fontAlgn="base">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9pPr>
          </a:lstStyle>
          <a:p>
            <a:pPr eaLnBrk="1" hangingPunct="1">
              <a:defRPr/>
            </a:pPr>
            <a:r>
              <a:rPr altLang="fr-FR" sz="2400" kern="0" dirty="0" smtClean="0">
                <a:solidFill>
                  <a:srgbClr val="EB6078"/>
                </a:solidFill>
                <a:latin typeface="Museo 500" panose="02000000000000000000" pitchFamily="50" charset="0"/>
                <a:cs typeface="Tahoma" panose="020B0604030504040204" pitchFamily="34" charset="0"/>
              </a:rPr>
              <a:t>Quelques précautions à prendre</a:t>
            </a:r>
          </a:p>
        </p:txBody>
      </p:sp>
      <p:sp>
        <p:nvSpPr>
          <p:cNvPr id="15" name="ZoneTexte 14"/>
          <p:cNvSpPr txBox="1"/>
          <p:nvPr/>
        </p:nvSpPr>
        <p:spPr>
          <a:xfrm>
            <a:off x="5907088" y="207963"/>
            <a:ext cx="2960687" cy="369887"/>
          </a:xfrm>
          <a:prstGeom prst="rect">
            <a:avLst/>
          </a:prstGeom>
          <a:solidFill>
            <a:srgbClr val="FFFFFF"/>
          </a:solidFill>
          <a:ln cap="flat">
            <a:noFill/>
          </a:ln>
        </p:spPr>
        <p:txBody>
          <a:bodyPr anchorCtr="1">
            <a:spAutoFit/>
          </a:bodyPr>
          <a:lstStyle/>
          <a:p>
            <a:pPr marL="0" lvl="1" algn="ctr" eaLnBrk="1" fontAlgn="auto" hangingPunct="1">
              <a:spcBef>
                <a:spcPts val="950"/>
              </a:spcBef>
              <a:spcAft>
                <a:spcPts val="0"/>
              </a:spcAft>
              <a:tabLst>
                <a:tab pos="639723" algn="l"/>
                <a:tab pos="1554123" algn="l"/>
                <a:tab pos="2468523" algn="l"/>
                <a:tab pos="3382923" algn="l"/>
                <a:tab pos="4297323" algn="l"/>
                <a:tab pos="5211723" algn="l"/>
                <a:tab pos="6126123" algn="l"/>
                <a:tab pos="7040523" algn="l"/>
                <a:tab pos="7954923" algn="l"/>
                <a:tab pos="8869323" algn="l"/>
                <a:tab pos="9783723" algn="l"/>
              </a:tabLst>
              <a:defRPr sz="1800" b="0" i="0" u="none" strike="noStrike" kern="0" cap="none" spc="0" baseline="0">
                <a:solidFill>
                  <a:srgbClr val="000000"/>
                </a:solidFill>
                <a:uFillTx/>
              </a:defRPr>
            </a:pPr>
            <a:r>
              <a:rPr lang="fr-FR" b="1" kern="0" dirty="0">
                <a:solidFill>
                  <a:srgbClr val="000000"/>
                </a:solidFill>
                <a:latin typeface="Museo 500" panose="02000000000000000000" pitchFamily="50" charset="0"/>
                <a:cs typeface="Tahoma" pitchFamily="2"/>
              </a:rPr>
              <a:t>Parcours CAP Bien-être</a:t>
            </a:r>
          </a:p>
        </p:txBody>
      </p:sp>
      <p:pic>
        <p:nvPicPr>
          <p:cNvPr id="341006" name="Imag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4763"/>
            <a:ext cx="5730875"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1007" name="Espace réservé du numéro de diapositive 1"/>
          <p:cNvSpPr>
            <a:spLocks noGrp="1" noChangeArrowheads="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txBody>
          <a:bodyPr/>
          <a:lstStyle/>
          <a:p>
            <a:r>
              <a:rPr lang="fr-FR" altLang="fr-FR" smtClean="0">
                <a:solidFill>
                  <a:schemeClr val="tx1"/>
                </a:solidFill>
              </a:rPr>
              <a:t> –     </a:t>
            </a:r>
            <a:fld id="{DDB3E658-BAC1-4333-8D1C-075C48EC2195}" type="slidenum">
              <a:rPr lang="fr-FR" altLang="fr-FR" smtClean="0">
                <a:solidFill>
                  <a:schemeClr val="tx1"/>
                </a:solidFill>
              </a:rPr>
              <a:pPr/>
              <a:t>28</a:t>
            </a:fld>
            <a:endParaRPr lang="fr-FR" altLang="fr-FR" smtClean="0">
              <a:solidFill>
                <a:schemeClr val="tx1"/>
              </a:solidFill>
            </a:endParaRPr>
          </a:p>
        </p:txBody>
      </p:sp>
      <p:sp>
        <p:nvSpPr>
          <p:cNvPr id="341008" name="Espace réservé du numéro de diapositive 1"/>
          <p:cNvSpPr txBox="1">
            <a:spLocks noChangeArrowheads="1"/>
          </p:cNvSpPr>
          <p:nvPr/>
        </p:nvSpPr>
        <p:spPr bwMode="auto">
          <a:xfrm>
            <a:off x="3419475" y="6267450"/>
            <a:ext cx="5183188"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txBody>
          <a:bodyPr lIns="0" tIns="0" rIns="0" bIns="0"/>
          <a:lstStyle>
            <a:lvl1pPr>
              <a:lnSpc>
                <a:spcPct val="93000"/>
              </a:lnSpc>
              <a:spcBef>
                <a:spcPts val="1425"/>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AR PL SungtiL GB"/>
                <a:cs typeface="AR PL SungtiL GB"/>
              </a:defRPr>
            </a:lvl1pPr>
            <a:lvl2pPr>
              <a:lnSpc>
                <a:spcPct val="93000"/>
              </a:lnSpc>
              <a:spcBef>
                <a:spcPts val="1138"/>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AR PL SungtiL GB"/>
                <a:cs typeface="AR PL SungtiL GB"/>
              </a:defRPr>
            </a:lvl2pPr>
            <a:lvl3pPr>
              <a:lnSpc>
                <a:spcPct val="93000"/>
              </a:lnSpc>
              <a:spcBef>
                <a:spcPts val="85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AR PL SungtiL GB"/>
                <a:cs typeface="AR PL SungtiL GB"/>
              </a:defRPr>
            </a:lvl3pPr>
            <a:lvl4pPr>
              <a:lnSpc>
                <a:spcPct val="93000"/>
              </a:lnSpc>
              <a:spcBef>
                <a:spcPts val="575"/>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AR PL SungtiL GB"/>
                <a:cs typeface="AR PL SungtiL GB"/>
              </a:defRPr>
            </a:lvl4pPr>
            <a:lvl5pPr>
              <a:lnSpc>
                <a:spcPct val="93000"/>
              </a:lnSpc>
              <a:spcBef>
                <a:spcPts val="288"/>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AR PL SungtiL GB"/>
                <a:cs typeface="AR PL SungtiL GB"/>
              </a:defRPr>
            </a:lvl5pPr>
            <a:lvl6pPr marL="25146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AR PL SungtiL GB"/>
                <a:cs typeface="AR PL SungtiL GB"/>
              </a:defRPr>
            </a:lvl6pPr>
            <a:lvl7pPr marL="29718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AR PL SungtiL GB"/>
                <a:cs typeface="AR PL SungtiL GB"/>
              </a:defRPr>
            </a:lvl7pPr>
            <a:lvl8pPr marL="34290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AR PL SungtiL GB"/>
                <a:cs typeface="AR PL SungtiL GB"/>
              </a:defRPr>
            </a:lvl8pPr>
            <a:lvl9pPr marL="38862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AR PL SungtiL GB"/>
                <a:cs typeface="AR PL SungtiL GB"/>
              </a:defRPr>
            </a:lvl9pPr>
          </a:lstStyle>
          <a:p>
            <a:pPr algn="r" eaLnBrk="1" hangingPunct="1">
              <a:lnSpc>
                <a:spcPct val="100000"/>
              </a:lnSpc>
              <a:spcBef>
                <a:spcPct val="0"/>
              </a:spcBef>
            </a:pPr>
            <a:r>
              <a:rPr lang="fr-FR" altLang="fr-FR" sz="1200">
                <a:solidFill>
                  <a:schemeClr val="tx1"/>
                </a:solidFill>
                <a:cs typeface="Lucida Sans Unicode" panose="020B0602030504020204" pitchFamily="34" charset="0"/>
              </a:rPr>
              <a:t> –     </a:t>
            </a:r>
            <a:fld id="{85559F63-C7A9-4D0A-B582-21A913CDC47F}" type="slidenum">
              <a:rPr lang="fr-FR" altLang="fr-FR" sz="1200">
                <a:solidFill>
                  <a:schemeClr val="tx1"/>
                </a:solidFill>
                <a:cs typeface="Lucida Sans Unicode" panose="020B0602030504020204" pitchFamily="34" charset="0"/>
              </a:rPr>
              <a:pPr algn="r" eaLnBrk="1" hangingPunct="1">
                <a:lnSpc>
                  <a:spcPct val="100000"/>
                </a:lnSpc>
                <a:spcBef>
                  <a:spcPct val="0"/>
                </a:spcBef>
              </a:pPr>
              <a:t>28</a:t>
            </a:fld>
            <a:endParaRPr lang="fr-FR" altLang="fr-FR" sz="1200">
              <a:solidFill>
                <a:schemeClr val="tx1"/>
              </a:solidFill>
              <a:cs typeface="Lucida Sans Unicode" panose="020B0602030504020204" pitchFamily="34" charset="0"/>
            </a:endParaRPr>
          </a:p>
        </p:txBody>
      </p:sp>
      <p:pic>
        <p:nvPicPr>
          <p:cNvPr id="341009" name="Image 18"/>
          <p:cNvPicPr>
            <a:picLocks noChangeAspect="1"/>
          </p:cNvPicPr>
          <p:nvPr/>
        </p:nvPicPr>
        <p:blipFill>
          <a:blip r:embed="rId4">
            <a:extLst>
              <a:ext uri="{28A0092B-C50C-407E-A947-70E740481C1C}">
                <a14:useLocalDpi xmlns:a14="http://schemas.microsoft.com/office/drawing/2010/main" val="0"/>
              </a:ext>
            </a:extLst>
          </a:blip>
          <a:srcRect l="20821" t="8751" r="21899" b="36250"/>
          <a:stretch>
            <a:fillRect/>
          </a:stretch>
        </p:blipFill>
        <p:spPr bwMode="auto">
          <a:xfrm>
            <a:off x="7623175" y="5670550"/>
            <a:ext cx="136842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0" name="Connecteur droit 19"/>
          <p:cNvCxnSpPr/>
          <p:nvPr/>
        </p:nvCxnSpPr>
        <p:spPr>
          <a:xfrm flipV="1">
            <a:off x="268288" y="6273800"/>
            <a:ext cx="7134225" cy="19050"/>
          </a:xfrm>
          <a:prstGeom prst="line">
            <a:avLst/>
          </a:prstGeom>
          <a:ln>
            <a:solidFill>
              <a:srgbClr val="50A051"/>
            </a:solidFill>
          </a:ln>
        </p:spPr>
        <p:style>
          <a:lnRef idx="1">
            <a:schemeClr val="accent1"/>
          </a:lnRef>
          <a:fillRef idx="0">
            <a:schemeClr val="accent1"/>
          </a:fillRef>
          <a:effectRef idx="0">
            <a:schemeClr val="accent1"/>
          </a:effectRef>
          <a:fontRef idx="minor">
            <a:schemeClr val="tx1"/>
          </a:fontRef>
        </p:style>
      </p:cxnSp>
      <p:sp>
        <p:nvSpPr>
          <p:cNvPr id="341011" name="Espace réservé du numéro de diapositive 1"/>
          <p:cNvSpPr txBox="1">
            <a:spLocks/>
          </p:cNvSpPr>
          <p:nvPr/>
        </p:nvSpPr>
        <p:spPr bwMode="auto">
          <a:xfrm>
            <a:off x="334963" y="6356350"/>
            <a:ext cx="84963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3000"/>
              </a:lnSpc>
              <a:spcBef>
                <a:spcPts val="1425"/>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3200">
                <a:solidFill>
                  <a:srgbClr val="000000"/>
                </a:solidFill>
                <a:latin typeface="Arial" panose="020B0604020202020204" pitchFamily="34" charset="0"/>
                <a:ea typeface="AR PL SungtiL GB"/>
                <a:cs typeface="AR PL SungtiL GB"/>
              </a:defRPr>
            </a:lvl1pPr>
            <a:lvl2pPr>
              <a:lnSpc>
                <a:spcPct val="93000"/>
              </a:lnSpc>
              <a:spcBef>
                <a:spcPts val="1138"/>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800">
                <a:solidFill>
                  <a:srgbClr val="000000"/>
                </a:solidFill>
                <a:latin typeface="Arial" panose="020B0604020202020204" pitchFamily="34" charset="0"/>
                <a:ea typeface="AR PL SungtiL GB"/>
                <a:cs typeface="AR PL SungtiL GB"/>
              </a:defRPr>
            </a:lvl2pPr>
            <a:lvl3pPr>
              <a:lnSpc>
                <a:spcPct val="93000"/>
              </a:lnSpc>
              <a:spcBef>
                <a:spcPts val="850"/>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400">
                <a:solidFill>
                  <a:srgbClr val="000000"/>
                </a:solidFill>
                <a:latin typeface="Arial" panose="020B0604020202020204" pitchFamily="34" charset="0"/>
                <a:ea typeface="AR PL SungtiL GB"/>
                <a:cs typeface="AR PL SungtiL GB"/>
              </a:defRPr>
            </a:lvl3pPr>
            <a:lvl4pPr>
              <a:lnSpc>
                <a:spcPct val="93000"/>
              </a:lnSpc>
              <a:spcBef>
                <a:spcPts val="575"/>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4pPr>
            <a:lvl5pPr>
              <a:lnSpc>
                <a:spcPct val="93000"/>
              </a:lnSpc>
              <a:spcBef>
                <a:spcPts val="288"/>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5pPr>
            <a:lvl6pPr marL="25146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6pPr>
            <a:lvl7pPr marL="29718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7pPr>
            <a:lvl8pPr marL="34290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8pPr>
            <a:lvl9pPr marL="38862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9pPr>
          </a:lstStyle>
          <a:p>
            <a:pPr algn="ctr">
              <a:lnSpc>
                <a:spcPct val="100000"/>
              </a:lnSpc>
              <a:spcBef>
                <a:spcPct val="0"/>
              </a:spcBef>
              <a:buClrTx/>
              <a:buSzTx/>
              <a:buFontTx/>
              <a:buNone/>
            </a:pPr>
            <a:r>
              <a:rPr lang="en-US" altLang="fr-FR" sz="1200">
                <a:solidFill>
                  <a:srgbClr val="898989"/>
                </a:solidFill>
                <a:latin typeface="Calibri" panose="020F0502020204030204" pitchFamily="34" charset="0"/>
                <a:cs typeface="Tahoma" panose="020B0604030504040204" pitchFamily="34" charset="0"/>
              </a:rPr>
              <a:t>28</a:t>
            </a:r>
          </a:p>
        </p:txBody>
      </p:sp>
      <p:sp>
        <p:nvSpPr>
          <p:cNvPr id="341012" name="Text Box 6"/>
          <p:cNvSpPr txBox="1">
            <a:spLocks noChangeArrowheads="1"/>
          </p:cNvSpPr>
          <p:nvPr/>
        </p:nvSpPr>
        <p:spPr bwMode="auto">
          <a:xfrm>
            <a:off x="0" y="5516563"/>
            <a:ext cx="91440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chemeClr val="tx1"/>
                </a:solidFill>
                <a:latin typeface="Arial" panose="020B0604020202020204" pitchFamily="34" charset="0"/>
                <a:ea typeface="AR PL SungtiL GB"/>
                <a:cs typeface="AR PL SungtiL GB"/>
              </a:defRPr>
            </a:lvl1pPr>
            <a:lvl2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chemeClr val="tx1"/>
                </a:solidFill>
                <a:latin typeface="Arial" panose="020B0604020202020204" pitchFamily="34" charset="0"/>
                <a:ea typeface="AR PL SungtiL GB"/>
                <a:cs typeface="AR PL SungtiL GB"/>
              </a:defRPr>
            </a:lvl2pPr>
            <a:lvl3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chemeClr val="tx1"/>
                </a:solidFill>
                <a:latin typeface="Arial" panose="020B0604020202020204" pitchFamily="34" charset="0"/>
                <a:ea typeface="AR PL SungtiL GB"/>
                <a:cs typeface="AR PL SungtiL GB"/>
              </a:defRPr>
            </a:lvl3pPr>
            <a:lvl4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chemeClr val="tx1"/>
                </a:solidFill>
                <a:latin typeface="Arial" panose="020B0604020202020204" pitchFamily="34" charset="0"/>
                <a:ea typeface="AR PL SungtiL GB"/>
                <a:cs typeface="AR PL SungtiL GB"/>
              </a:defRPr>
            </a:lvl4pPr>
            <a:lvl5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chemeClr val="tx1"/>
                </a:solidFill>
                <a:latin typeface="Arial" panose="020B0604020202020204" pitchFamily="34" charset="0"/>
                <a:ea typeface="AR PL SungtiL GB"/>
                <a:cs typeface="AR PL SungtiL GB"/>
              </a:defRPr>
            </a:lvl9pPr>
          </a:lstStyle>
          <a:p>
            <a:pPr algn="ctr" eaLnBrk="1" hangingPunct="1">
              <a:buClr>
                <a:srgbClr val="000000"/>
              </a:buClr>
              <a:buSzPct val="100000"/>
            </a:pPr>
            <a:r>
              <a:rPr lang="fr-FR" altLang="fr-FR" sz="2200">
                <a:solidFill>
                  <a:srgbClr val="000000"/>
                </a:solidFill>
                <a:latin typeface="Museo 500" panose="02000000000000000000" pitchFamily="50" charset="0"/>
              </a:rPr>
              <a:t>Contactez Info Escroqueries au 0 805 817 817 (numéro gratuit) </a:t>
            </a:r>
          </a:p>
          <a:p>
            <a:pPr eaLnBrk="1" hangingPunct="1">
              <a:buClr>
                <a:srgbClr val="000000"/>
              </a:buClr>
              <a:buSzPct val="100000"/>
              <a:buFont typeface="Times New Roman" panose="02020603050405020304" pitchFamily="18" charset="0"/>
              <a:buNone/>
            </a:pPr>
            <a:endParaRPr lang="fr-FR" altLang="fr-FR" sz="2600">
              <a:solidFill>
                <a:srgbClr val="000000"/>
              </a:solidFill>
              <a:latin typeface="Calibri" panose="020F0502020204030204" pitchFamily="34" charset="0"/>
            </a:endParaRPr>
          </a:p>
        </p:txBody>
      </p:sp>
    </p:spTree>
  </p:cSld>
  <p:clrMapOvr>
    <a:masterClrMapping/>
  </p:clrMapOvr>
  <p:transition spd="slow"/>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3042" name="Imag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550" y="2290763"/>
            <a:ext cx="3498850" cy="351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17"/>
          <p:cNvSpPr/>
          <p:nvPr/>
        </p:nvSpPr>
        <p:spPr>
          <a:xfrm>
            <a:off x="4648200" y="4130675"/>
            <a:ext cx="4032250" cy="522288"/>
          </a:xfrm>
          <a:prstGeom prst="rect">
            <a:avLst/>
          </a:prstGeom>
          <a:solidFill>
            <a:srgbClr val="FFFFFF"/>
          </a:solidFill>
          <a:ln w="9528" cap="flat">
            <a:solidFill>
              <a:schemeClr val="bg1"/>
            </a:solidFill>
            <a:prstDash val="solid"/>
            <a:miter/>
          </a:ln>
        </p:spPr>
        <p:txBody>
          <a:bodyPr anchorCtr="1">
            <a:spAutoFit/>
          </a:bodyPr>
          <a:lstStyle/>
          <a:p>
            <a:pPr algn="ctr" eaLnBrk="1" fontAlgn="auto" hangingPunct="1">
              <a:spcBef>
                <a:spcPts val="0"/>
              </a:spcBef>
              <a:spcAft>
                <a:spcPts val="0"/>
              </a:spcAft>
              <a:defRPr sz="1800" b="0" i="0" u="none" strike="noStrike" kern="0" cap="none" spc="0" baseline="0">
                <a:solidFill>
                  <a:srgbClr val="000000"/>
                </a:solidFill>
                <a:uFillTx/>
              </a:defRPr>
            </a:pPr>
            <a:r>
              <a:rPr lang="fr-FR" sz="2800" b="1" kern="0" dirty="0">
                <a:solidFill>
                  <a:srgbClr val="EB6078"/>
                </a:solidFill>
                <a:latin typeface="Museo 500" panose="02000000000000000000" pitchFamily="50" charset="0"/>
                <a:cs typeface="Arial" pitchFamily="34"/>
              </a:rPr>
              <a:t>Point d’étape 3</a:t>
            </a:r>
            <a:endParaRPr lang="fr-FR" sz="2200" kern="0" dirty="0">
              <a:solidFill>
                <a:srgbClr val="EB6078"/>
              </a:solidFill>
              <a:latin typeface="Museo 500" panose="02000000000000000000" pitchFamily="50" charset="0"/>
              <a:cs typeface="Arial" pitchFamily="34"/>
            </a:endParaRPr>
          </a:p>
        </p:txBody>
      </p:sp>
      <p:pic>
        <p:nvPicPr>
          <p:cNvPr id="343044" name="Imag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142038" y="3101975"/>
            <a:ext cx="954087"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3045" name="Image 9"/>
          <p:cNvPicPr>
            <a:picLocks noChangeAspect="1"/>
          </p:cNvPicPr>
          <p:nvPr/>
        </p:nvPicPr>
        <p:blipFill>
          <a:blip r:embed="rId5">
            <a:extLst>
              <a:ext uri="{28A0092B-C50C-407E-A947-70E740481C1C}">
                <a14:useLocalDpi xmlns:a14="http://schemas.microsoft.com/office/drawing/2010/main" val="0"/>
              </a:ext>
            </a:extLst>
          </a:blip>
          <a:srcRect l="20821" t="8751" r="21899" b="36250"/>
          <a:stretch>
            <a:fillRect/>
          </a:stretch>
        </p:blipFill>
        <p:spPr bwMode="auto">
          <a:xfrm>
            <a:off x="7623175" y="5670550"/>
            <a:ext cx="136842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Connecteur droit 10"/>
          <p:cNvCxnSpPr/>
          <p:nvPr/>
        </p:nvCxnSpPr>
        <p:spPr>
          <a:xfrm flipV="1">
            <a:off x="268288" y="6273800"/>
            <a:ext cx="7134225" cy="19050"/>
          </a:xfrm>
          <a:prstGeom prst="line">
            <a:avLst/>
          </a:prstGeom>
          <a:ln>
            <a:solidFill>
              <a:srgbClr val="50A051"/>
            </a:solidFill>
          </a:ln>
        </p:spPr>
        <p:style>
          <a:lnRef idx="1">
            <a:schemeClr val="accent1"/>
          </a:lnRef>
          <a:fillRef idx="0">
            <a:schemeClr val="accent1"/>
          </a:fillRef>
          <a:effectRef idx="0">
            <a:schemeClr val="accent1"/>
          </a:effectRef>
          <a:fontRef idx="minor">
            <a:schemeClr val="tx1"/>
          </a:fontRef>
        </p:style>
      </p:cxnSp>
      <p:sp>
        <p:nvSpPr>
          <p:cNvPr id="343047" name="Espace réservé du numéro de diapositive 1"/>
          <p:cNvSpPr txBox="1">
            <a:spLocks/>
          </p:cNvSpPr>
          <p:nvPr/>
        </p:nvSpPr>
        <p:spPr bwMode="auto">
          <a:xfrm>
            <a:off x="334963" y="6356350"/>
            <a:ext cx="84963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3000"/>
              </a:lnSpc>
              <a:spcBef>
                <a:spcPts val="1425"/>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3200">
                <a:solidFill>
                  <a:srgbClr val="000000"/>
                </a:solidFill>
                <a:latin typeface="Arial" panose="020B0604020202020204" pitchFamily="34" charset="0"/>
                <a:ea typeface="AR PL SungtiL GB"/>
                <a:cs typeface="AR PL SungtiL GB"/>
              </a:defRPr>
            </a:lvl1pPr>
            <a:lvl2pPr>
              <a:lnSpc>
                <a:spcPct val="93000"/>
              </a:lnSpc>
              <a:spcBef>
                <a:spcPts val="1138"/>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800">
                <a:solidFill>
                  <a:srgbClr val="000000"/>
                </a:solidFill>
                <a:latin typeface="Arial" panose="020B0604020202020204" pitchFamily="34" charset="0"/>
                <a:ea typeface="AR PL SungtiL GB"/>
                <a:cs typeface="AR PL SungtiL GB"/>
              </a:defRPr>
            </a:lvl2pPr>
            <a:lvl3pPr>
              <a:lnSpc>
                <a:spcPct val="93000"/>
              </a:lnSpc>
              <a:spcBef>
                <a:spcPts val="850"/>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400">
                <a:solidFill>
                  <a:srgbClr val="000000"/>
                </a:solidFill>
                <a:latin typeface="Arial" panose="020B0604020202020204" pitchFamily="34" charset="0"/>
                <a:ea typeface="AR PL SungtiL GB"/>
                <a:cs typeface="AR PL SungtiL GB"/>
              </a:defRPr>
            </a:lvl3pPr>
            <a:lvl4pPr>
              <a:lnSpc>
                <a:spcPct val="93000"/>
              </a:lnSpc>
              <a:spcBef>
                <a:spcPts val="575"/>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4pPr>
            <a:lvl5pPr>
              <a:lnSpc>
                <a:spcPct val="93000"/>
              </a:lnSpc>
              <a:spcBef>
                <a:spcPts val="288"/>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5pPr>
            <a:lvl6pPr marL="25146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6pPr>
            <a:lvl7pPr marL="29718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7pPr>
            <a:lvl8pPr marL="34290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8pPr>
            <a:lvl9pPr marL="38862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9pPr>
          </a:lstStyle>
          <a:p>
            <a:pPr algn="ctr">
              <a:lnSpc>
                <a:spcPct val="100000"/>
              </a:lnSpc>
              <a:spcBef>
                <a:spcPct val="0"/>
              </a:spcBef>
              <a:buClrTx/>
              <a:buSzTx/>
              <a:buFontTx/>
              <a:buNone/>
            </a:pPr>
            <a:r>
              <a:rPr lang="en-US" altLang="fr-FR" sz="1200">
                <a:solidFill>
                  <a:srgbClr val="898989"/>
                </a:solidFill>
                <a:latin typeface="Calibri" panose="020F0502020204030204" pitchFamily="34" charset="0"/>
                <a:cs typeface="Tahoma" panose="020B0604030504040204" pitchFamily="34" charset="0"/>
              </a:rPr>
              <a:t>29</a:t>
            </a:r>
          </a:p>
        </p:txBody>
      </p:sp>
      <p:sp>
        <p:nvSpPr>
          <p:cNvPr id="13" name="ZoneTexte 12"/>
          <p:cNvSpPr txBox="1"/>
          <p:nvPr/>
        </p:nvSpPr>
        <p:spPr>
          <a:xfrm>
            <a:off x="5907088" y="207963"/>
            <a:ext cx="2960687" cy="369887"/>
          </a:xfrm>
          <a:prstGeom prst="rect">
            <a:avLst/>
          </a:prstGeom>
          <a:solidFill>
            <a:srgbClr val="FFFFFF"/>
          </a:solidFill>
          <a:ln cap="flat">
            <a:noFill/>
          </a:ln>
        </p:spPr>
        <p:txBody>
          <a:bodyPr anchorCtr="1">
            <a:spAutoFit/>
          </a:bodyPr>
          <a:lstStyle/>
          <a:p>
            <a:pPr marL="0" lvl="1" algn="ctr" eaLnBrk="1" fontAlgn="auto" hangingPunct="1">
              <a:spcBef>
                <a:spcPts val="950"/>
              </a:spcBef>
              <a:spcAft>
                <a:spcPts val="0"/>
              </a:spcAft>
              <a:tabLst>
                <a:tab pos="639723" algn="l"/>
                <a:tab pos="1554123" algn="l"/>
                <a:tab pos="2468523" algn="l"/>
                <a:tab pos="3382923" algn="l"/>
                <a:tab pos="4297323" algn="l"/>
                <a:tab pos="5211723" algn="l"/>
                <a:tab pos="6126123" algn="l"/>
                <a:tab pos="7040523" algn="l"/>
                <a:tab pos="7954923" algn="l"/>
                <a:tab pos="8869323" algn="l"/>
                <a:tab pos="9783723" algn="l"/>
              </a:tabLst>
              <a:defRPr sz="1800" b="0" i="0" u="none" strike="noStrike" kern="0" cap="none" spc="0" baseline="0">
                <a:solidFill>
                  <a:srgbClr val="000000"/>
                </a:solidFill>
                <a:uFillTx/>
              </a:defRPr>
            </a:pPr>
            <a:r>
              <a:rPr lang="fr-FR" b="1" kern="0" dirty="0">
                <a:solidFill>
                  <a:srgbClr val="000000"/>
                </a:solidFill>
                <a:latin typeface="Museo 500" panose="02000000000000000000" pitchFamily="50" charset="0"/>
                <a:cs typeface="Tahoma" pitchFamily="2"/>
              </a:rPr>
              <a:t>Parcours CAP Bien-être</a:t>
            </a:r>
          </a:p>
        </p:txBody>
      </p:sp>
      <p:pic>
        <p:nvPicPr>
          <p:cNvPr id="343049" name="Image 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0" y="4763"/>
            <a:ext cx="5730875"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89794" name="Imag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84200"/>
            <a:ext cx="9144000" cy="601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re 1"/>
          <p:cNvSpPr txBox="1">
            <a:spLocks noChangeArrowheads="1"/>
          </p:cNvSpPr>
          <p:nvPr/>
        </p:nvSpPr>
        <p:spPr bwMode="auto">
          <a:xfrm>
            <a:off x="539750" y="88900"/>
            <a:ext cx="8064500" cy="571500"/>
          </a:xfrm>
          <a:prstGeom prst="rect">
            <a:avLst/>
          </a:prstGeom>
          <a:noFill/>
          <a:ln w="9525">
            <a:noFill/>
            <a:miter lim="800000"/>
            <a:headEnd/>
            <a:tailEnd/>
          </a:ln>
        </p:spPr>
        <p:txBody>
          <a:bodyPr lIns="90004" tIns="46798" rIns="90004" bIns="46798" anchor="ctr" anchorCtr="1"/>
          <a:lstStyle/>
          <a:p>
            <a:pPr algn="ctr" eaLnBrk="1" hangingPunct="1">
              <a:lnSpc>
                <a:spcPct val="85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fr-FR" altLang="fr-FR" sz="3200" b="1" kern="0" dirty="0">
                <a:solidFill>
                  <a:srgbClr val="EB6078"/>
                </a:solidFill>
                <a:latin typeface="Museo 500" panose="02000000000000000000" pitchFamily="50" charset="0"/>
                <a:cs typeface="Tahoma" pitchFamily="34" charset="0"/>
              </a:rPr>
              <a:t>Quel temps fait-il dans votre tête?</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5090" name="Text Box 2"/>
          <p:cNvSpPr txBox="1">
            <a:spLocks noChangeArrowheads="1"/>
          </p:cNvSpPr>
          <p:nvPr/>
        </p:nvSpPr>
        <p:spPr bwMode="auto">
          <a:xfrm>
            <a:off x="1684338" y="2997200"/>
            <a:ext cx="7038975" cy="136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defRPr>
                <a:solidFill>
                  <a:schemeClr val="tx1"/>
                </a:solidFill>
                <a:latin typeface="Arial" panose="020B0604020202020204" pitchFamily="34" charset="0"/>
                <a:ea typeface="AR PL SungtiL GB"/>
                <a:cs typeface="AR PL SungtiL GB"/>
              </a:defRPr>
            </a:lvl1pPr>
            <a:lvl2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defRPr>
                <a:solidFill>
                  <a:schemeClr val="tx1"/>
                </a:solidFill>
                <a:latin typeface="Arial" panose="020B0604020202020204" pitchFamily="34" charset="0"/>
                <a:ea typeface="AR PL SungtiL GB"/>
                <a:cs typeface="AR PL SungtiL GB"/>
              </a:defRPr>
            </a:lvl2pPr>
            <a:lvl3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defRPr>
                <a:solidFill>
                  <a:schemeClr val="tx1"/>
                </a:solidFill>
                <a:latin typeface="Arial" panose="020B0604020202020204" pitchFamily="34" charset="0"/>
                <a:ea typeface="AR PL SungtiL GB"/>
                <a:cs typeface="AR PL SungtiL GB"/>
              </a:defRPr>
            </a:lvl3pPr>
            <a:lvl4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defRPr>
                <a:solidFill>
                  <a:schemeClr val="tx1"/>
                </a:solidFill>
                <a:latin typeface="Arial" panose="020B0604020202020204" pitchFamily="34" charset="0"/>
                <a:ea typeface="AR PL SungtiL GB"/>
                <a:cs typeface="AR PL SungtiL GB"/>
              </a:defRPr>
            </a:lvl4pPr>
            <a:lvl5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defRPr>
                <a:solidFill>
                  <a:schemeClr val="tx1"/>
                </a:solidFill>
                <a:latin typeface="Arial" panose="020B0604020202020204" pitchFamily="34" charset="0"/>
                <a:ea typeface="AR PL SungtiL GB"/>
                <a:cs typeface="AR PL SungtiL GB"/>
              </a:defRPr>
            </a:lvl9pPr>
          </a:lstStyle>
          <a:p>
            <a:pPr eaLnBrk="1" hangingPunct="1">
              <a:buClr>
                <a:srgbClr val="000000"/>
              </a:buClr>
              <a:buSzPct val="100000"/>
              <a:buFont typeface="Times New Roman" panose="02020603050405020304" pitchFamily="18" charset="0"/>
              <a:buNone/>
            </a:pPr>
            <a:r>
              <a:rPr lang="fr-FR" altLang="fr-FR" sz="2000">
                <a:solidFill>
                  <a:srgbClr val="000000"/>
                </a:solidFill>
                <a:latin typeface="Museo 500" panose="02000000000000000000" pitchFamily="50" charset="0"/>
              </a:rPr>
              <a:t>Les émotions positives ont une réelle influence sur notre santé, sur le plan physique, mental et social.</a:t>
            </a:r>
          </a:p>
          <a:p>
            <a:pPr eaLnBrk="1" hangingPunct="1">
              <a:buClr>
                <a:srgbClr val="000000"/>
              </a:buClr>
              <a:buSzPct val="100000"/>
              <a:buFont typeface="Times New Roman" panose="02020603050405020304" pitchFamily="18" charset="0"/>
              <a:buNone/>
            </a:pPr>
            <a:r>
              <a:rPr lang="fr-FR" altLang="fr-FR" sz="2000" b="1" i="1">
                <a:solidFill>
                  <a:srgbClr val="000000"/>
                </a:solidFill>
                <a:latin typeface="Museo 500" panose="02000000000000000000" pitchFamily="50" charset="0"/>
              </a:rPr>
              <a:t>On peut travailler sa santé émotionnelle</a:t>
            </a:r>
          </a:p>
          <a:p>
            <a:pPr eaLnBrk="1" hangingPunct="1">
              <a:buClr>
                <a:srgbClr val="000000"/>
              </a:buClr>
              <a:buSzPct val="100000"/>
              <a:buFont typeface="Times New Roman" panose="02020603050405020304" pitchFamily="18" charset="0"/>
              <a:buNone/>
            </a:pPr>
            <a:r>
              <a:rPr lang="fr-FR" altLang="fr-FR" sz="2000" b="1" i="1">
                <a:solidFill>
                  <a:srgbClr val="000000"/>
                </a:solidFill>
                <a:latin typeface="Museo 500" panose="02000000000000000000" pitchFamily="50" charset="0"/>
              </a:rPr>
              <a:t>comme on travaille sa souplesse ou sa musculature</a:t>
            </a:r>
          </a:p>
        </p:txBody>
      </p:sp>
      <p:sp>
        <p:nvSpPr>
          <p:cNvPr id="345091" name="Text Box 4"/>
          <p:cNvSpPr txBox="1">
            <a:spLocks noChangeArrowheads="1"/>
          </p:cNvSpPr>
          <p:nvPr/>
        </p:nvSpPr>
        <p:spPr bwMode="auto">
          <a:xfrm>
            <a:off x="1684338" y="4532313"/>
            <a:ext cx="704373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defRPr>
                <a:solidFill>
                  <a:schemeClr val="tx1"/>
                </a:solidFill>
                <a:latin typeface="Arial" panose="020B0604020202020204" pitchFamily="34" charset="0"/>
                <a:ea typeface="AR PL SungtiL GB"/>
                <a:cs typeface="AR PL SungtiL GB"/>
              </a:defRPr>
            </a:lvl1pPr>
            <a:lvl2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defRPr>
                <a:solidFill>
                  <a:schemeClr val="tx1"/>
                </a:solidFill>
                <a:latin typeface="Arial" panose="020B0604020202020204" pitchFamily="34" charset="0"/>
                <a:ea typeface="AR PL SungtiL GB"/>
                <a:cs typeface="AR PL SungtiL GB"/>
              </a:defRPr>
            </a:lvl2pPr>
            <a:lvl3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defRPr>
                <a:solidFill>
                  <a:schemeClr val="tx1"/>
                </a:solidFill>
                <a:latin typeface="Arial" panose="020B0604020202020204" pitchFamily="34" charset="0"/>
                <a:ea typeface="AR PL SungtiL GB"/>
                <a:cs typeface="AR PL SungtiL GB"/>
              </a:defRPr>
            </a:lvl3pPr>
            <a:lvl4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defRPr>
                <a:solidFill>
                  <a:schemeClr val="tx1"/>
                </a:solidFill>
                <a:latin typeface="Arial" panose="020B0604020202020204" pitchFamily="34" charset="0"/>
                <a:ea typeface="AR PL SungtiL GB"/>
                <a:cs typeface="AR PL SungtiL GB"/>
              </a:defRPr>
            </a:lvl4pPr>
            <a:lvl5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defRPr>
                <a:solidFill>
                  <a:schemeClr val="tx1"/>
                </a:solidFill>
                <a:latin typeface="Arial" panose="020B0604020202020204" pitchFamily="34" charset="0"/>
                <a:ea typeface="AR PL SungtiL GB"/>
                <a:cs typeface="AR PL SungtiL GB"/>
              </a:defRPr>
            </a:lvl9pPr>
          </a:lstStyle>
          <a:p>
            <a:pPr eaLnBrk="1" hangingPunct="1">
              <a:buClr>
                <a:srgbClr val="000000"/>
              </a:buClr>
              <a:buSzPct val="100000"/>
              <a:buFont typeface="Times New Roman" panose="02020603050405020304" pitchFamily="18" charset="0"/>
              <a:buNone/>
            </a:pPr>
            <a:r>
              <a:rPr lang="fr-FR" altLang="fr-FR" sz="2000">
                <a:solidFill>
                  <a:srgbClr val="000000"/>
                </a:solidFill>
                <a:latin typeface="Museo 500" panose="02000000000000000000" pitchFamily="50" charset="0"/>
              </a:rPr>
              <a:t>Il y a mille façons différentes de cultiver ses moments de bien-être. </a:t>
            </a:r>
          </a:p>
          <a:p>
            <a:pPr eaLnBrk="1" hangingPunct="1">
              <a:buClr>
                <a:srgbClr val="000000"/>
              </a:buClr>
              <a:buSzPct val="100000"/>
              <a:buFont typeface="Times New Roman" panose="02020603050405020304" pitchFamily="18" charset="0"/>
              <a:buNone/>
            </a:pPr>
            <a:r>
              <a:rPr lang="fr-FR" altLang="fr-FR" sz="2000" b="1" i="1">
                <a:solidFill>
                  <a:srgbClr val="000000"/>
                </a:solidFill>
                <a:latin typeface="Museo 500" panose="02000000000000000000" pitchFamily="50" charset="0"/>
              </a:rPr>
              <a:t>Chacun peut trouver la sienne</a:t>
            </a:r>
          </a:p>
        </p:txBody>
      </p:sp>
      <p:sp>
        <p:nvSpPr>
          <p:cNvPr id="345092" name="Text Box 5"/>
          <p:cNvSpPr txBox="1">
            <a:spLocks noChangeArrowheads="1"/>
          </p:cNvSpPr>
          <p:nvPr/>
        </p:nvSpPr>
        <p:spPr bwMode="auto">
          <a:xfrm>
            <a:off x="0" y="1938338"/>
            <a:ext cx="9144000" cy="1058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nchorCtr="1"/>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9pPr>
          </a:lstStyle>
          <a:p>
            <a:pPr algn="ctr" eaLnBrk="1" hangingPunct="1">
              <a:lnSpc>
                <a:spcPct val="85000"/>
              </a:lnSpc>
              <a:buClr>
                <a:srgbClr val="000000"/>
              </a:buClr>
              <a:buSzPct val="100000"/>
              <a:buFont typeface="Times New Roman" panose="02020603050405020304" pitchFamily="18" charset="0"/>
              <a:buNone/>
            </a:pPr>
            <a:r>
              <a:rPr lang="fr-FR" altLang="fr-FR" sz="3200" b="1">
                <a:solidFill>
                  <a:srgbClr val="EB6078"/>
                </a:solidFill>
                <a:latin typeface="Museo 500" panose="02000000000000000000" pitchFamily="50" charset="0"/>
              </a:rPr>
              <a:t>Les « essentiels » de l’étape 3</a:t>
            </a:r>
          </a:p>
        </p:txBody>
      </p:sp>
      <p:sp>
        <p:nvSpPr>
          <p:cNvPr id="345093" name="Ellipse 6"/>
          <p:cNvSpPr>
            <a:spLocks noChangeArrowheads="1"/>
          </p:cNvSpPr>
          <p:nvPr/>
        </p:nvSpPr>
        <p:spPr bwMode="auto">
          <a:xfrm>
            <a:off x="611188" y="3219450"/>
            <a:ext cx="928687" cy="857250"/>
          </a:xfrm>
          <a:prstGeom prst="ellipse">
            <a:avLst/>
          </a:prstGeom>
          <a:solidFill>
            <a:srgbClr val="C49500"/>
          </a:solidFill>
          <a:ln w="9525" algn="ctr">
            <a:solidFill>
              <a:srgbClr val="C49500"/>
            </a:solidFill>
            <a:round/>
            <a:headEnd/>
            <a:tailEnd/>
          </a:ln>
        </p:spPr>
        <p:txBody>
          <a:bodyPr/>
          <a:lstStyle/>
          <a:p>
            <a:pPr algn="ctr" eaLnBrk="1">
              <a:lnSpc>
                <a:spcPct val="93000"/>
              </a:lnSpc>
              <a:buClr>
                <a:srgbClr val="000000"/>
              </a:buClr>
              <a:buSzPct val="100000"/>
              <a:buFont typeface="Times New Roman" panose="02020603050405020304" pitchFamily="18" charset="0"/>
              <a:buNone/>
            </a:pPr>
            <a:r>
              <a:rPr lang="fr-FR" altLang="fr-FR" sz="3200">
                <a:solidFill>
                  <a:schemeClr val="bg1"/>
                </a:solidFill>
                <a:latin typeface="Calibri" panose="020F0502020204030204" pitchFamily="34" charset="0"/>
              </a:rPr>
              <a:t>1</a:t>
            </a:r>
          </a:p>
        </p:txBody>
      </p:sp>
      <p:sp>
        <p:nvSpPr>
          <p:cNvPr id="345094" name="Ellipse 7"/>
          <p:cNvSpPr>
            <a:spLocks noChangeArrowheads="1"/>
          </p:cNvSpPr>
          <p:nvPr/>
        </p:nvSpPr>
        <p:spPr bwMode="auto">
          <a:xfrm>
            <a:off x="611188" y="4659313"/>
            <a:ext cx="928687" cy="857250"/>
          </a:xfrm>
          <a:prstGeom prst="ellipse">
            <a:avLst/>
          </a:prstGeom>
          <a:solidFill>
            <a:srgbClr val="C49500"/>
          </a:solidFill>
          <a:ln w="9525" algn="ctr">
            <a:solidFill>
              <a:srgbClr val="C49500"/>
            </a:solidFill>
            <a:round/>
            <a:headEnd/>
            <a:tailEnd/>
          </a:ln>
        </p:spPr>
        <p:txBody>
          <a:bodyPr/>
          <a:lstStyle/>
          <a:p>
            <a:pPr algn="ctr" eaLnBrk="1">
              <a:lnSpc>
                <a:spcPct val="93000"/>
              </a:lnSpc>
              <a:buClr>
                <a:srgbClr val="000000"/>
              </a:buClr>
              <a:buSzPct val="100000"/>
              <a:buFont typeface="Times New Roman" panose="02020603050405020304" pitchFamily="18" charset="0"/>
              <a:buNone/>
            </a:pPr>
            <a:r>
              <a:rPr lang="fr-FR" altLang="fr-FR" sz="3200">
                <a:solidFill>
                  <a:schemeClr val="bg1"/>
                </a:solidFill>
                <a:latin typeface="Calibri" panose="020F0502020204030204" pitchFamily="34" charset="0"/>
              </a:rPr>
              <a:t>2</a:t>
            </a:r>
          </a:p>
        </p:txBody>
      </p:sp>
      <p:sp>
        <p:nvSpPr>
          <p:cNvPr id="8" name="ZoneTexte 7"/>
          <p:cNvSpPr txBox="1"/>
          <p:nvPr/>
        </p:nvSpPr>
        <p:spPr>
          <a:xfrm>
            <a:off x="5907088" y="207963"/>
            <a:ext cx="2960687" cy="369887"/>
          </a:xfrm>
          <a:prstGeom prst="rect">
            <a:avLst/>
          </a:prstGeom>
          <a:solidFill>
            <a:srgbClr val="FFFFFF"/>
          </a:solidFill>
          <a:ln cap="flat">
            <a:noFill/>
          </a:ln>
        </p:spPr>
        <p:txBody>
          <a:bodyPr anchorCtr="1">
            <a:spAutoFit/>
          </a:bodyPr>
          <a:lstStyle/>
          <a:p>
            <a:pPr marL="0" lvl="1" algn="ctr" eaLnBrk="1" fontAlgn="auto" hangingPunct="1">
              <a:spcBef>
                <a:spcPts val="950"/>
              </a:spcBef>
              <a:spcAft>
                <a:spcPts val="0"/>
              </a:spcAft>
              <a:tabLst>
                <a:tab pos="639723" algn="l"/>
                <a:tab pos="1554123" algn="l"/>
                <a:tab pos="2468523" algn="l"/>
                <a:tab pos="3382923" algn="l"/>
                <a:tab pos="4297323" algn="l"/>
                <a:tab pos="5211723" algn="l"/>
                <a:tab pos="6126123" algn="l"/>
                <a:tab pos="7040523" algn="l"/>
                <a:tab pos="7954923" algn="l"/>
                <a:tab pos="8869323" algn="l"/>
                <a:tab pos="9783723" algn="l"/>
              </a:tabLst>
              <a:defRPr sz="1800" b="0" i="0" u="none" strike="noStrike" kern="0" cap="none" spc="0" baseline="0">
                <a:solidFill>
                  <a:srgbClr val="000000"/>
                </a:solidFill>
                <a:uFillTx/>
              </a:defRPr>
            </a:pPr>
            <a:r>
              <a:rPr lang="fr-FR" b="1" kern="0" dirty="0">
                <a:solidFill>
                  <a:srgbClr val="000000"/>
                </a:solidFill>
                <a:latin typeface="Museo 500" panose="02000000000000000000" pitchFamily="50" charset="0"/>
                <a:cs typeface="Tahoma" pitchFamily="2"/>
              </a:rPr>
              <a:t>Parcours CAP Bien-être</a:t>
            </a:r>
          </a:p>
        </p:txBody>
      </p:sp>
      <p:pic>
        <p:nvPicPr>
          <p:cNvPr id="345096" name="Imag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4763"/>
            <a:ext cx="5730875"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5097" name="Image 9"/>
          <p:cNvPicPr>
            <a:picLocks noChangeAspect="1"/>
          </p:cNvPicPr>
          <p:nvPr/>
        </p:nvPicPr>
        <p:blipFill>
          <a:blip r:embed="rId4">
            <a:extLst>
              <a:ext uri="{28A0092B-C50C-407E-A947-70E740481C1C}">
                <a14:useLocalDpi xmlns:a14="http://schemas.microsoft.com/office/drawing/2010/main" val="0"/>
              </a:ext>
            </a:extLst>
          </a:blip>
          <a:srcRect l="20821" t="8751" r="21899" b="36250"/>
          <a:stretch>
            <a:fillRect/>
          </a:stretch>
        </p:blipFill>
        <p:spPr bwMode="auto">
          <a:xfrm>
            <a:off x="7623175" y="5670550"/>
            <a:ext cx="136842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Connecteur droit 10"/>
          <p:cNvCxnSpPr/>
          <p:nvPr/>
        </p:nvCxnSpPr>
        <p:spPr>
          <a:xfrm flipV="1">
            <a:off x="268288" y="6273800"/>
            <a:ext cx="7134225" cy="19050"/>
          </a:xfrm>
          <a:prstGeom prst="line">
            <a:avLst/>
          </a:prstGeom>
          <a:ln>
            <a:solidFill>
              <a:srgbClr val="50A051"/>
            </a:solidFill>
          </a:ln>
        </p:spPr>
        <p:style>
          <a:lnRef idx="1">
            <a:schemeClr val="accent1"/>
          </a:lnRef>
          <a:fillRef idx="0">
            <a:schemeClr val="accent1"/>
          </a:fillRef>
          <a:effectRef idx="0">
            <a:schemeClr val="accent1"/>
          </a:effectRef>
          <a:fontRef idx="minor">
            <a:schemeClr val="tx1"/>
          </a:fontRef>
        </p:style>
      </p:cxnSp>
      <p:sp>
        <p:nvSpPr>
          <p:cNvPr id="345099" name="Espace réservé du numéro de diapositive 1"/>
          <p:cNvSpPr txBox="1">
            <a:spLocks/>
          </p:cNvSpPr>
          <p:nvPr/>
        </p:nvSpPr>
        <p:spPr bwMode="auto">
          <a:xfrm>
            <a:off x="334963" y="6356350"/>
            <a:ext cx="84963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3000"/>
              </a:lnSpc>
              <a:spcBef>
                <a:spcPts val="1425"/>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3200">
                <a:solidFill>
                  <a:srgbClr val="000000"/>
                </a:solidFill>
                <a:latin typeface="Arial" panose="020B0604020202020204" pitchFamily="34" charset="0"/>
                <a:ea typeface="AR PL SungtiL GB"/>
                <a:cs typeface="AR PL SungtiL GB"/>
              </a:defRPr>
            </a:lvl1pPr>
            <a:lvl2pPr>
              <a:lnSpc>
                <a:spcPct val="93000"/>
              </a:lnSpc>
              <a:spcBef>
                <a:spcPts val="1138"/>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800">
                <a:solidFill>
                  <a:srgbClr val="000000"/>
                </a:solidFill>
                <a:latin typeface="Arial" panose="020B0604020202020204" pitchFamily="34" charset="0"/>
                <a:ea typeface="AR PL SungtiL GB"/>
                <a:cs typeface="AR PL SungtiL GB"/>
              </a:defRPr>
            </a:lvl2pPr>
            <a:lvl3pPr>
              <a:lnSpc>
                <a:spcPct val="93000"/>
              </a:lnSpc>
              <a:spcBef>
                <a:spcPts val="850"/>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400">
                <a:solidFill>
                  <a:srgbClr val="000000"/>
                </a:solidFill>
                <a:latin typeface="Arial" panose="020B0604020202020204" pitchFamily="34" charset="0"/>
                <a:ea typeface="AR PL SungtiL GB"/>
                <a:cs typeface="AR PL SungtiL GB"/>
              </a:defRPr>
            </a:lvl3pPr>
            <a:lvl4pPr>
              <a:lnSpc>
                <a:spcPct val="93000"/>
              </a:lnSpc>
              <a:spcBef>
                <a:spcPts val="575"/>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4pPr>
            <a:lvl5pPr>
              <a:lnSpc>
                <a:spcPct val="93000"/>
              </a:lnSpc>
              <a:spcBef>
                <a:spcPts val="288"/>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5pPr>
            <a:lvl6pPr marL="25146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6pPr>
            <a:lvl7pPr marL="29718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7pPr>
            <a:lvl8pPr marL="34290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8pPr>
            <a:lvl9pPr marL="38862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9pPr>
          </a:lstStyle>
          <a:p>
            <a:pPr algn="ctr">
              <a:lnSpc>
                <a:spcPct val="100000"/>
              </a:lnSpc>
              <a:spcBef>
                <a:spcPct val="0"/>
              </a:spcBef>
              <a:buClrTx/>
              <a:buSzTx/>
              <a:buFontTx/>
              <a:buNone/>
            </a:pPr>
            <a:r>
              <a:rPr lang="en-US" altLang="fr-FR" sz="1200">
                <a:solidFill>
                  <a:srgbClr val="898989"/>
                </a:solidFill>
                <a:latin typeface="Calibri" panose="020F0502020204030204" pitchFamily="34" charset="0"/>
                <a:cs typeface="Tahoma" panose="020B0604030504040204" pitchFamily="34" charset="0"/>
              </a:rPr>
              <a:t>30</a:t>
            </a:r>
          </a:p>
        </p:txBody>
      </p:sp>
    </p:spTree>
  </p:cSld>
  <p:clrMapOvr>
    <a:masterClrMapping/>
  </p:clrMapOvr>
  <p:transition spd="slow"/>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7138" name="Espace réservé du numéro de diapositive 1"/>
          <p:cNvSpPr>
            <a:spLocks noGrp="1" noChangeArrowheads="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txBody>
          <a:bodyPr/>
          <a:lstStyle/>
          <a:p>
            <a:r>
              <a:rPr lang="fr-FR" altLang="fr-FR" smtClean="0">
                <a:solidFill>
                  <a:schemeClr val="tx1"/>
                </a:solidFill>
              </a:rPr>
              <a:t> –     </a:t>
            </a:r>
            <a:fld id="{21A20695-C10B-45D7-A6F8-7EC801E5C5E1}" type="slidenum">
              <a:rPr lang="fr-FR" altLang="fr-FR" smtClean="0">
                <a:solidFill>
                  <a:schemeClr val="tx1"/>
                </a:solidFill>
              </a:rPr>
              <a:pPr/>
              <a:t>31</a:t>
            </a:fld>
            <a:endParaRPr lang="fr-FR" altLang="fr-FR" smtClean="0">
              <a:solidFill>
                <a:schemeClr val="tx1"/>
              </a:solidFill>
            </a:endParaRPr>
          </a:p>
        </p:txBody>
      </p:sp>
      <p:pic>
        <p:nvPicPr>
          <p:cNvPr id="347139" name="Imag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84200"/>
            <a:ext cx="9144000" cy="601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re 1"/>
          <p:cNvSpPr txBox="1">
            <a:spLocks noChangeArrowheads="1"/>
          </p:cNvSpPr>
          <p:nvPr/>
        </p:nvSpPr>
        <p:spPr bwMode="auto">
          <a:xfrm>
            <a:off x="539750" y="88900"/>
            <a:ext cx="8064500" cy="571500"/>
          </a:xfrm>
          <a:prstGeom prst="rect">
            <a:avLst/>
          </a:prstGeom>
          <a:noFill/>
          <a:ln w="9525">
            <a:noFill/>
            <a:miter lim="800000"/>
            <a:headEnd/>
            <a:tailEnd/>
          </a:ln>
        </p:spPr>
        <p:txBody>
          <a:bodyPr lIns="90004" tIns="46798" rIns="90004" bIns="46798" anchor="ctr" anchorCtr="1"/>
          <a:lstStyle/>
          <a:p>
            <a:pPr algn="ctr" eaLnBrk="1" hangingPunct="1">
              <a:lnSpc>
                <a:spcPct val="85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fr-FR" altLang="fr-FR" sz="3200" b="1" kern="0" dirty="0">
                <a:solidFill>
                  <a:srgbClr val="EB6078"/>
                </a:solidFill>
                <a:latin typeface="Museo 500" panose="02000000000000000000" pitchFamily="50" charset="0"/>
                <a:cs typeface="Tahoma" pitchFamily="34" charset="0"/>
              </a:rPr>
              <a:t>Quel temps fait-il dans votre tête?</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6" name="Espace réservé du numéro de diapositive 1"/>
          <p:cNvSpPr>
            <a:spLocks noGrp="1" noChangeArrowheads="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txBody>
          <a:bodyPr/>
          <a:lstStyle/>
          <a:p>
            <a:r>
              <a:rPr lang="fr-FR" altLang="fr-FR" smtClean="0">
                <a:solidFill>
                  <a:schemeClr val="tx1"/>
                </a:solidFill>
              </a:rPr>
              <a:t> –     </a:t>
            </a:r>
            <a:fld id="{1B4EE385-C7AA-4BC7-AE04-FA3D1D41B988}" type="slidenum">
              <a:rPr lang="fr-FR" altLang="fr-FR" smtClean="0">
                <a:solidFill>
                  <a:schemeClr val="tx1"/>
                </a:solidFill>
              </a:rPr>
              <a:pPr/>
              <a:t>32</a:t>
            </a:fld>
            <a:endParaRPr lang="fr-FR" altLang="fr-FR" smtClean="0">
              <a:solidFill>
                <a:schemeClr val="tx1"/>
              </a:solidFill>
            </a:endParaRPr>
          </a:p>
        </p:txBody>
      </p:sp>
      <p:pic>
        <p:nvPicPr>
          <p:cNvPr id="349187" name="Imag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550" y="2290763"/>
            <a:ext cx="3498850" cy="351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17"/>
          <p:cNvSpPr/>
          <p:nvPr/>
        </p:nvSpPr>
        <p:spPr>
          <a:xfrm>
            <a:off x="4648200" y="4130675"/>
            <a:ext cx="4032250" cy="954088"/>
          </a:xfrm>
          <a:prstGeom prst="rect">
            <a:avLst/>
          </a:prstGeom>
          <a:solidFill>
            <a:srgbClr val="FFFFFF"/>
          </a:solidFill>
          <a:ln w="9528" cap="flat">
            <a:solidFill>
              <a:schemeClr val="bg1"/>
            </a:solidFill>
            <a:prstDash val="solid"/>
            <a:miter/>
          </a:ln>
        </p:spPr>
        <p:txBody>
          <a:bodyPr anchorCtr="1">
            <a:spAutoFit/>
          </a:bodyPr>
          <a:lstStyle/>
          <a:p>
            <a:pPr algn="ctr" eaLnBrk="1" fontAlgn="auto" hangingPunct="1">
              <a:spcBef>
                <a:spcPts val="0"/>
              </a:spcBef>
              <a:spcAft>
                <a:spcPts val="0"/>
              </a:spcAft>
              <a:defRPr sz="1800" b="0" i="0" u="none" strike="noStrike" kern="0" cap="none" spc="0" baseline="0">
                <a:solidFill>
                  <a:srgbClr val="000000"/>
                </a:solidFill>
                <a:uFillTx/>
              </a:defRPr>
            </a:pPr>
            <a:r>
              <a:rPr lang="fr-FR" sz="2800" b="1" kern="0" dirty="0">
                <a:solidFill>
                  <a:srgbClr val="EB6078"/>
                </a:solidFill>
                <a:latin typeface="Museo 500" panose="02000000000000000000" pitchFamily="50" charset="0"/>
                <a:cs typeface="Arial" pitchFamily="34"/>
              </a:rPr>
              <a:t>Préparation de l’étape 4</a:t>
            </a:r>
            <a:endParaRPr lang="fr-FR" sz="2200" kern="0" dirty="0">
              <a:solidFill>
                <a:srgbClr val="EB6078"/>
              </a:solidFill>
              <a:latin typeface="Museo 500" panose="02000000000000000000" pitchFamily="50" charset="0"/>
              <a:cs typeface="Arial" pitchFamily="34"/>
            </a:endParaRPr>
          </a:p>
        </p:txBody>
      </p:sp>
      <p:pic>
        <p:nvPicPr>
          <p:cNvPr id="349189" name="Imag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142038" y="3101975"/>
            <a:ext cx="954087"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9190" name="Image 9"/>
          <p:cNvPicPr>
            <a:picLocks noChangeAspect="1"/>
          </p:cNvPicPr>
          <p:nvPr/>
        </p:nvPicPr>
        <p:blipFill>
          <a:blip r:embed="rId5">
            <a:extLst>
              <a:ext uri="{28A0092B-C50C-407E-A947-70E740481C1C}">
                <a14:useLocalDpi xmlns:a14="http://schemas.microsoft.com/office/drawing/2010/main" val="0"/>
              </a:ext>
            </a:extLst>
          </a:blip>
          <a:srcRect l="20821" t="8751" r="21899" b="36250"/>
          <a:stretch>
            <a:fillRect/>
          </a:stretch>
        </p:blipFill>
        <p:spPr bwMode="auto">
          <a:xfrm>
            <a:off x="7623175" y="5670550"/>
            <a:ext cx="136842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Connecteur droit 10"/>
          <p:cNvCxnSpPr/>
          <p:nvPr/>
        </p:nvCxnSpPr>
        <p:spPr>
          <a:xfrm flipV="1">
            <a:off x="268288" y="6273800"/>
            <a:ext cx="7134225" cy="19050"/>
          </a:xfrm>
          <a:prstGeom prst="line">
            <a:avLst/>
          </a:prstGeom>
          <a:ln>
            <a:solidFill>
              <a:srgbClr val="50A051"/>
            </a:solidFill>
          </a:ln>
        </p:spPr>
        <p:style>
          <a:lnRef idx="1">
            <a:schemeClr val="accent1"/>
          </a:lnRef>
          <a:fillRef idx="0">
            <a:schemeClr val="accent1"/>
          </a:fillRef>
          <a:effectRef idx="0">
            <a:schemeClr val="accent1"/>
          </a:effectRef>
          <a:fontRef idx="minor">
            <a:schemeClr val="tx1"/>
          </a:fontRef>
        </p:style>
      </p:cxnSp>
      <p:sp>
        <p:nvSpPr>
          <p:cNvPr id="349192" name="Espace réservé du numéro de diapositive 1"/>
          <p:cNvSpPr txBox="1">
            <a:spLocks/>
          </p:cNvSpPr>
          <p:nvPr/>
        </p:nvSpPr>
        <p:spPr bwMode="auto">
          <a:xfrm>
            <a:off x="334963" y="6356350"/>
            <a:ext cx="84963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3000"/>
              </a:lnSpc>
              <a:spcBef>
                <a:spcPts val="1425"/>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3200">
                <a:solidFill>
                  <a:srgbClr val="000000"/>
                </a:solidFill>
                <a:latin typeface="Arial" panose="020B0604020202020204" pitchFamily="34" charset="0"/>
                <a:ea typeface="AR PL SungtiL GB"/>
                <a:cs typeface="AR PL SungtiL GB"/>
              </a:defRPr>
            </a:lvl1pPr>
            <a:lvl2pPr>
              <a:lnSpc>
                <a:spcPct val="93000"/>
              </a:lnSpc>
              <a:spcBef>
                <a:spcPts val="1138"/>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800">
                <a:solidFill>
                  <a:srgbClr val="000000"/>
                </a:solidFill>
                <a:latin typeface="Arial" panose="020B0604020202020204" pitchFamily="34" charset="0"/>
                <a:ea typeface="AR PL SungtiL GB"/>
                <a:cs typeface="AR PL SungtiL GB"/>
              </a:defRPr>
            </a:lvl2pPr>
            <a:lvl3pPr>
              <a:lnSpc>
                <a:spcPct val="93000"/>
              </a:lnSpc>
              <a:spcBef>
                <a:spcPts val="850"/>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400">
                <a:solidFill>
                  <a:srgbClr val="000000"/>
                </a:solidFill>
                <a:latin typeface="Arial" panose="020B0604020202020204" pitchFamily="34" charset="0"/>
                <a:ea typeface="AR PL SungtiL GB"/>
                <a:cs typeface="AR PL SungtiL GB"/>
              </a:defRPr>
            </a:lvl3pPr>
            <a:lvl4pPr>
              <a:lnSpc>
                <a:spcPct val="93000"/>
              </a:lnSpc>
              <a:spcBef>
                <a:spcPts val="575"/>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4pPr>
            <a:lvl5pPr>
              <a:lnSpc>
                <a:spcPct val="93000"/>
              </a:lnSpc>
              <a:spcBef>
                <a:spcPts val="288"/>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5pPr>
            <a:lvl6pPr marL="25146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6pPr>
            <a:lvl7pPr marL="29718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7pPr>
            <a:lvl8pPr marL="34290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8pPr>
            <a:lvl9pPr marL="38862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9pPr>
          </a:lstStyle>
          <a:p>
            <a:pPr algn="ctr">
              <a:lnSpc>
                <a:spcPct val="100000"/>
              </a:lnSpc>
              <a:spcBef>
                <a:spcPct val="0"/>
              </a:spcBef>
              <a:buClrTx/>
              <a:buSzTx/>
              <a:buFontTx/>
              <a:buNone/>
            </a:pPr>
            <a:r>
              <a:rPr lang="en-US" altLang="fr-FR" sz="1200">
                <a:solidFill>
                  <a:srgbClr val="898989"/>
                </a:solidFill>
                <a:latin typeface="Calibri" panose="020F0502020204030204" pitchFamily="34" charset="0"/>
                <a:cs typeface="Tahoma" panose="020B0604030504040204" pitchFamily="34" charset="0"/>
              </a:rPr>
              <a:t>32</a:t>
            </a:r>
          </a:p>
        </p:txBody>
      </p:sp>
      <p:sp>
        <p:nvSpPr>
          <p:cNvPr id="13" name="ZoneTexte 12"/>
          <p:cNvSpPr txBox="1"/>
          <p:nvPr/>
        </p:nvSpPr>
        <p:spPr>
          <a:xfrm>
            <a:off x="5907088" y="207963"/>
            <a:ext cx="2960687" cy="369887"/>
          </a:xfrm>
          <a:prstGeom prst="rect">
            <a:avLst/>
          </a:prstGeom>
          <a:solidFill>
            <a:srgbClr val="FFFFFF"/>
          </a:solidFill>
          <a:ln cap="flat">
            <a:noFill/>
          </a:ln>
        </p:spPr>
        <p:txBody>
          <a:bodyPr anchorCtr="1">
            <a:spAutoFit/>
          </a:bodyPr>
          <a:lstStyle/>
          <a:p>
            <a:pPr marL="0" lvl="1" algn="ctr" eaLnBrk="1" fontAlgn="auto" hangingPunct="1">
              <a:spcBef>
                <a:spcPts val="950"/>
              </a:spcBef>
              <a:spcAft>
                <a:spcPts val="0"/>
              </a:spcAft>
              <a:tabLst>
                <a:tab pos="639723" algn="l"/>
                <a:tab pos="1554123" algn="l"/>
                <a:tab pos="2468523" algn="l"/>
                <a:tab pos="3382923" algn="l"/>
                <a:tab pos="4297323" algn="l"/>
                <a:tab pos="5211723" algn="l"/>
                <a:tab pos="6126123" algn="l"/>
                <a:tab pos="7040523" algn="l"/>
                <a:tab pos="7954923" algn="l"/>
                <a:tab pos="8869323" algn="l"/>
                <a:tab pos="9783723" algn="l"/>
              </a:tabLst>
              <a:defRPr sz="1800" b="0" i="0" u="none" strike="noStrike" kern="0" cap="none" spc="0" baseline="0">
                <a:solidFill>
                  <a:srgbClr val="000000"/>
                </a:solidFill>
                <a:uFillTx/>
              </a:defRPr>
            </a:pPr>
            <a:r>
              <a:rPr lang="fr-FR" b="1" kern="0" dirty="0">
                <a:solidFill>
                  <a:srgbClr val="000000"/>
                </a:solidFill>
                <a:latin typeface="Museo 500" panose="02000000000000000000" pitchFamily="50" charset="0"/>
                <a:cs typeface="Tahoma" pitchFamily="2"/>
              </a:rPr>
              <a:t>Parcours CAP Bien-être</a:t>
            </a:r>
          </a:p>
        </p:txBody>
      </p:sp>
      <p:pic>
        <p:nvPicPr>
          <p:cNvPr id="349194" name="Image 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0" y="4763"/>
            <a:ext cx="5730875"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1234" name="Text Box 3"/>
          <p:cNvSpPr txBox="1">
            <a:spLocks noChangeArrowheads="1"/>
          </p:cNvSpPr>
          <p:nvPr/>
        </p:nvSpPr>
        <p:spPr bwMode="auto">
          <a:xfrm>
            <a:off x="539750" y="334963"/>
            <a:ext cx="5129213" cy="1058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nchorCtr="1"/>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9pPr>
          </a:lstStyle>
          <a:p>
            <a:pPr algn="ctr" eaLnBrk="1" hangingPunct="1">
              <a:lnSpc>
                <a:spcPct val="85000"/>
              </a:lnSpc>
              <a:buClr>
                <a:srgbClr val="000000"/>
              </a:buClr>
              <a:buSzPct val="100000"/>
              <a:buFont typeface="Times New Roman" panose="02020603050405020304" pitchFamily="18" charset="0"/>
              <a:buNone/>
            </a:pPr>
            <a:r>
              <a:rPr lang="fr-FR" altLang="fr-FR" sz="3200" b="1">
                <a:solidFill>
                  <a:srgbClr val="FF7C80"/>
                </a:solidFill>
              </a:rPr>
              <a:t>Préparation de l’étape 4</a:t>
            </a:r>
          </a:p>
        </p:txBody>
      </p:sp>
      <p:sp>
        <p:nvSpPr>
          <p:cNvPr id="14" name="Text Box 4"/>
          <p:cNvSpPr txBox="1">
            <a:spLocks noChangeArrowheads="1"/>
          </p:cNvSpPr>
          <p:nvPr/>
        </p:nvSpPr>
        <p:spPr bwMode="auto">
          <a:xfrm>
            <a:off x="395288" y="2781300"/>
            <a:ext cx="8461375" cy="3455988"/>
          </a:xfrm>
          <a:prstGeom prst="rect">
            <a:avLst/>
          </a:prstGeom>
          <a:noFill/>
          <a:ln w="9525" cap="flat">
            <a:noFill/>
            <a:miter lim="800000"/>
            <a:headEnd/>
            <a:tailEnd/>
          </a:ln>
          <a:effectLst/>
        </p:spPr>
        <p:txBody>
          <a:bodyPr lIns="0" tIns="0" rIns="0" bIns="0"/>
          <a:lstStyle/>
          <a:p>
            <a:pPr algn="ctr" eaLnBrk="1" hangingPunct="1">
              <a:buClr>
                <a:srgbClr val="5B652B"/>
              </a:buClr>
              <a:buSzPct val="80000"/>
              <a:tabLst>
                <a:tab pos="638175" algn="l"/>
                <a:tab pos="1552575" algn="l"/>
                <a:tab pos="2466975" algn="l"/>
                <a:tab pos="3381375" algn="l"/>
                <a:tab pos="4295775" algn="l"/>
                <a:tab pos="5210175" algn="l"/>
                <a:tab pos="6124575" algn="l"/>
                <a:tab pos="7038975" algn="l"/>
                <a:tab pos="7953375" algn="l"/>
                <a:tab pos="8867775" algn="l"/>
                <a:tab pos="9782175" algn="l"/>
              </a:tabLst>
              <a:defRPr/>
            </a:pPr>
            <a:r>
              <a:rPr lang="fr-FR" sz="2800" b="1" dirty="0">
                <a:solidFill>
                  <a:srgbClr val="EB6078"/>
                </a:solidFill>
                <a:latin typeface="Museo 500" panose="02000000000000000000" pitchFamily="50" charset="0"/>
                <a:ea typeface="+mn-ea"/>
                <a:cs typeface="+mn-cs"/>
              </a:rPr>
              <a:t>Tous en scène !</a:t>
            </a:r>
          </a:p>
          <a:p>
            <a:pPr algn="ctr" eaLnBrk="1" hangingPunct="1">
              <a:tabLst>
                <a:tab pos="638175" algn="l"/>
                <a:tab pos="1552575" algn="l"/>
                <a:tab pos="2466975" algn="l"/>
                <a:tab pos="3381375" algn="l"/>
                <a:tab pos="4295775" algn="l"/>
                <a:tab pos="5210175" algn="l"/>
                <a:tab pos="6124575" algn="l"/>
                <a:tab pos="7038975" algn="l"/>
                <a:tab pos="7953375" algn="l"/>
                <a:tab pos="8867775" algn="l"/>
                <a:tab pos="9782175" algn="l"/>
              </a:tabLst>
              <a:defRPr/>
            </a:pPr>
            <a:endParaRPr lang="fr-FR" sz="800" dirty="0">
              <a:solidFill>
                <a:srgbClr val="000000"/>
              </a:solidFill>
              <a:latin typeface="Arial" charset="0"/>
              <a:ea typeface="+mn-ea"/>
              <a:cs typeface="+mn-cs"/>
            </a:endParaRPr>
          </a:p>
          <a:p>
            <a:pPr algn="ctr" eaLnBrk="1" hangingPunct="1">
              <a:buClr>
                <a:srgbClr val="000000"/>
              </a:buClr>
              <a:buSzPct val="100000"/>
              <a:buFont typeface="Arial" charset="0"/>
              <a:buChar char="•"/>
              <a:tabLst>
                <a:tab pos="638175" algn="l"/>
                <a:tab pos="1552575" algn="l"/>
                <a:tab pos="2466975" algn="l"/>
                <a:tab pos="3381375" algn="l"/>
                <a:tab pos="4295775" algn="l"/>
                <a:tab pos="5210175" algn="l"/>
                <a:tab pos="6124575" algn="l"/>
                <a:tab pos="7038975" algn="l"/>
                <a:tab pos="7953375" algn="l"/>
                <a:tab pos="8867775" algn="l"/>
                <a:tab pos="9782175" algn="l"/>
              </a:tabLst>
              <a:defRPr/>
            </a:pPr>
            <a:r>
              <a:rPr lang="fr-FR" sz="2400" dirty="0">
                <a:solidFill>
                  <a:srgbClr val="000000"/>
                </a:solidFill>
                <a:latin typeface="Museo 500" panose="02000000000000000000" pitchFamily="50" charset="0"/>
                <a:ea typeface="+mn-ea"/>
                <a:cs typeface="+mn-cs"/>
              </a:rPr>
              <a:t> Constituez un groupe de 3 ou 4 personnes. </a:t>
            </a:r>
          </a:p>
          <a:p>
            <a:pPr marL="184150" indent="-182563" algn="ctr" eaLnBrk="1" hangingPunct="1">
              <a:buClr>
                <a:srgbClr val="000000"/>
              </a:buClr>
              <a:buSzPct val="100000"/>
              <a:buFont typeface="Arial" charset="0"/>
              <a:buChar char="•"/>
              <a:tabLst>
                <a:tab pos="638175" algn="l"/>
                <a:tab pos="1552575" algn="l"/>
                <a:tab pos="2466975" algn="l"/>
                <a:tab pos="3381375" algn="l"/>
                <a:tab pos="4295775" algn="l"/>
                <a:tab pos="5210175" algn="l"/>
                <a:tab pos="6124575" algn="l"/>
                <a:tab pos="7038975" algn="l"/>
                <a:tab pos="7953375" algn="l"/>
                <a:tab pos="8867775" algn="l"/>
                <a:tab pos="9782175" algn="l"/>
              </a:tabLst>
              <a:defRPr/>
            </a:pPr>
            <a:r>
              <a:rPr lang="fr-FR" sz="2400" dirty="0">
                <a:solidFill>
                  <a:srgbClr val="000000"/>
                </a:solidFill>
                <a:latin typeface="Museo 500" panose="02000000000000000000" pitchFamily="50" charset="0"/>
                <a:ea typeface="+mn-ea"/>
                <a:cs typeface="+mn-cs"/>
              </a:rPr>
              <a:t>Echangez sur les activités collectives que vous connaissez en vous appuyant sur la liste d’activités proposées.</a:t>
            </a:r>
          </a:p>
          <a:p>
            <a:pPr marL="184150" indent="-182563" algn="ctr" eaLnBrk="1" hangingPunct="1">
              <a:buClr>
                <a:srgbClr val="000000"/>
              </a:buClr>
              <a:buSzPct val="100000"/>
              <a:buFont typeface="Arial" charset="0"/>
              <a:buChar char="•"/>
              <a:tabLst>
                <a:tab pos="638175" algn="l"/>
                <a:tab pos="1552575" algn="l"/>
                <a:tab pos="2466975" algn="l"/>
                <a:tab pos="3381375" algn="l"/>
                <a:tab pos="4295775" algn="l"/>
                <a:tab pos="5210175" algn="l"/>
                <a:tab pos="6124575" algn="l"/>
                <a:tab pos="7038975" algn="l"/>
                <a:tab pos="7953375" algn="l"/>
                <a:tab pos="8867775" algn="l"/>
                <a:tab pos="9782175" algn="l"/>
              </a:tabLst>
              <a:defRPr/>
            </a:pPr>
            <a:r>
              <a:rPr lang="fr-FR" sz="2400" dirty="0">
                <a:solidFill>
                  <a:srgbClr val="000000"/>
                </a:solidFill>
                <a:latin typeface="Museo 500" panose="02000000000000000000" pitchFamily="50" charset="0"/>
                <a:ea typeface="+mn-ea"/>
                <a:cs typeface="+mn-cs"/>
              </a:rPr>
              <a:t>Choisissez une activité que vous souhaitez faire ensemble lors de l’étape 4.</a:t>
            </a:r>
          </a:p>
          <a:p>
            <a:pPr algn="ctr" eaLnBrk="1" hangingPunct="1">
              <a:buClr>
                <a:srgbClr val="000000"/>
              </a:buClr>
              <a:buSzPct val="100000"/>
              <a:buFont typeface="Arial" charset="0"/>
              <a:buChar char="•"/>
              <a:tabLst>
                <a:tab pos="638175" algn="l"/>
                <a:tab pos="1552575" algn="l"/>
                <a:tab pos="2466975" algn="l"/>
                <a:tab pos="3381375" algn="l"/>
                <a:tab pos="4295775" algn="l"/>
                <a:tab pos="5210175" algn="l"/>
                <a:tab pos="6124575" algn="l"/>
                <a:tab pos="7038975" algn="l"/>
                <a:tab pos="7953375" algn="l"/>
                <a:tab pos="8867775" algn="l"/>
                <a:tab pos="9782175" algn="l"/>
              </a:tabLst>
              <a:defRPr/>
            </a:pPr>
            <a:r>
              <a:rPr lang="fr-FR" sz="2400" dirty="0">
                <a:solidFill>
                  <a:srgbClr val="000000"/>
                </a:solidFill>
                <a:latin typeface="Museo 500" panose="02000000000000000000" pitchFamily="50" charset="0"/>
                <a:ea typeface="+mn-ea"/>
                <a:cs typeface="+mn-cs"/>
              </a:rPr>
              <a:t> Vous disposerez de 15 minutes maximum pour animer   </a:t>
            </a:r>
            <a:br>
              <a:rPr lang="fr-FR" sz="2400" dirty="0">
                <a:solidFill>
                  <a:srgbClr val="000000"/>
                </a:solidFill>
                <a:latin typeface="Museo 500" panose="02000000000000000000" pitchFamily="50" charset="0"/>
                <a:ea typeface="+mn-ea"/>
                <a:cs typeface="+mn-cs"/>
              </a:rPr>
            </a:br>
            <a:r>
              <a:rPr lang="fr-FR" sz="2400" dirty="0">
                <a:solidFill>
                  <a:srgbClr val="000000"/>
                </a:solidFill>
                <a:latin typeface="Museo 500" panose="02000000000000000000" pitchFamily="50" charset="0"/>
                <a:ea typeface="+mn-ea"/>
                <a:cs typeface="+mn-cs"/>
              </a:rPr>
              <a:t>  votre activité !</a:t>
            </a:r>
          </a:p>
          <a:p>
            <a:pPr eaLnBrk="1" hangingPunct="1">
              <a:tabLst>
                <a:tab pos="638175" algn="l"/>
                <a:tab pos="1552575" algn="l"/>
                <a:tab pos="2466975" algn="l"/>
                <a:tab pos="3381375" algn="l"/>
                <a:tab pos="4295775" algn="l"/>
                <a:tab pos="5210175" algn="l"/>
                <a:tab pos="6124575" algn="l"/>
                <a:tab pos="7038975" algn="l"/>
                <a:tab pos="7953375" algn="l"/>
                <a:tab pos="8867775" algn="l"/>
                <a:tab pos="9782175" algn="l"/>
              </a:tabLst>
              <a:defRPr/>
            </a:pPr>
            <a:r>
              <a:rPr lang="fr-FR" sz="2400" dirty="0">
                <a:solidFill>
                  <a:srgbClr val="000000"/>
                </a:solidFill>
                <a:latin typeface="Arial" charset="0"/>
                <a:ea typeface="+mn-ea"/>
                <a:cs typeface="+mn-cs"/>
              </a:rPr>
              <a:t>		</a:t>
            </a:r>
          </a:p>
        </p:txBody>
      </p:sp>
      <p:sp>
        <p:nvSpPr>
          <p:cNvPr id="6" name="Titre 17"/>
          <p:cNvSpPr txBox="1">
            <a:spLocks noChangeArrowheads="1"/>
          </p:cNvSpPr>
          <p:nvPr/>
        </p:nvSpPr>
        <p:spPr bwMode="auto">
          <a:xfrm>
            <a:off x="5624513" y="188913"/>
            <a:ext cx="3124200" cy="14366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004" tIns="46798" rIns="90004" bIns="46798" anchor="ctr" anchorCtr="1"/>
          <a:lstStyle>
            <a:lvl1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lang="fr-FR" sz="3200" b="1">
                <a:solidFill>
                  <a:srgbClr val="B7B128"/>
                </a:solidFill>
                <a:latin typeface="Arial" pitchFamily="18"/>
                <a:cs typeface="Tahoma" pitchFamily="2"/>
              </a:defRPr>
            </a:lvl1pPr>
            <a:lvl2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2pPr>
            <a:lvl3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3pPr>
            <a:lvl4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4pPr>
            <a:lvl5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5pPr>
            <a:lvl6pPr marL="457200" algn="l" rtl="0" eaLnBrk="0" fontAlgn="base">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6pPr>
            <a:lvl7pPr marL="914400" algn="l" rtl="0" eaLnBrk="0" fontAlgn="base">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7pPr>
            <a:lvl8pPr marL="1371600" algn="l" rtl="0" eaLnBrk="0" fontAlgn="base">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8pPr>
            <a:lvl9pPr marL="1828800" algn="l" rtl="0" eaLnBrk="0" fontAlgn="base">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9pPr>
          </a:lstStyle>
          <a:p>
            <a:pPr eaLnBrk="1" hangingPunct="1">
              <a:defRPr/>
            </a:pPr>
            <a:r>
              <a:rPr altLang="fr-FR" sz="2400" kern="0" dirty="0" smtClean="0">
                <a:solidFill>
                  <a:srgbClr val="EB6078"/>
                </a:solidFill>
                <a:latin typeface="Museo 500" panose="02000000000000000000" pitchFamily="50" charset="0"/>
                <a:cs typeface="Tahoma" panose="020B0604030504040204" pitchFamily="34" charset="0"/>
              </a:rPr>
              <a:t>Préparation de l’étape 4</a:t>
            </a:r>
          </a:p>
        </p:txBody>
      </p:sp>
      <p:sp>
        <p:nvSpPr>
          <p:cNvPr id="7" name="ZoneTexte 6"/>
          <p:cNvSpPr txBox="1"/>
          <p:nvPr/>
        </p:nvSpPr>
        <p:spPr>
          <a:xfrm>
            <a:off x="5907088" y="207963"/>
            <a:ext cx="2960687" cy="369887"/>
          </a:xfrm>
          <a:prstGeom prst="rect">
            <a:avLst/>
          </a:prstGeom>
          <a:solidFill>
            <a:srgbClr val="FFFFFF"/>
          </a:solidFill>
          <a:ln cap="flat">
            <a:noFill/>
          </a:ln>
        </p:spPr>
        <p:txBody>
          <a:bodyPr anchorCtr="1">
            <a:spAutoFit/>
          </a:bodyPr>
          <a:lstStyle/>
          <a:p>
            <a:pPr marL="0" lvl="1" algn="ctr" eaLnBrk="1" fontAlgn="auto" hangingPunct="1">
              <a:spcBef>
                <a:spcPts val="950"/>
              </a:spcBef>
              <a:spcAft>
                <a:spcPts val="0"/>
              </a:spcAft>
              <a:tabLst>
                <a:tab pos="639723" algn="l"/>
                <a:tab pos="1554123" algn="l"/>
                <a:tab pos="2468523" algn="l"/>
                <a:tab pos="3382923" algn="l"/>
                <a:tab pos="4297323" algn="l"/>
                <a:tab pos="5211723" algn="l"/>
                <a:tab pos="6126123" algn="l"/>
                <a:tab pos="7040523" algn="l"/>
                <a:tab pos="7954923" algn="l"/>
                <a:tab pos="8869323" algn="l"/>
                <a:tab pos="9783723" algn="l"/>
              </a:tabLst>
              <a:defRPr sz="1800" b="0" i="0" u="none" strike="noStrike" kern="0" cap="none" spc="0" baseline="0">
                <a:solidFill>
                  <a:srgbClr val="000000"/>
                </a:solidFill>
                <a:uFillTx/>
              </a:defRPr>
            </a:pPr>
            <a:r>
              <a:rPr lang="fr-FR" b="1" kern="0" dirty="0">
                <a:solidFill>
                  <a:srgbClr val="000000"/>
                </a:solidFill>
                <a:latin typeface="Museo 500" panose="02000000000000000000" pitchFamily="50" charset="0"/>
                <a:cs typeface="Tahoma" pitchFamily="2"/>
              </a:rPr>
              <a:t>Parcours CAP Bien-être</a:t>
            </a:r>
          </a:p>
        </p:txBody>
      </p:sp>
      <p:pic>
        <p:nvPicPr>
          <p:cNvPr id="351238" name="Imag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4763"/>
            <a:ext cx="5730875"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1239" name="Picture 1"/>
          <p:cNvPicPr>
            <a:picLocks noChangeAspect="1" noChangeArrowheads="1"/>
          </p:cNvPicPr>
          <p:nvPr/>
        </p:nvPicPr>
        <p:blipFill>
          <a:blip r:embed="rId4">
            <a:extLst>
              <a:ext uri="{28A0092B-C50C-407E-A947-70E740481C1C}">
                <a14:useLocalDpi xmlns:a14="http://schemas.microsoft.com/office/drawing/2010/main" val="0"/>
              </a:ext>
            </a:extLst>
          </a:blip>
          <a:srcRect b="4959"/>
          <a:stretch>
            <a:fillRect/>
          </a:stretch>
        </p:blipFill>
        <p:spPr bwMode="auto">
          <a:xfrm>
            <a:off x="5813425" y="1257300"/>
            <a:ext cx="2860675" cy="137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pic>
      <p:sp>
        <p:nvSpPr>
          <p:cNvPr id="351240" name="Espace réservé du numéro de diapositive 1"/>
          <p:cNvSpPr>
            <a:spLocks noGrp="1" noChangeArrowheads="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txBody>
          <a:bodyPr/>
          <a:lstStyle/>
          <a:p>
            <a:r>
              <a:rPr lang="fr-FR" altLang="fr-FR" smtClean="0">
                <a:solidFill>
                  <a:schemeClr val="tx1"/>
                </a:solidFill>
              </a:rPr>
              <a:t> –     </a:t>
            </a:r>
            <a:fld id="{95B1555D-037D-417F-A7C9-30226CB4742F}" type="slidenum">
              <a:rPr lang="fr-FR" altLang="fr-FR" smtClean="0">
                <a:solidFill>
                  <a:schemeClr val="tx1"/>
                </a:solidFill>
              </a:rPr>
              <a:pPr/>
              <a:t>33</a:t>
            </a:fld>
            <a:endParaRPr lang="fr-FR" altLang="fr-FR" smtClean="0">
              <a:solidFill>
                <a:schemeClr val="tx1"/>
              </a:solidFill>
            </a:endParaRPr>
          </a:p>
        </p:txBody>
      </p:sp>
      <p:pic>
        <p:nvPicPr>
          <p:cNvPr id="351241" name="Image 9"/>
          <p:cNvPicPr>
            <a:picLocks noChangeAspect="1"/>
          </p:cNvPicPr>
          <p:nvPr/>
        </p:nvPicPr>
        <p:blipFill>
          <a:blip r:embed="rId5">
            <a:extLst>
              <a:ext uri="{28A0092B-C50C-407E-A947-70E740481C1C}">
                <a14:useLocalDpi xmlns:a14="http://schemas.microsoft.com/office/drawing/2010/main" val="0"/>
              </a:ext>
            </a:extLst>
          </a:blip>
          <a:srcRect l="20821" t="8751" r="21899" b="36250"/>
          <a:stretch>
            <a:fillRect/>
          </a:stretch>
        </p:blipFill>
        <p:spPr bwMode="auto">
          <a:xfrm>
            <a:off x="7623175" y="5670550"/>
            <a:ext cx="136842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Connecteur droit 10"/>
          <p:cNvCxnSpPr/>
          <p:nvPr/>
        </p:nvCxnSpPr>
        <p:spPr>
          <a:xfrm flipV="1">
            <a:off x="268288" y="6273800"/>
            <a:ext cx="7134225" cy="19050"/>
          </a:xfrm>
          <a:prstGeom prst="line">
            <a:avLst/>
          </a:prstGeom>
          <a:ln>
            <a:solidFill>
              <a:srgbClr val="50A051"/>
            </a:solidFill>
          </a:ln>
        </p:spPr>
        <p:style>
          <a:lnRef idx="1">
            <a:schemeClr val="accent1"/>
          </a:lnRef>
          <a:fillRef idx="0">
            <a:schemeClr val="accent1"/>
          </a:fillRef>
          <a:effectRef idx="0">
            <a:schemeClr val="accent1"/>
          </a:effectRef>
          <a:fontRef idx="minor">
            <a:schemeClr val="tx1"/>
          </a:fontRef>
        </p:style>
      </p:cxnSp>
      <p:sp>
        <p:nvSpPr>
          <p:cNvPr id="351243" name="Espace réservé du numéro de diapositive 1"/>
          <p:cNvSpPr txBox="1">
            <a:spLocks/>
          </p:cNvSpPr>
          <p:nvPr/>
        </p:nvSpPr>
        <p:spPr bwMode="auto">
          <a:xfrm>
            <a:off x="334963" y="6356350"/>
            <a:ext cx="84963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3000"/>
              </a:lnSpc>
              <a:spcBef>
                <a:spcPts val="1425"/>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3200">
                <a:solidFill>
                  <a:srgbClr val="000000"/>
                </a:solidFill>
                <a:latin typeface="Arial" panose="020B0604020202020204" pitchFamily="34" charset="0"/>
                <a:ea typeface="AR PL SungtiL GB"/>
                <a:cs typeface="AR PL SungtiL GB"/>
              </a:defRPr>
            </a:lvl1pPr>
            <a:lvl2pPr>
              <a:lnSpc>
                <a:spcPct val="93000"/>
              </a:lnSpc>
              <a:spcBef>
                <a:spcPts val="1138"/>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800">
                <a:solidFill>
                  <a:srgbClr val="000000"/>
                </a:solidFill>
                <a:latin typeface="Arial" panose="020B0604020202020204" pitchFamily="34" charset="0"/>
                <a:ea typeface="AR PL SungtiL GB"/>
                <a:cs typeface="AR PL SungtiL GB"/>
              </a:defRPr>
            </a:lvl2pPr>
            <a:lvl3pPr>
              <a:lnSpc>
                <a:spcPct val="93000"/>
              </a:lnSpc>
              <a:spcBef>
                <a:spcPts val="850"/>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400">
                <a:solidFill>
                  <a:srgbClr val="000000"/>
                </a:solidFill>
                <a:latin typeface="Arial" panose="020B0604020202020204" pitchFamily="34" charset="0"/>
                <a:ea typeface="AR PL SungtiL GB"/>
                <a:cs typeface="AR PL SungtiL GB"/>
              </a:defRPr>
            </a:lvl3pPr>
            <a:lvl4pPr>
              <a:lnSpc>
                <a:spcPct val="93000"/>
              </a:lnSpc>
              <a:spcBef>
                <a:spcPts val="575"/>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4pPr>
            <a:lvl5pPr>
              <a:lnSpc>
                <a:spcPct val="93000"/>
              </a:lnSpc>
              <a:spcBef>
                <a:spcPts val="288"/>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5pPr>
            <a:lvl6pPr marL="25146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6pPr>
            <a:lvl7pPr marL="29718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7pPr>
            <a:lvl8pPr marL="34290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8pPr>
            <a:lvl9pPr marL="38862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9pPr>
          </a:lstStyle>
          <a:p>
            <a:pPr algn="ctr">
              <a:lnSpc>
                <a:spcPct val="100000"/>
              </a:lnSpc>
              <a:spcBef>
                <a:spcPct val="0"/>
              </a:spcBef>
              <a:buClrTx/>
              <a:buSzTx/>
              <a:buFontTx/>
              <a:buNone/>
            </a:pPr>
            <a:r>
              <a:rPr lang="en-US" altLang="fr-FR" sz="1200">
                <a:solidFill>
                  <a:srgbClr val="898989"/>
                </a:solidFill>
                <a:latin typeface="Calibri" panose="020F0502020204030204" pitchFamily="34" charset="0"/>
                <a:cs typeface="Tahoma" panose="020B0604030504040204" pitchFamily="34" charset="0"/>
              </a:rPr>
              <a:t>33</a:t>
            </a:r>
          </a:p>
        </p:txBody>
      </p:sp>
    </p:spTree>
  </p:cSld>
  <p:clrMapOvr>
    <a:masterClrMapping/>
  </p:clrMapOvr>
  <p:transition spd="slow"/>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3282" name="Text Box 2"/>
          <p:cNvSpPr txBox="1">
            <a:spLocks noChangeArrowheads="1"/>
          </p:cNvSpPr>
          <p:nvPr/>
        </p:nvSpPr>
        <p:spPr bwMode="auto">
          <a:xfrm>
            <a:off x="0" y="2060575"/>
            <a:ext cx="9144000" cy="74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nchorCtr="1"/>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9pPr>
          </a:lstStyle>
          <a:p>
            <a:pPr algn="ctr" eaLnBrk="1" hangingPunct="1">
              <a:lnSpc>
                <a:spcPct val="85000"/>
              </a:lnSpc>
              <a:buClr>
                <a:srgbClr val="000000"/>
              </a:buClr>
              <a:buSzPct val="100000"/>
              <a:buFont typeface="Times New Roman" panose="02020603050405020304" pitchFamily="18" charset="0"/>
              <a:buNone/>
            </a:pPr>
            <a:r>
              <a:rPr lang="fr-FR" altLang="fr-FR" sz="3200" b="1">
                <a:solidFill>
                  <a:srgbClr val="EB6078"/>
                </a:solidFill>
                <a:latin typeface="Museo 700" panose="02000000000000000000" pitchFamily="50" charset="0"/>
              </a:rPr>
              <a:t>Activités collectives source de bien-être</a:t>
            </a:r>
          </a:p>
        </p:txBody>
      </p:sp>
      <p:sp>
        <p:nvSpPr>
          <p:cNvPr id="353283" name="Text Box 3"/>
          <p:cNvSpPr txBox="1">
            <a:spLocks noChangeArrowheads="1"/>
          </p:cNvSpPr>
          <p:nvPr/>
        </p:nvSpPr>
        <p:spPr bwMode="auto">
          <a:xfrm>
            <a:off x="150813" y="2973388"/>
            <a:ext cx="3187700" cy="61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457200" algn="l"/>
                <a:tab pos="914400" algn="l"/>
                <a:tab pos="1371600" algn="l"/>
                <a:tab pos="1828800" algn="l"/>
                <a:tab pos="2286000" algn="l"/>
                <a:tab pos="2743200" algn="l"/>
              </a:tabLst>
              <a:defRPr>
                <a:solidFill>
                  <a:schemeClr val="tx1"/>
                </a:solidFill>
                <a:latin typeface="Arial" panose="020B0604020202020204" pitchFamily="34" charset="0"/>
                <a:ea typeface="AR PL SungtiL GB"/>
                <a:cs typeface="AR PL SungtiL GB"/>
              </a:defRPr>
            </a:lvl1pPr>
            <a:lvl2pPr>
              <a:tabLst>
                <a:tab pos="457200" algn="l"/>
                <a:tab pos="914400" algn="l"/>
                <a:tab pos="1371600" algn="l"/>
                <a:tab pos="1828800" algn="l"/>
                <a:tab pos="2286000" algn="l"/>
                <a:tab pos="2743200" algn="l"/>
              </a:tabLst>
              <a:defRPr>
                <a:solidFill>
                  <a:schemeClr val="tx1"/>
                </a:solidFill>
                <a:latin typeface="Arial" panose="020B0604020202020204" pitchFamily="34" charset="0"/>
                <a:ea typeface="AR PL SungtiL GB"/>
                <a:cs typeface="AR PL SungtiL GB"/>
              </a:defRPr>
            </a:lvl2pPr>
            <a:lvl3pPr>
              <a:tabLst>
                <a:tab pos="457200" algn="l"/>
                <a:tab pos="914400" algn="l"/>
                <a:tab pos="1371600" algn="l"/>
                <a:tab pos="1828800" algn="l"/>
                <a:tab pos="2286000" algn="l"/>
                <a:tab pos="2743200" algn="l"/>
              </a:tabLst>
              <a:defRPr>
                <a:solidFill>
                  <a:schemeClr val="tx1"/>
                </a:solidFill>
                <a:latin typeface="Arial" panose="020B0604020202020204" pitchFamily="34" charset="0"/>
                <a:ea typeface="AR PL SungtiL GB"/>
                <a:cs typeface="AR PL SungtiL GB"/>
              </a:defRPr>
            </a:lvl3pPr>
            <a:lvl4pPr>
              <a:tabLst>
                <a:tab pos="457200" algn="l"/>
                <a:tab pos="914400" algn="l"/>
                <a:tab pos="1371600" algn="l"/>
                <a:tab pos="1828800" algn="l"/>
                <a:tab pos="2286000" algn="l"/>
                <a:tab pos="2743200" algn="l"/>
              </a:tabLst>
              <a:defRPr>
                <a:solidFill>
                  <a:schemeClr val="tx1"/>
                </a:solidFill>
                <a:latin typeface="Arial" panose="020B0604020202020204" pitchFamily="34" charset="0"/>
                <a:ea typeface="AR PL SungtiL GB"/>
                <a:cs typeface="AR PL SungtiL GB"/>
              </a:defRPr>
            </a:lvl4pPr>
            <a:lvl5pPr>
              <a:tabLst>
                <a:tab pos="457200" algn="l"/>
                <a:tab pos="914400" algn="l"/>
                <a:tab pos="1371600" algn="l"/>
                <a:tab pos="1828800" algn="l"/>
                <a:tab pos="2286000" algn="l"/>
                <a:tab pos="2743200"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457200" algn="l"/>
                <a:tab pos="914400" algn="l"/>
                <a:tab pos="1371600" algn="l"/>
                <a:tab pos="1828800" algn="l"/>
                <a:tab pos="2286000" algn="l"/>
                <a:tab pos="2743200"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457200" algn="l"/>
                <a:tab pos="914400" algn="l"/>
                <a:tab pos="1371600" algn="l"/>
                <a:tab pos="1828800" algn="l"/>
                <a:tab pos="2286000" algn="l"/>
                <a:tab pos="2743200"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457200" algn="l"/>
                <a:tab pos="914400" algn="l"/>
                <a:tab pos="1371600" algn="l"/>
                <a:tab pos="1828800" algn="l"/>
                <a:tab pos="2286000" algn="l"/>
                <a:tab pos="2743200"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457200" algn="l"/>
                <a:tab pos="914400" algn="l"/>
                <a:tab pos="1371600" algn="l"/>
                <a:tab pos="1828800" algn="l"/>
                <a:tab pos="2286000" algn="l"/>
                <a:tab pos="2743200" algn="l"/>
              </a:tabLst>
              <a:defRPr>
                <a:solidFill>
                  <a:schemeClr val="tx1"/>
                </a:solidFill>
                <a:latin typeface="Arial" panose="020B0604020202020204" pitchFamily="34" charset="0"/>
                <a:ea typeface="AR PL SungtiL GB"/>
                <a:cs typeface="AR PL SungtiL GB"/>
              </a:defRPr>
            </a:lvl9pPr>
          </a:lstStyle>
          <a:p>
            <a:pPr algn="r" eaLnBrk="1" hangingPunct="1">
              <a:buClr>
                <a:srgbClr val="000000"/>
              </a:buClr>
              <a:buSzPct val="100000"/>
              <a:buFont typeface="Times New Roman" panose="02020603050405020304" pitchFamily="18" charset="0"/>
              <a:buNone/>
            </a:pPr>
            <a:r>
              <a:rPr lang="fr-FR" altLang="fr-FR" sz="2600" b="1">
                <a:solidFill>
                  <a:srgbClr val="00B0F0"/>
                </a:solidFill>
                <a:latin typeface="Museo 700" panose="02000000000000000000" pitchFamily="50" charset="0"/>
              </a:rPr>
              <a:t>Activité physique</a:t>
            </a:r>
          </a:p>
        </p:txBody>
      </p:sp>
      <p:sp>
        <p:nvSpPr>
          <p:cNvPr id="353284" name="Text Box 4"/>
          <p:cNvSpPr txBox="1">
            <a:spLocks noChangeArrowheads="1"/>
          </p:cNvSpPr>
          <p:nvPr/>
        </p:nvSpPr>
        <p:spPr bwMode="auto">
          <a:xfrm>
            <a:off x="-46038" y="3746500"/>
            <a:ext cx="3402013" cy="105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457200" algn="l"/>
                <a:tab pos="914400" algn="l"/>
                <a:tab pos="1371600" algn="l"/>
                <a:tab pos="1828800" algn="l"/>
                <a:tab pos="2286000" algn="l"/>
                <a:tab pos="2743200" algn="l"/>
                <a:tab pos="3200400" algn="l"/>
              </a:tabLst>
              <a:defRPr>
                <a:solidFill>
                  <a:schemeClr val="tx1"/>
                </a:solidFill>
                <a:latin typeface="Arial" panose="020B0604020202020204" pitchFamily="34" charset="0"/>
                <a:ea typeface="AR PL SungtiL GB"/>
                <a:cs typeface="AR PL SungtiL GB"/>
              </a:defRPr>
            </a:lvl1pPr>
            <a:lvl2pPr>
              <a:tabLst>
                <a:tab pos="457200" algn="l"/>
                <a:tab pos="914400" algn="l"/>
                <a:tab pos="1371600" algn="l"/>
                <a:tab pos="1828800" algn="l"/>
                <a:tab pos="2286000" algn="l"/>
                <a:tab pos="2743200" algn="l"/>
                <a:tab pos="3200400" algn="l"/>
              </a:tabLst>
              <a:defRPr>
                <a:solidFill>
                  <a:schemeClr val="tx1"/>
                </a:solidFill>
                <a:latin typeface="Arial" panose="020B0604020202020204" pitchFamily="34" charset="0"/>
                <a:ea typeface="AR PL SungtiL GB"/>
                <a:cs typeface="AR PL SungtiL GB"/>
              </a:defRPr>
            </a:lvl2pPr>
            <a:lvl3pPr>
              <a:tabLst>
                <a:tab pos="457200" algn="l"/>
                <a:tab pos="914400" algn="l"/>
                <a:tab pos="1371600" algn="l"/>
                <a:tab pos="1828800" algn="l"/>
                <a:tab pos="2286000" algn="l"/>
                <a:tab pos="2743200" algn="l"/>
                <a:tab pos="3200400" algn="l"/>
              </a:tabLst>
              <a:defRPr>
                <a:solidFill>
                  <a:schemeClr val="tx1"/>
                </a:solidFill>
                <a:latin typeface="Arial" panose="020B0604020202020204" pitchFamily="34" charset="0"/>
                <a:ea typeface="AR PL SungtiL GB"/>
                <a:cs typeface="AR PL SungtiL GB"/>
              </a:defRPr>
            </a:lvl3pPr>
            <a:lvl4pPr>
              <a:tabLst>
                <a:tab pos="457200" algn="l"/>
                <a:tab pos="914400" algn="l"/>
                <a:tab pos="1371600" algn="l"/>
                <a:tab pos="1828800" algn="l"/>
                <a:tab pos="2286000" algn="l"/>
                <a:tab pos="2743200" algn="l"/>
                <a:tab pos="3200400" algn="l"/>
              </a:tabLst>
              <a:defRPr>
                <a:solidFill>
                  <a:schemeClr val="tx1"/>
                </a:solidFill>
                <a:latin typeface="Arial" panose="020B0604020202020204" pitchFamily="34" charset="0"/>
                <a:ea typeface="AR PL SungtiL GB"/>
                <a:cs typeface="AR PL SungtiL GB"/>
              </a:defRPr>
            </a:lvl4pPr>
            <a:lvl5pPr>
              <a:tabLst>
                <a:tab pos="457200" algn="l"/>
                <a:tab pos="914400" algn="l"/>
                <a:tab pos="1371600" algn="l"/>
                <a:tab pos="1828800" algn="l"/>
                <a:tab pos="2286000" algn="l"/>
                <a:tab pos="2743200" algn="l"/>
                <a:tab pos="3200400"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Lst>
              <a:defRPr>
                <a:solidFill>
                  <a:schemeClr val="tx1"/>
                </a:solidFill>
                <a:latin typeface="Arial" panose="020B0604020202020204" pitchFamily="34" charset="0"/>
                <a:ea typeface="AR PL SungtiL GB"/>
                <a:cs typeface="AR PL SungtiL GB"/>
              </a:defRPr>
            </a:lvl9pPr>
          </a:lstStyle>
          <a:p>
            <a:pPr algn="r" eaLnBrk="1" hangingPunct="1">
              <a:buClr>
                <a:srgbClr val="000000"/>
              </a:buClr>
              <a:buSzPct val="100000"/>
              <a:buFont typeface="Times New Roman" panose="02020603050405020304" pitchFamily="18" charset="0"/>
              <a:buNone/>
            </a:pPr>
            <a:r>
              <a:rPr lang="fr-FR" altLang="fr-FR" sz="2600" b="1">
                <a:solidFill>
                  <a:srgbClr val="DA16B5"/>
                </a:solidFill>
                <a:latin typeface="Museo 700" panose="02000000000000000000" pitchFamily="50" charset="0"/>
              </a:rPr>
              <a:t>Activité manuelle ou artistique</a:t>
            </a:r>
          </a:p>
        </p:txBody>
      </p:sp>
      <p:sp>
        <p:nvSpPr>
          <p:cNvPr id="353285" name="Text Box 5"/>
          <p:cNvSpPr txBox="1">
            <a:spLocks noChangeArrowheads="1"/>
          </p:cNvSpPr>
          <p:nvPr/>
        </p:nvSpPr>
        <p:spPr bwMode="auto">
          <a:xfrm>
            <a:off x="323850" y="4992688"/>
            <a:ext cx="28908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457200" algn="l"/>
                <a:tab pos="914400" algn="l"/>
                <a:tab pos="1371600" algn="l"/>
                <a:tab pos="1828800" algn="l"/>
                <a:tab pos="2286000" algn="l"/>
                <a:tab pos="2743200" algn="l"/>
              </a:tabLst>
              <a:defRPr>
                <a:solidFill>
                  <a:schemeClr val="tx1"/>
                </a:solidFill>
                <a:latin typeface="Arial" panose="020B0604020202020204" pitchFamily="34" charset="0"/>
                <a:ea typeface="AR PL SungtiL GB"/>
                <a:cs typeface="AR PL SungtiL GB"/>
              </a:defRPr>
            </a:lvl1pPr>
            <a:lvl2pPr>
              <a:tabLst>
                <a:tab pos="457200" algn="l"/>
                <a:tab pos="914400" algn="l"/>
                <a:tab pos="1371600" algn="l"/>
                <a:tab pos="1828800" algn="l"/>
                <a:tab pos="2286000" algn="l"/>
                <a:tab pos="2743200" algn="l"/>
              </a:tabLst>
              <a:defRPr>
                <a:solidFill>
                  <a:schemeClr val="tx1"/>
                </a:solidFill>
                <a:latin typeface="Arial" panose="020B0604020202020204" pitchFamily="34" charset="0"/>
                <a:ea typeface="AR PL SungtiL GB"/>
                <a:cs typeface="AR PL SungtiL GB"/>
              </a:defRPr>
            </a:lvl2pPr>
            <a:lvl3pPr>
              <a:tabLst>
                <a:tab pos="457200" algn="l"/>
                <a:tab pos="914400" algn="l"/>
                <a:tab pos="1371600" algn="l"/>
                <a:tab pos="1828800" algn="l"/>
                <a:tab pos="2286000" algn="l"/>
                <a:tab pos="2743200" algn="l"/>
              </a:tabLst>
              <a:defRPr>
                <a:solidFill>
                  <a:schemeClr val="tx1"/>
                </a:solidFill>
                <a:latin typeface="Arial" panose="020B0604020202020204" pitchFamily="34" charset="0"/>
                <a:ea typeface="AR PL SungtiL GB"/>
                <a:cs typeface="AR PL SungtiL GB"/>
              </a:defRPr>
            </a:lvl3pPr>
            <a:lvl4pPr>
              <a:tabLst>
                <a:tab pos="457200" algn="l"/>
                <a:tab pos="914400" algn="l"/>
                <a:tab pos="1371600" algn="l"/>
                <a:tab pos="1828800" algn="l"/>
                <a:tab pos="2286000" algn="l"/>
                <a:tab pos="2743200" algn="l"/>
              </a:tabLst>
              <a:defRPr>
                <a:solidFill>
                  <a:schemeClr val="tx1"/>
                </a:solidFill>
                <a:latin typeface="Arial" panose="020B0604020202020204" pitchFamily="34" charset="0"/>
                <a:ea typeface="AR PL SungtiL GB"/>
                <a:cs typeface="AR PL SungtiL GB"/>
              </a:defRPr>
            </a:lvl4pPr>
            <a:lvl5pPr>
              <a:tabLst>
                <a:tab pos="457200" algn="l"/>
                <a:tab pos="914400" algn="l"/>
                <a:tab pos="1371600" algn="l"/>
                <a:tab pos="1828800" algn="l"/>
                <a:tab pos="2286000" algn="l"/>
                <a:tab pos="2743200"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457200" algn="l"/>
                <a:tab pos="914400" algn="l"/>
                <a:tab pos="1371600" algn="l"/>
                <a:tab pos="1828800" algn="l"/>
                <a:tab pos="2286000" algn="l"/>
                <a:tab pos="2743200"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457200" algn="l"/>
                <a:tab pos="914400" algn="l"/>
                <a:tab pos="1371600" algn="l"/>
                <a:tab pos="1828800" algn="l"/>
                <a:tab pos="2286000" algn="l"/>
                <a:tab pos="2743200"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457200" algn="l"/>
                <a:tab pos="914400" algn="l"/>
                <a:tab pos="1371600" algn="l"/>
                <a:tab pos="1828800" algn="l"/>
                <a:tab pos="2286000" algn="l"/>
                <a:tab pos="2743200"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457200" algn="l"/>
                <a:tab pos="914400" algn="l"/>
                <a:tab pos="1371600" algn="l"/>
                <a:tab pos="1828800" algn="l"/>
                <a:tab pos="2286000" algn="l"/>
                <a:tab pos="2743200" algn="l"/>
              </a:tabLst>
              <a:defRPr>
                <a:solidFill>
                  <a:schemeClr val="tx1"/>
                </a:solidFill>
                <a:latin typeface="Arial" panose="020B0604020202020204" pitchFamily="34" charset="0"/>
                <a:ea typeface="AR PL SungtiL GB"/>
                <a:cs typeface="AR PL SungtiL GB"/>
              </a:defRPr>
            </a:lvl9pPr>
          </a:lstStyle>
          <a:p>
            <a:pPr algn="r" eaLnBrk="1" hangingPunct="1">
              <a:buClr>
                <a:srgbClr val="000000"/>
              </a:buClr>
              <a:buSzPct val="100000"/>
              <a:buFont typeface="Times New Roman" panose="02020603050405020304" pitchFamily="18" charset="0"/>
              <a:buNone/>
            </a:pPr>
            <a:r>
              <a:rPr lang="fr-FR" altLang="fr-FR" sz="2600" b="1">
                <a:solidFill>
                  <a:srgbClr val="00B050"/>
                </a:solidFill>
                <a:latin typeface="Museo 700" panose="02000000000000000000" pitchFamily="50" charset="0"/>
              </a:rPr>
              <a:t>Jeux</a:t>
            </a:r>
          </a:p>
        </p:txBody>
      </p:sp>
      <p:sp>
        <p:nvSpPr>
          <p:cNvPr id="353286" name="Text Box 6"/>
          <p:cNvSpPr txBox="1">
            <a:spLocks noChangeArrowheads="1"/>
          </p:cNvSpPr>
          <p:nvPr/>
        </p:nvSpPr>
        <p:spPr bwMode="auto">
          <a:xfrm>
            <a:off x="3673475" y="2824163"/>
            <a:ext cx="5203825"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457200" algn="l"/>
                <a:tab pos="914400" algn="l"/>
                <a:tab pos="1371600" algn="l"/>
                <a:tab pos="1828800" algn="l"/>
                <a:tab pos="2286000" algn="l"/>
                <a:tab pos="2743200" algn="l"/>
                <a:tab pos="3200400" algn="l"/>
                <a:tab pos="3657600" algn="l"/>
                <a:tab pos="4114800" algn="l"/>
                <a:tab pos="4572000" algn="l"/>
                <a:tab pos="5029200" algn="l"/>
              </a:tabLst>
              <a:defRPr>
                <a:solidFill>
                  <a:schemeClr val="tx1"/>
                </a:solidFill>
                <a:latin typeface="Arial" panose="020B0604020202020204" pitchFamily="34" charset="0"/>
                <a:ea typeface="AR PL SungtiL GB"/>
                <a:cs typeface="AR PL SungtiL GB"/>
              </a:defRPr>
            </a:lvl1pPr>
            <a:lvl2pPr>
              <a:tabLst>
                <a:tab pos="457200" algn="l"/>
                <a:tab pos="914400" algn="l"/>
                <a:tab pos="1371600" algn="l"/>
                <a:tab pos="1828800" algn="l"/>
                <a:tab pos="2286000" algn="l"/>
                <a:tab pos="2743200" algn="l"/>
                <a:tab pos="3200400" algn="l"/>
                <a:tab pos="3657600" algn="l"/>
                <a:tab pos="4114800" algn="l"/>
                <a:tab pos="4572000" algn="l"/>
                <a:tab pos="5029200" algn="l"/>
              </a:tabLst>
              <a:defRPr>
                <a:solidFill>
                  <a:schemeClr val="tx1"/>
                </a:solidFill>
                <a:latin typeface="Arial" panose="020B0604020202020204" pitchFamily="34" charset="0"/>
                <a:ea typeface="AR PL SungtiL GB"/>
                <a:cs typeface="AR PL SungtiL GB"/>
              </a:defRPr>
            </a:lvl2pPr>
            <a:lvl3pPr>
              <a:tabLst>
                <a:tab pos="457200" algn="l"/>
                <a:tab pos="914400" algn="l"/>
                <a:tab pos="1371600" algn="l"/>
                <a:tab pos="1828800" algn="l"/>
                <a:tab pos="2286000" algn="l"/>
                <a:tab pos="2743200" algn="l"/>
                <a:tab pos="3200400" algn="l"/>
                <a:tab pos="3657600" algn="l"/>
                <a:tab pos="4114800" algn="l"/>
                <a:tab pos="4572000" algn="l"/>
                <a:tab pos="5029200" algn="l"/>
              </a:tabLst>
              <a:defRPr>
                <a:solidFill>
                  <a:schemeClr val="tx1"/>
                </a:solidFill>
                <a:latin typeface="Arial" panose="020B0604020202020204" pitchFamily="34" charset="0"/>
                <a:ea typeface="AR PL SungtiL GB"/>
                <a:cs typeface="AR PL SungtiL GB"/>
              </a:defRPr>
            </a:lvl3pPr>
            <a:lvl4pPr>
              <a:tabLst>
                <a:tab pos="457200" algn="l"/>
                <a:tab pos="914400" algn="l"/>
                <a:tab pos="1371600" algn="l"/>
                <a:tab pos="1828800" algn="l"/>
                <a:tab pos="2286000" algn="l"/>
                <a:tab pos="2743200" algn="l"/>
                <a:tab pos="3200400" algn="l"/>
                <a:tab pos="3657600" algn="l"/>
                <a:tab pos="4114800" algn="l"/>
                <a:tab pos="4572000" algn="l"/>
                <a:tab pos="5029200" algn="l"/>
              </a:tabLst>
              <a:defRPr>
                <a:solidFill>
                  <a:schemeClr val="tx1"/>
                </a:solidFill>
                <a:latin typeface="Arial" panose="020B0604020202020204" pitchFamily="34" charset="0"/>
                <a:ea typeface="AR PL SungtiL GB"/>
                <a:cs typeface="AR PL SungtiL GB"/>
              </a:defRPr>
            </a:lvl4pPr>
            <a:lvl5pPr>
              <a:tabLst>
                <a:tab pos="457200" algn="l"/>
                <a:tab pos="914400" algn="l"/>
                <a:tab pos="1371600" algn="l"/>
                <a:tab pos="1828800" algn="l"/>
                <a:tab pos="2286000" algn="l"/>
                <a:tab pos="2743200" algn="l"/>
                <a:tab pos="3200400" algn="l"/>
                <a:tab pos="3657600" algn="l"/>
                <a:tab pos="4114800" algn="l"/>
                <a:tab pos="4572000" algn="l"/>
                <a:tab pos="5029200"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Lst>
              <a:defRPr>
                <a:solidFill>
                  <a:schemeClr val="tx1"/>
                </a:solidFill>
                <a:latin typeface="Arial" panose="020B0604020202020204" pitchFamily="34" charset="0"/>
                <a:ea typeface="AR PL SungtiL GB"/>
                <a:cs typeface="AR PL SungtiL GB"/>
              </a:defRPr>
            </a:lvl9pPr>
          </a:lstStyle>
          <a:p>
            <a:pPr eaLnBrk="1" hangingPunct="1">
              <a:buClr>
                <a:srgbClr val="000000"/>
              </a:buClr>
              <a:buSzPct val="100000"/>
              <a:buFont typeface="Times New Roman" panose="02020603050405020304" pitchFamily="18" charset="0"/>
              <a:buNone/>
            </a:pPr>
            <a:r>
              <a:rPr lang="fr-FR" altLang="fr-FR" sz="2200">
                <a:solidFill>
                  <a:srgbClr val="000000"/>
                </a:solidFill>
                <a:latin typeface="Museo 500" panose="02000000000000000000" pitchFamily="50" charset="0"/>
              </a:rPr>
              <a:t>Gymnastique  -  Danse  -  Ballon</a:t>
            </a:r>
          </a:p>
          <a:p>
            <a:pPr eaLnBrk="1" hangingPunct="1">
              <a:buClr>
                <a:srgbClr val="000000"/>
              </a:buClr>
              <a:buSzPct val="100000"/>
              <a:buFont typeface="Times New Roman" panose="02020603050405020304" pitchFamily="18" charset="0"/>
              <a:buNone/>
            </a:pPr>
            <a:r>
              <a:rPr lang="fr-FR" altLang="fr-FR" sz="2200">
                <a:solidFill>
                  <a:srgbClr val="000000"/>
                </a:solidFill>
                <a:latin typeface="Museo 500" panose="02000000000000000000" pitchFamily="50" charset="0"/>
              </a:rPr>
              <a:t>Yoga du rire – Möllky …</a:t>
            </a:r>
          </a:p>
        </p:txBody>
      </p:sp>
      <p:sp>
        <p:nvSpPr>
          <p:cNvPr id="353287" name="Text Box 7"/>
          <p:cNvSpPr txBox="1">
            <a:spLocks noChangeArrowheads="1"/>
          </p:cNvSpPr>
          <p:nvPr/>
        </p:nvSpPr>
        <p:spPr bwMode="auto">
          <a:xfrm>
            <a:off x="3673475" y="3862388"/>
            <a:ext cx="5253038"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457200" algn="l"/>
                <a:tab pos="914400" algn="l"/>
                <a:tab pos="1371600" algn="l"/>
                <a:tab pos="1828800" algn="l"/>
                <a:tab pos="2286000" algn="l"/>
                <a:tab pos="2743200" algn="l"/>
                <a:tab pos="3200400" algn="l"/>
                <a:tab pos="3657600" algn="l"/>
                <a:tab pos="4114800" algn="l"/>
                <a:tab pos="4572000" algn="l"/>
                <a:tab pos="5029200" algn="l"/>
              </a:tabLst>
              <a:defRPr>
                <a:solidFill>
                  <a:schemeClr val="tx1"/>
                </a:solidFill>
                <a:latin typeface="Arial" panose="020B0604020202020204" pitchFamily="34" charset="0"/>
                <a:ea typeface="AR PL SungtiL GB"/>
                <a:cs typeface="AR PL SungtiL GB"/>
              </a:defRPr>
            </a:lvl1pPr>
            <a:lvl2pPr>
              <a:tabLst>
                <a:tab pos="457200" algn="l"/>
                <a:tab pos="914400" algn="l"/>
                <a:tab pos="1371600" algn="l"/>
                <a:tab pos="1828800" algn="l"/>
                <a:tab pos="2286000" algn="l"/>
                <a:tab pos="2743200" algn="l"/>
                <a:tab pos="3200400" algn="l"/>
                <a:tab pos="3657600" algn="l"/>
                <a:tab pos="4114800" algn="l"/>
                <a:tab pos="4572000" algn="l"/>
                <a:tab pos="5029200" algn="l"/>
              </a:tabLst>
              <a:defRPr>
                <a:solidFill>
                  <a:schemeClr val="tx1"/>
                </a:solidFill>
                <a:latin typeface="Arial" panose="020B0604020202020204" pitchFamily="34" charset="0"/>
                <a:ea typeface="AR PL SungtiL GB"/>
                <a:cs typeface="AR PL SungtiL GB"/>
              </a:defRPr>
            </a:lvl2pPr>
            <a:lvl3pPr>
              <a:tabLst>
                <a:tab pos="457200" algn="l"/>
                <a:tab pos="914400" algn="l"/>
                <a:tab pos="1371600" algn="l"/>
                <a:tab pos="1828800" algn="l"/>
                <a:tab pos="2286000" algn="l"/>
                <a:tab pos="2743200" algn="l"/>
                <a:tab pos="3200400" algn="l"/>
                <a:tab pos="3657600" algn="l"/>
                <a:tab pos="4114800" algn="l"/>
                <a:tab pos="4572000" algn="l"/>
                <a:tab pos="5029200" algn="l"/>
              </a:tabLst>
              <a:defRPr>
                <a:solidFill>
                  <a:schemeClr val="tx1"/>
                </a:solidFill>
                <a:latin typeface="Arial" panose="020B0604020202020204" pitchFamily="34" charset="0"/>
                <a:ea typeface="AR PL SungtiL GB"/>
                <a:cs typeface="AR PL SungtiL GB"/>
              </a:defRPr>
            </a:lvl3pPr>
            <a:lvl4pPr>
              <a:tabLst>
                <a:tab pos="457200" algn="l"/>
                <a:tab pos="914400" algn="l"/>
                <a:tab pos="1371600" algn="l"/>
                <a:tab pos="1828800" algn="l"/>
                <a:tab pos="2286000" algn="l"/>
                <a:tab pos="2743200" algn="l"/>
                <a:tab pos="3200400" algn="l"/>
                <a:tab pos="3657600" algn="l"/>
                <a:tab pos="4114800" algn="l"/>
                <a:tab pos="4572000" algn="l"/>
                <a:tab pos="5029200" algn="l"/>
              </a:tabLst>
              <a:defRPr>
                <a:solidFill>
                  <a:schemeClr val="tx1"/>
                </a:solidFill>
                <a:latin typeface="Arial" panose="020B0604020202020204" pitchFamily="34" charset="0"/>
                <a:ea typeface="AR PL SungtiL GB"/>
                <a:cs typeface="AR PL SungtiL GB"/>
              </a:defRPr>
            </a:lvl4pPr>
            <a:lvl5pPr>
              <a:tabLst>
                <a:tab pos="457200" algn="l"/>
                <a:tab pos="914400" algn="l"/>
                <a:tab pos="1371600" algn="l"/>
                <a:tab pos="1828800" algn="l"/>
                <a:tab pos="2286000" algn="l"/>
                <a:tab pos="2743200" algn="l"/>
                <a:tab pos="3200400" algn="l"/>
                <a:tab pos="3657600" algn="l"/>
                <a:tab pos="4114800" algn="l"/>
                <a:tab pos="4572000" algn="l"/>
                <a:tab pos="5029200"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Lst>
              <a:defRPr>
                <a:solidFill>
                  <a:schemeClr val="tx1"/>
                </a:solidFill>
                <a:latin typeface="Arial" panose="020B0604020202020204" pitchFamily="34" charset="0"/>
                <a:ea typeface="AR PL SungtiL GB"/>
                <a:cs typeface="AR PL SungtiL GB"/>
              </a:defRPr>
            </a:lvl9pPr>
          </a:lstStyle>
          <a:p>
            <a:pPr eaLnBrk="1" hangingPunct="1">
              <a:buClr>
                <a:srgbClr val="000000"/>
              </a:buClr>
              <a:buSzPct val="100000"/>
              <a:buFont typeface="Times New Roman" panose="02020603050405020304" pitchFamily="18" charset="0"/>
              <a:buNone/>
            </a:pPr>
            <a:r>
              <a:rPr lang="fr-FR" altLang="fr-FR" sz="2200">
                <a:solidFill>
                  <a:srgbClr val="000000"/>
                </a:solidFill>
                <a:latin typeface="Museo 500" panose="02000000000000000000" pitchFamily="50" charset="0"/>
              </a:rPr>
              <a:t>Dessin  -  Sculpture  -  Origami</a:t>
            </a:r>
          </a:p>
          <a:p>
            <a:pPr eaLnBrk="1" hangingPunct="1">
              <a:buClr>
                <a:srgbClr val="000000"/>
              </a:buClr>
              <a:buSzPct val="100000"/>
              <a:buFont typeface="Times New Roman" panose="02020603050405020304" pitchFamily="18" charset="0"/>
              <a:buNone/>
            </a:pPr>
            <a:r>
              <a:rPr lang="fr-FR" altLang="fr-FR" sz="2200">
                <a:solidFill>
                  <a:srgbClr val="000000"/>
                </a:solidFill>
                <a:latin typeface="Museo 500" panose="02000000000000000000" pitchFamily="50" charset="0"/>
              </a:rPr>
              <a:t>Chant choral - Ecriture de poèmes …</a:t>
            </a:r>
          </a:p>
        </p:txBody>
      </p:sp>
      <p:sp>
        <p:nvSpPr>
          <p:cNvPr id="353288" name="Text Box 8"/>
          <p:cNvSpPr txBox="1">
            <a:spLocks noChangeArrowheads="1"/>
          </p:cNvSpPr>
          <p:nvPr/>
        </p:nvSpPr>
        <p:spPr bwMode="auto">
          <a:xfrm>
            <a:off x="3673475" y="4800600"/>
            <a:ext cx="5376863"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457200" algn="l"/>
                <a:tab pos="914400" algn="l"/>
                <a:tab pos="1371600" algn="l"/>
                <a:tab pos="1828800" algn="l"/>
                <a:tab pos="2286000" algn="l"/>
                <a:tab pos="2743200" algn="l"/>
                <a:tab pos="3200400" algn="l"/>
                <a:tab pos="3657600" algn="l"/>
                <a:tab pos="4114800" algn="l"/>
                <a:tab pos="4572000" algn="l"/>
                <a:tab pos="5029200" algn="l"/>
              </a:tabLst>
              <a:defRPr>
                <a:solidFill>
                  <a:schemeClr val="tx1"/>
                </a:solidFill>
                <a:latin typeface="Arial" panose="020B0604020202020204" pitchFamily="34" charset="0"/>
                <a:ea typeface="AR PL SungtiL GB"/>
                <a:cs typeface="AR PL SungtiL GB"/>
              </a:defRPr>
            </a:lvl1pPr>
            <a:lvl2pPr>
              <a:tabLst>
                <a:tab pos="457200" algn="l"/>
                <a:tab pos="914400" algn="l"/>
                <a:tab pos="1371600" algn="l"/>
                <a:tab pos="1828800" algn="l"/>
                <a:tab pos="2286000" algn="l"/>
                <a:tab pos="2743200" algn="l"/>
                <a:tab pos="3200400" algn="l"/>
                <a:tab pos="3657600" algn="l"/>
                <a:tab pos="4114800" algn="l"/>
                <a:tab pos="4572000" algn="l"/>
                <a:tab pos="5029200" algn="l"/>
              </a:tabLst>
              <a:defRPr>
                <a:solidFill>
                  <a:schemeClr val="tx1"/>
                </a:solidFill>
                <a:latin typeface="Arial" panose="020B0604020202020204" pitchFamily="34" charset="0"/>
                <a:ea typeface="AR PL SungtiL GB"/>
                <a:cs typeface="AR PL SungtiL GB"/>
              </a:defRPr>
            </a:lvl2pPr>
            <a:lvl3pPr>
              <a:tabLst>
                <a:tab pos="457200" algn="l"/>
                <a:tab pos="914400" algn="l"/>
                <a:tab pos="1371600" algn="l"/>
                <a:tab pos="1828800" algn="l"/>
                <a:tab pos="2286000" algn="l"/>
                <a:tab pos="2743200" algn="l"/>
                <a:tab pos="3200400" algn="l"/>
                <a:tab pos="3657600" algn="l"/>
                <a:tab pos="4114800" algn="l"/>
                <a:tab pos="4572000" algn="l"/>
                <a:tab pos="5029200" algn="l"/>
              </a:tabLst>
              <a:defRPr>
                <a:solidFill>
                  <a:schemeClr val="tx1"/>
                </a:solidFill>
                <a:latin typeface="Arial" panose="020B0604020202020204" pitchFamily="34" charset="0"/>
                <a:ea typeface="AR PL SungtiL GB"/>
                <a:cs typeface="AR PL SungtiL GB"/>
              </a:defRPr>
            </a:lvl3pPr>
            <a:lvl4pPr>
              <a:tabLst>
                <a:tab pos="457200" algn="l"/>
                <a:tab pos="914400" algn="l"/>
                <a:tab pos="1371600" algn="l"/>
                <a:tab pos="1828800" algn="l"/>
                <a:tab pos="2286000" algn="l"/>
                <a:tab pos="2743200" algn="l"/>
                <a:tab pos="3200400" algn="l"/>
                <a:tab pos="3657600" algn="l"/>
                <a:tab pos="4114800" algn="l"/>
                <a:tab pos="4572000" algn="l"/>
                <a:tab pos="5029200" algn="l"/>
              </a:tabLst>
              <a:defRPr>
                <a:solidFill>
                  <a:schemeClr val="tx1"/>
                </a:solidFill>
                <a:latin typeface="Arial" panose="020B0604020202020204" pitchFamily="34" charset="0"/>
                <a:ea typeface="AR PL SungtiL GB"/>
                <a:cs typeface="AR PL SungtiL GB"/>
              </a:defRPr>
            </a:lvl4pPr>
            <a:lvl5pPr>
              <a:tabLst>
                <a:tab pos="457200" algn="l"/>
                <a:tab pos="914400" algn="l"/>
                <a:tab pos="1371600" algn="l"/>
                <a:tab pos="1828800" algn="l"/>
                <a:tab pos="2286000" algn="l"/>
                <a:tab pos="2743200" algn="l"/>
                <a:tab pos="3200400" algn="l"/>
                <a:tab pos="3657600" algn="l"/>
                <a:tab pos="4114800" algn="l"/>
                <a:tab pos="4572000" algn="l"/>
                <a:tab pos="5029200"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Lst>
              <a:defRPr>
                <a:solidFill>
                  <a:schemeClr val="tx1"/>
                </a:solidFill>
                <a:latin typeface="Arial" panose="020B0604020202020204" pitchFamily="34" charset="0"/>
                <a:ea typeface="AR PL SungtiL GB"/>
                <a:cs typeface="AR PL SungtiL GB"/>
              </a:defRPr>
            </a:lvl9pPr>
          </a:lstStyle>
          <a:p>
            <a:pPr eaLnBrk="1" hangingPunct="1">
              <a:buClr>
                <a:srgbClr val="000000"/>
              </a:buClr>
              <a:buSzPct val="100000"/>
              <a:buFont typeface="Times New Roman" panose="02020603050405020304" pitchFamily="18" charset="0"/>
              <a:buNone/>
            </a:pPr>
            <a:r>
              <a:rPr lang="fr-FR" altLang="fr-FR" sz="2200">
                <a:solidFill>
                  <a:srgbClr val="000000"/>
                </a:solidFill>
                <a:latin typeface="Museo 500" panose="02000000000000000000" pitchFamily="50" charset="0"/>
              </a:rPr>
              <a:t>Portrait chinois  - Quizz  - Enigmes Charades  -  Mémo - Jeu de cartes Devine la chanson …</a:t>
            </a:r>
          </a:p>
        </p:txBody>
      </p:sp>
      <p:sp>
        <p:nvSpPr>
          <p:cNvPr id="353289" name="Text Box 3"/>
          <p:cNvSpPr txBox="1">
            <a:spLocks noChangeArrowheads="1"/>
          </p:cNvSpPr>
          <p:nvPr/>
        </p:nvSpPr>
        <p:spPr bwMode="auto">
          <a:xfrm>
            <a:off x="539750" y="334963"/>
            <a:ext cx="5129213" cy="1058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nchorCtr="1"/>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9pPr>
          </a:lstStyle>
          <a:p>
            <a:pPr algn="ctr" eaLnBrk="1" hangingPunct="1">
              <a:lnSpc>
                <a:spcPct val="85000"/>
              </a:lnSpc>
              <a:buClr>
                <a:srgbClr val="000000"/>
              </a:buClr>
              <a:buSzPct val="100000"/>
              <a:buFont typeface="Times New Roman" panose="02020603050405020304" pitchFamily="18" charset="0"/>
              <a:buNone/>
            </a:pPr>
            <a:r>
              <a:rPr lang="fr-FR" altLang="fr-FR" sz="3200" b="1">
                <a:solidFill>
                  <a:srgbClr val="FF7C80"/>
                </a:solidFill>
              </a:rPr>
              <a:t>Préparation de l’étape 4</a:t>
            </a:r>
          </a:p>
        </p:txBody>
      </p:sp>
      <p:sp>
        <p:nvSpPr>
          <p:cNvPr id="12" name="ZoneTexte 11"/>
          <p:cNvSpPr txBox="1"/>
          <p:nvPr/>
        </p:nvSpPr>
        <p:spPr>
          <a:xfrm>
            <a:off x="5907088" y="207963"/>
            <a:ext cx="2960687" cy="369887"/>
          </a:xfrm>
          <a:prstGeom prst="rect">
            <a:avLst/>
          </a:prstGeom>
          <a:solidFill>
            <a:srgbClr val="FFFFFF"/>
          </a:solidFill>
          <a:ln cap="flat">
            <a:noFill/>
          </a:ln>
        </p:spPr>
        <p:txBody>
          <a:bodyPr anchorCtr="1">
            <a:spAutoFit/>
          </a:bodyPr>
          <a:lstStyle/>
          <a:p>
            <a:pPr marL="0" lvl="1" algn="ctr" eaLnBrk="1" fontAlgn="auto" hangingPunct="1">
              <a:spcBef>
                <a:spcPts val="950"/>
              </a:spcBef>
              <a:spcAft>
                <a:spcPts val="0"/>
              </a:spcAft>
              <a:tabLst>
                <a:tab pos="639723" algn="l"/>
                <a:tab pos="1554123" algn="l"/>
                <a:tab pos="2468523" algn="l"/>
                <a:tab pos="3382923" algn="l"/>
                <a:tab pos="4297323" algn="l"/>
                <a:tab pos="5211723" algn="l"/>
                <a:tab pos="6126123" algn="l"/>
                <a:tab pos="7040523" algn="l"/>
                <a:tab pos="7954923" algn="l"/>
                <a:tab pos="8869323" algn="l"/>
                <a:tab pos="9783723" algn="l"/>
              </a:tabLst>
              <a:defRPr sz="1800" b="0" i="0" u="none" strike="noStrike" kern="0" cap="none" spc="0" baseline="0">
                <a:solidFill>
                  <a:srgbClr val="000000"/>
                </a:solidFill>
                <a:uFillTx/>
              </a:defRPr>
            </a:pPr>
            <a:r>
              <a:rPr lang="fr-FR" b="1" kern="0" dirty="0">
                <a:solidFill>
                  <a:srgbClr val="000000"/>
                </a:solidFill>
                <a:latin typeface="Museo 500" panose="02000000000000000000" pitchFamily="50" charset="0"/>
                <a:cs typeface="Tahoma" pitchFamily="2"/>
              </a:rPr>
              <a:t>Parcours CAP Bien-être</a:t>
            </a:r>
          </a:p>
        </p:txBody>
      </p:sp>
      <p:pic>
        <p:nvPicPr>
          <p:cNvPr id="353291" name="Imag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4763"/>
            <a:ext cx="5730875"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3292" name="Espace réservé du numéro de diapositive 1"/>
          <p:cNvSpPr>
            <a:spLocks noGrp="1" noChangeArrowheads="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txBody>
          <a:bodyPr/>
          <a:lstStyle/>
          <a:p>
            <a:r>
              <a:rPr lang="fr-FR" altLang="fr-FR" smtClean="0">
                <a:solidFill>
                  <a:schemeClr val="tx1"/>
                </a:solidFill>
              </a:rPr>
              <a:t> –     </a:t>
            </a:r>
            <a:fld id="{B22B8886-E3C6-4AC4-B273-C4E2CEFEFF14}" type="slidenum">
              <a:rPr lang="fr-FR" altLang="fr-FR" smtClean="0">
                <a:solidFill>
                  <a:schemeClr val="tx1"/>
                </a:solidFill>
              </a:rPr>
              <a:pPr/>
              <a:t>34</a:t>
            </a:fld>
            <a:endParaRPr lang="fr-FR" altLang="fr-FR" smtClean="0">
              <a:solidFill>
                <a:schemeClr val="tx1"/>
              </a:solidFill>
            </a:endParaRPr>
          </a:p>
        </p:txBody>
      </p:sp>
      <p:pic>
        <p:nvPicPr>
          <p:cNvPr id="353293" name="Image 15"/>
          <p:cNvPicPr>
            <a:picLocks noChangeAspect="1"/>
          </p:cNvPicPr>
          <p:nvPr/>
        </p:nvPicPr>
        <p:blipFill>
          <a:blip r:embed="rId4">
            <a:extLst>
              <a:ext uri="{28A0092B-C50C-407E-A947-70E740481C1C}">
                <a14:useLocalDpi xmlns:a14="http://schemas.microsoft.com/office/drawing/2010/main" val="0"/>
              </a:ext>
            </a:extLst>
          </a:blip>
          <a:srcRect l="20821" t="8751" r="21899" b="36250"/>
          <a:stretch>
            <a:fillRect/>
          </a:stretch>
        </p:blipFill>
        <p:spPr bwMode="auto">
          <a:xfrm>
            <a:off x="7623175" y="5670550"/>
            <a:ext cx="136842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7" name="Connecteur droit 16"/>
          <p:cNvCxnSpPr/>
          <p:nvPr/>
        </p:nvCxnSpPr>
        <p:spPr>
          <a:xfrm flipV="1">
            <a:off x="268288" y="6273800"/>
            <a:ext cx="7134225" cy="19050"/>
          </a:xfrm>
          <a:prstGeom prst="line">
            <a:avLst/>
          </a:prstGeom>
          <a:ln>
            <a:solidFill>
              <a:srgbClr val="50A051"/>
            </a:solidFill>
          </a:ln>
        </p:spPr>
        <p:style>
          <a:lnRef idx="1">
            <a:schemeClr val="accent1"/>
          </a:lnRef>
          <a:fillRef idx="0">
            <a:schemeClr val="accent1"/>
          </a:fillRef>
          <a:effectRef idx="0">
            <a:schemeClr val="accent1"/>
          </a:effectRef>
          <a:fontRef idx="minor">
            <a:schemeClr val="tx1"/>
          </a:fontRef>
        </p:style>
      </p:cxnSp>
      <p:sp>
        <p:nvSpPr>
          <p:cNvPr id="353295" name="Espace réservé du numéro de diapositive 1"/>
          <p:cNvSpPr txBox="1">
            <a:spLocks/>
          </p:cNvSpPr>
          <p:nvPr/>
        </p:nvSpPr>
        <p:spPr bwMode="auto">
          <a:xfrm>
            <a:off x="334963" y="6356350"/>
            <a:ext cx="84963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3000"/>
              </a:lnSpc>
              <a:spcBef>
                <a:spcPts val="1425"/>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3200">
                <a:solidFill>
                  <a:srgbClr val="000000"/>
                </a:solidFill>
                <a:latin typeface="Arial" panose="020B0604020202020204" pitchFamily="34" charset="0"/>
                <a:ea typeface="AR PL SungtiL GB"/>
                <a:cs typeface="AR PL SungtiL GB"/>
              </a:defRPr>
            </a:lvl1pPr>
            <a:lvl2pPr>
              <a:lnSpc>
                <a:spcPct val="93000"/>
              </a:lnSpc>
              <a:spcBef>
                <a:spcPts val="1138"/>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800">
                <a:solidFill>
                  <a:srgbClr val="000000"/>
                </a:solidFill>
                <a:latin typeface="Arial" panose="020B0604020202020204" pitchFamily="34" charset="0"/>
                <a:ea typeface="AR PL SungtiL GB"/>
                <a:cs typeface="AR PL SungtiL GB"/>
              </a:defRPr>
            </a:lvl2pPr>
            <a:lvl3pPr>
              <a:lnSpc>
                <a:spcPct val="93000"/>
              </a:lnSpc>
              <a:spcBef>
                <a:spcPts val="850"/>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400">
                <a:solidFill>
                  <a:srgbClr val="000000"/>
                </a:solidFill>
                <a:latin typeface="Arial" panose="020B0604020202020204" pitchFamily="34" charset="0"/>
                <a:ea typeface="AR PL SungtiL GB"/>
                <a:cs typeface="AR PL SungtiL GB"/>
              </a:defRPr>
            </a:lvl3pPr>
            <a:lvl4pPr>
              <a:lnSpc>
                <a:spcPct val="93000"/>
              </a:lnSpc>
              <a:spcBef>
                <a:spcPts val="575"/>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4pPr>
            <a:lvl5pPr>
              <a:lnSpc>
                <a:spcPct val="93000"/>
              </a:lnSpc>
              <a:spcBef>
                <a:spcPts val="288"/>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5pPr>
            <a:lvl6pPr marL="25146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6pPr>
            <a:lvl7pPr marL="29718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7pPr>
            <a:lvl8pPr marL="34290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8pPr>
            <a:lvl9pPr marL="38862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9pPr>
          </a:lstStyle>
          <a:p>
            <a:pPr algn="ctr">
              <a:lnSpc>
                <a:spcPct val="100000"/>
              </a:lnSpc>
              <a:spcBef>
                <a:spcPct val="0"/>
              </a:spcBef>
              <a:buClrTx/>
              <a:buSzTx/>
              <a:buFontTx/>
              <a:buNone/>
            </a:pPr>
            <a:r>
              <a:rPr lang="en-US" altLang="fr-FR" sz="1200">
                <a:solidFill>
                  <a:srgbClr val="898989"/>
                </a:solidFill>
                <a:latin typeface="Calibri" panose="020F0502020204030204" pitchFamily="34" charset="0"/>
                <a:cs typeface="Tahoma" panose="020B0604030504040204" pitchFamily="34" charset="0"/>
              </a:rPr>
              <a:t>34</a:t>
            </a:r>
          </a:p>
        </p:txBody>
      </p:sp>
    </p:spTree>
  </p:cSld>
  <p:clrMapOvr>
    <a:masterClrMapping/>
  </p:clrMapOvr>
  <p:transition spd="slow"/>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30" name="ZoneTexte 1"/>
          <p:cNvSpPr txBox="1">
            <a:spLocks noChangeArrowheads="1"/>
          </p:cNvSpPr>
          <p:nvPr/>
        </p:nvSpPr>
        <p:spPr bwMode="auto">
          <a:xfrm>
            <a:off x="0" y="2941638"/>
            <a:ext cx="9144000" cy="708025"/>
          </a:xfrm>
          <a:prstGeom prst="rect">
            <a:avLst/>
          </a:prstGeom>
          <a:solidFill>
            <a:srgbClr val="FFFFFF"/>
          </a:solidFill>
          <a:ln w="9528">
            <a:solidFill>
              <a:schemeClr val="bg1"/>
            </a:solidFill>
            <a:miter lim="800000"/>
            <a:headEnd/>
            <a:tailEnd/>
          </a:ln>
        </p:spPr>
        <p:txBody>
          <a:bodyPr anchorCtr="1">
            <a:spAutoFit/>
          </a:bodyPr>
          <a:lstStyle>
            <a:lvl1pPr>
              <a:lnSpc>
                <a:spcPct val="93000"/>
              </a:lnSpc>
              <a:spcBef>
                <a:spcPts val="1425"/>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3200">
                <a:solidFill>
                  <a:srgbClr val="000000"/>
                </a:solidFill>
                <a:latin typeface="Arial" panose="020B0604020202020204" pitchFamily="34" charset="0"/>
                <a:ea typeface="AR PL SungtiL GB"/>
                <a:cs typeface="AR PL SungtiL GB"/>
              </a:defRPr>
            </a:lvl1pPr>
            <a:lvl2pPr>
              <a:lnSpc>
                <a:spcPct val="93000"/>
              </a:lnSpc>
              <a:spcBef>
                <a:spcPts val="1138"/>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800">
                <a:solidFill>
                  <a:srgbClr val="000000"/>
                </a:solidFill>
                <a:latin typeface="Arial" panose="020B0604020202020204" pitchFamily="34" charset="0"/>
                <a:ea typeface="AR PL SungtiL GB"/>
                <a:cs typeface="AR PL SungtiL GB"/>
              </a:defRPr>
            </a:lvl2pPr>
            <a:lvl3pPr>
              <a:lnSpc>
                <a:spcPct val="93000"/>
              </a:lnSpc>
              <a:spcBef>
                <a:spcPts val="850"/>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400">
                <a:solidFill>
                  <a:srgbClr val="000000"/>
                </a:solidFill>
                <a:latin typeface="Arial" panose="020B0604020202020204" pitchFamily="34" charset="0"/>
                <a:ea typeface="AR PL SungtiL GB"/>
                <a:cs typeface="AR PL SungtiL GB"/>
              </a:defRPr>
            </a:lvl3pPr>
            <a:lvl4pPr>
              <a:lnSpc>
                <a:spcPct val="93000"/>
              </a:lnSpc>
              <a:spcBef>
                <a:spcPts val="575"/>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4pPr>
            <a:lvl5pPr>
              <a:lnSpc>
                <a:spcPct val="93000"/>
              </a:lnSpc>
              <a:spcBef>
                <a:spcPts val="288"/>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5pPr>
            <a:lvl6pPr marL="25146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6pPr>
            <a:lvl7pPr marL="29718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7pPr>
            <a:lvl8pPr marL="34290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8pPr>
            <a:lvl9pPr marL="38862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9pPr>
          </a:lstStyle>
          <a:p>
            <a:pPr algn="ctr" eaLnBrk="1" hangingPunct="1">
              <a:lnSpc>
                <a:spcPct val="100000"/>
              </a:lnSpc>
              <a:spcBef>
                <a:spcPct val="0"/>
              </a:spcBef>
              <a:buClrTx/>
              <a:buSzTx/>
              <a:buFontTx/>
              <a:buNone/>
            </a:pPr>
            <a:r>
              <a:rPr lang="fr-FR" altLang="fr-FR" sz="4000">
                <a:solidFill>
                  <a:schemeClr val="tx1"/>
                </a:solidFill>
                <a:latin typeface="Museo 500" panose="02000000000000000000" pitchFamily="50" charset="0"/>
                <a:cs typeface="Tahoma" panose="020B0604030504040204" pitchFamily="34" charset="0"/>
              </a:rPr>
              <a:t>MERCI pour votre participation</a:t>
            </a:r>
            <a:endParaRPr lang="fr-FR" altLang="fr-FR" sz="4000" b="1">
              <a:solidFill>
                <a:schemeClr val="tx1"/>
              </a:solidFill>
              <a:latin typeface="Museo 500" panose="02000000000000000000" pitchFamily="50" charset="0"/>
              <a:cs typeface="Tahoma" panose="020B0604030504040204" pitchFamily="34" charset="0"/>
            </a:endParaRPr>
          </a:p>
        </p:txBody>
      </p:sp>
      <p:sp>
        <p:nvSpPr>
          <p:cNvPr id="355331" name="ZoneTexte 11"/>
          <p:cNvSpPr txBox="1">
            <a:spLocks noChangeArrowheads="1"/>
          </p:cNvSpPr>
          <p:nvPr/>
        </p:nvSpPr>
        <p:spPr bwMode="auto">
          <a:xfrm>
            <a:off x="3175" y="3630613"/>
            <a:ext cx="9140825" cy="708025"/>
          </a:xfrm>
          <a:prstGeom prst="rect">
            <a:avLst/>
          </a:prstGeom>
          <a:solidFill>
            <a:srgbClr val="FFFFFF"/>
          </a:solidFill>
          <a:ln w="9528">
            <a:solidFill>
              <a:schemeClr val="bg1"/>
            </a:solidFill>
            <a:miter lim="800000"/>
            <a:headEnd/>
            <a:tailEnd/>
          </a:ln>
        </p:spPr>
        <p:txBody>
          <a:bodyPr anchorCtr="1">
            <a:spAutoFit/>
          </a:bodyPr>
          <a:lstStyle>
            <a:lvl1pPr>
              <a:lnSpc>
                <a:spcPct val="93000"/>
              </a:lnSpc>
              <a:spcBef>
                <a:spcPts val="1425"/>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3200">
                <a:solidFill>
                  <a:srgbClr val="000000"/>
                </a:solidFill>
                <a:latin typeface="Arial" panose="020B0604020202020204" pitchFamily="34" charset="0"/>
                <a:ea typeface="AR PL SungtiL GB"/>
                <a:cs typeface="AR PL SungtiL GB"/>
              </a:defRPr>
            </a:lvl1pPr>
            <a:lvl2pPr>
              <a:lnSpc>
                <a:spcPct val="93000"/>
              </a:lnSpc>
              <a:spcBef>
                <a:spcPts val="1138"/>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800">
                <a:solidFill>
                  <a:srgbClr val="000000"/>
                </a:solidFill>
                <a:latin typeface="Arial" panose="020B0604020202020204" pitchFamily="34" charset="0"/>
                <a:ea typeface="AR PL SungtiL GB"/>
                <a:cs typeface="AR PL SungtiL GB"/>
              </a:defRPr>
            </a:lvl2pPr>
            <a:lvl3pPr>
              <a:lnSpc>
                <a:spcPct val="93000"/>
              </a:lnSpc>
              <a:spcBef>
                <a:spcPts val="850"/>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400">
                <a:solidFill>
                  <a:srgbClr val="000000"/>
                </a:solidFill>
                <a:latin typeface="Arial" panose="020B0604020202020204" pitchFamily="34" charset="0"/>
                <a:ea typeface="AR PL SungtiL GB"/>
                <a:cs typeface="AR PL SungtiL GB"/>
              </a:defRPr>
            </a:lvl3pPr>
            <a:lvl4pPr>
              <a:lnSpc>
                <a:spcPct val="93000"/>
              </a:lnSpc>
              <a:spcBef>
                <a:spcPts val="575"/>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4pPr>
            <a:lvl5pPr>
              <a:lnSpc>
                <a:spcPct val="93000"/>
              </a:lnSpc>
              <a:spcBef>
                <a:spcPts val="288"/>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5pPr>
            <a:lvl6pPr marL="25146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6pPr>
            <a:lvl7pPr marL="29718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7pPr>
            <a:lvl8pPr marL="34290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8pPr>
            <a:lvl9pPr marL="38862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9pPr>
          </a:lstStyle>
          <a:p>
            <a:pPr algn="ctr" eaLnBrk="1" hangingPunct="1">
              <a:lnSpc>
                <a:spcPct val="100000"/>
              </a:lnSpc>
              <a:spcBef>
                <a:spcPct val="0"/>
              </a:spcBef>
              <a:buClrTx/>
              <a:buSzTx/>
              <a:buFontTx/>
              <a:buNone/>
            </a:pPr>
            <a:r>
              <a:rPr lang="fr-FR" altLang="fr-FR" sz="4000" b="1">
                <a:solidFill>
                  <a:schemeClr val="tx1"/>
                </a:solidFill>
                <a:latin typeface="Museo 500" panose="02000000000000000000" pitchFamily="50" charset="0"/>
                <a:cs typeface="Tahoma" panose="020B0604030504040204" pitchFamily="34" charset="0"/>
              </a:rPr>
              <a:t>Rendez-vous pour </a:t>
            </a:r>
            <a:r>
              <a:rPr lang="fr-FR" altLang="fr-FR" sz="4000" b="1">
                <a:solidFill>
                  <a:srgbClr val="95C349"/>
                </a:solidFill>
                <a:latin typeface="Museo 700" panose="02000000000000000000" pitchFamily="50" charset="0"/>
                <a:cs typeface="Tahoma" panose="020B0604030504040204" pitchFamily="34" charset="0"/>
              </a:rPr>
              <a:t>l’étape 4</a:t>
            </a:r>
          </a:p>
        </p:txBody>
      </p:sp>
      <p:pic>
        <p:nvPicPr>
          <p:cNvPr id="355332" name="Imag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4763"/>
            <a:ext cx="5730875"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ZoneTexte 8"/>
          <p:cNvSpPr txBox="1"/>
          <p:nvPr/>
        </p:nvSpPr>
        <p:spPr>
          <a:xfrm>
            <a:off x="5907088" y="207963"/>
            <a:ext cx="2960687" cy="369887"/>
          </a:xfrm>
          <a:prstGeom prst="rect">
            <a:avLst/>
          </a:prstGeom>
          <a:solidFill>
            <a:srgbClr val="FFFFFF"/>
          </a:solidFill>
          <a:ln cap="flat">
            <a:noFill/>
          </a:ln>
        </p:spPr>
        <p:txBody>
          <a:bodyPr anchorCtr="1">
            <a:spAutoFit/>
          </a:bodyPr>
          <a:lstStyle/>
          <a:p>
            <a:pPr marL="0" lvl="1" algn="ctr" eaLnBrk="1" fontAlgn="auto" hangingPunct="1">
              <a:spcBef>
                <a:spcPts val="950"/>
              </a:spcBef>
              <a:spcAft>
                <a:spcPts val="0"/>
              </a:spcAft>
              <a:tabLst>
                <a:tab pos="639723" algn="l"/>
                <a:tab pos="1554123" algn="l"/>
                <a:tab pos="2468523" algn="l"/>
                <a:tab pos="3382923" algn="l"/>
                <a:tab pos="4297323" algn="l"/>
                <a:tab pos="5211723" algn="l"/>
                <a:tab pos="6126123" algn="l"/>
                <a:tab pos="7040523" algn="l"/>
                <a:tab pos="7954923" algn="l"/>
                <a:tab pos="8869323" algn="l"/>
                <a:tab pos="9783723" algn="l"/>
              </a:tabLst>
              <a:defRPr sz="1800" b="0" i="0" u="none" strike="noStrike" kern="0" cap="none" spc="0" baseline="0">
                <a:solidFill>
                  <a:srgbClr val="000000"/>
                </a:solidFill>
                <a:uFillTx/>
              </a:defRPr>
            </a:pPr>
            <a:r>
              <a:rPr lang="fr-FR" b="1" kern="0" dirty="0">
                <a:solidFill>
                  <a:srgbClr val="000000"/>
                </a:solidFill>
                <a:latin typeface="Museo 500" panose="02000000000000000000" pitchFamily="50" charset="0"/>
                <a:cs typeface="Tahoma" pitchFamily="2"/>
              </a:rPr>
              <a:t>Parcours CAP Bien-être</a:t>
            </a:r>
          </a:p>
        </p:txBody>
      </p:sp>
      <p:pic>
        <p:nvPicPr>
          <p:cNvPr id="355334" name="Image 9"/>
          <p:cNvPicPr>
            <a:picLocks noChangeAspect="1"/>
          </p:cNvPicPr>
          <p:nvPr/>
        </p:nvPicPr>
        <p:blipFill>
          <a:blip r:embed="rId4">
            <a:extLst>
              <a:ext uri="{28A0092B-C50C-407E-A947-70E740481C1C}">
                <a14:useLocalDpi xmlns:a14="http://schemas.microsoft.com/office/drawing/2010/main" val="0"/>
              </a:ext>
            </a:extLst>
          </a:blip>
          <a:srcRect l="20821" t="8751" r="21899" b="36250"/>
          <a:stretch>
            <a:fillRect/>
          </a:stretch>
        </p:blipFill>
        <p:spPr bwMode="auto">
          <a:xfrm>
            <a:off x="7623175" y="5670550"/>
            <a:ext cx="136842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Connecteur droit 10"/>
          <p:cNvCxnSpPr/>
          <p:nvPr/>
        </p:nvCxnSpPr>
        <p:spPr>
          <a:xfrm flipV="1">
            <a:off x="334963" y="6273800"/>
            <a:ext cx="7134225" cy="19050"/>
          </a:xfrm>
          <a:prstGeom prst="line">
            <a:avLst/>
          </a:prstGeom>
          <a:ln>
            <a:solidFill>
              <a:srgbClr val="50A051"/>
            </a:solidFill>
          </a:ln>
        </p:spPr>
        <p:style>
          <a:lnRef idx="1">
            <a:schemeClr val="accent1"/>
          </a:lnRef>
          <a:fillRef idx="0">
            <a:schemeClr val="accent1"/>
          </a:fillRef>
          <a:effectRef idx="0">
            <a:schemeClr val="accent1"/>
          </a:effectRef>
          <a:fontRef idx="minor">
            <a:schemeClr val="tx1"/>
          </a:fontRef>
        </p:style>
      </p:cxnSp>
      <p:sp>
        <p:nvSpPr>
          <p:cNvPr id="355336" name="Espace réservé du numéro de diapositive 1"/>
          <p:cNvSpPr txBox="1">
            <a:spLocks/>
          </p:cNvSpPr>
          <p:nvPr/>
        </p:nvSpPr>
        <p:spPr bwMode="auto">
          <a:xfrm>
            <a:off x="334963" y="6356350"/>
            <a:ext cx="84963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3000"/>
              </a:lnSpc>
              <a:spcBef>
                <a:spcPts val="1425"/>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3200">
                <a:solidFill>
                  <a:srgbClr val="000000"/>
                </a:solidFill>
                <a:latin typeface="Arial" panose="020B0604020202020204" pitchFamily="34" charset="0"/>
                <a:ea typeface="AR PL SungtiL GB"/>
                <a:cs typeface="AR PL SungtiL GB"/>
              </a:defRPr>
            </a:lvl1pPr>
            <a:lvl2pPr>
              <a:lnSpc>
                <a:spcPct val="93000"/>
              </a:lnSpc>
              <a:spcBef>
                <a:spcPts val="1138"/>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800">
                <a:solidFill>
                  <a:srgbClr val="000000"/>
                </a:solidFill>
                <a:latin typeface="Arial" panose="020B0604020202020204" pitchFamily="34" charset="0"/>
                <a:ea typeface="AR PL SungtiL GB"/>
                <a:cs typeface="AR PL SungtiL GB"/>
              </a:defRPr>
            </a:lvl2pPr>
            <a:lvl3pPr>
              <a:lnSpc>
                <a:spcPct val="93000"/>
              </a:lnSpc>
              <a:spcBef>
                <a:spcPts val="850"/>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400">
                <a:solidFill>
                  <a:srgbClr val="000000"/>
                </a:solidFill>
                <a:latin typeface="Arial" panose="020B0604020202020204" pitchFamily="34" charset="0"/>
                <a:ea typeface="AR PL SungtiL GB"/>
                <a:cs typeface="AR PL SungtiL GB"/>
              </a:defRPr>
            </a:lvl3pPr>
            <a:lvl4pPr>
              <a:lnSpc>
                <a:spcPct val="93000"/>
              </a:lnSpc>
              <a:spcBef>
                <a:spcPts val="575"/>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4pPr>
            <a:lvl5pPr>
              <a:lnSpc>
                <a:spcPct val="93000"/>
              </a:lnSpc>
              <a:spcBef>
                <a:spcPts val="288"/>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5pPr>
            <a:lvl6pPr marL="25146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6pPr>
            <a:lvl7pPr marL="29718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7pPr>
            <a:lvl8pPr marL="34290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8pPr>
            <a:lvl9pPr marL="38862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9pPr>
          </a:lstStyle>
          <a:p>
            <a:pPr algn="ctr">
              <a:lnSpc>
                <a:spcPct val="100000"/>
              </a:lnSpc>
              <a:spcBef>
                <a:spcPct val="0"/>
              </a:spcBef>
              <a:buClrTx/>
              <a:buSzTx/>
              <a:buFontTx/>
              <a:buNone/>
            </a:pPr>
            <a:r>
              <a:rPr lang="en-US" altLang="fr-FR" sz="1200">
                <a:solidFill>
                  <a:srgbClr val="898989"/>
                </a:solidFill>
                <a:latin typeface="Calibri" panose="020F0502020204030204" pitchFamily="34" charset="0"/>
                <a:cs typeface="Tahoma" panose="020B0604030504040204" pitchFamily="34" charset="0"/>
              </a:rPr>
              <a:t>35</a:t>
            </a:r>
          </a:p>
        </p:txBody>
      </p:sp>
    </p:spTree>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Espace réservé du numéro de diapositive 1"/>
          <p:cNvSpPr>
            <a:spLocks noGrp="1" noChangeArrowheads="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txBody>
          <a:bodyPr/>
          <a:lstStyle/>
          <a:p>
            <a:r>
              <a:rPr lang="fr-FR" altLang="fr-FR" smtClean="0">
                <a:solidFill>
                  <a:schemeClr val="tx1"/>
                </a:solidFill>
              </a:rPr>
              <a:t> –     </a:t>
            </a:r>
            <a:fld id="{8473AFD9-F955-4A8A-B831-D1F801B2F41E}" type="slidenum">
              <a:rPr lang="fr-FR" altLang="fr-FR" smtClean="0">
                <a:solidFill>
                  <a:schemeClr val="tx1"/>
                </a:solidFill>
              </a:rPr>
              <a:pPr/>
              <a:t>4</a:t>
            </a:fld>
            <a:endParaRPr lang="fr-FR" altLang="fr-FR" smtClean="0">
              <a:solidFill>
                <a:schemeClr val="tx1"/>
              </a:solidFill>
            </a:endParaRPr>
          </a:p>
        </p:txBody>
      </p:sp>
      <p:pic>
        <p:nvPicPr>
          <p:cNvPr id="291843" name="Imag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1250" y="2352675"/>
            <a:ext cx="3498850" cy="351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1844" name="Imag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4763"/>
            <a:ext cx="5730875"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ZoneTexte 8"/>
          <p:cNvSpPr txBox="1"/>
          <p:nvPr/>
        </p:nvSpPr>
        <p:spPr>
          <a:xfrm>
            <a:off x="5907088" y="207963"/>
            <a:ext cx="2960687" cy="369887"/>
          </a:xfrm>
          <a:prstGeom prst="rect">
            <a:avLst/>
          </a:prstGeom>
          <a:solidFill>
            <a:srgbClr val="FFFFFF"/>
          </a:solidFill>
          <a:ln cap="flat">
            <a:noFill/>
          </a:ln>
        </p:spPr>
        <p:txBody>
          <a:bodyPr anchorCtr="1">
            <a:spAutoFit/>
          </a:bodyPr>
          <a:lstStyle/>
          <a:p>
            <a:pPr marL="0" lvl="1" algn="ctr" eaLnBrk="1" fontAlgn="auto" hangingPunct="1">
              <a:spcBef>
                <a:spcPts val="950"/>
              </a:spcBef>
              <a:spcAft>
                <a:spcPts val="0"/>
              </a:spcAft>
              <a:tabLst>
                <a:tab pos="639723" algn="l"/>
                <a:tab pos="1554123" algn="l"/>
                <a:tab pos="2468523" algn="l"/>
                <a:tab pos="3382923" algn="l"/>
                <a:tab pos="4297323" algn="l"/>
                <a:tab pos="5211723" algn="l"/>
                <a:tab pos="6126123" algn="l"/>
                <a:tab pos="7040523" algn="l"/>
                <a:tab pos="7954923" algn="l"/>
                <a:tab pos="8869323" algn="l"/>
                <a:tab pos="9783723" algn="l"/>
              </a:tabLst>
              <a:defRPr sz="1800" b="0" i="0" u="none" strike="noStrike" kern="0" cap="none" spc="0" baseline="0">
                <a:solidFill>
                  <a:srgbClr val="000000"/>
                </a:solidFill>
                <a:uFillTx/>
              </a:defRPr>
            </a:pPr>
            <a:r>
              <a:rPr lang="fr-FR" b="1" kern="0" dirty="0">
                <a:solidFill>
                  <a:srgbClr val="000000"/>
                </a:solidFill>
                <a:latin typeface="Museo 500" panose="02000000000000000000" pitchFamily="50" charset="0"/>
                <a:cs typeface="Tahoma" pitchFamily="2"/>
              </a:rPr>
              <a:t>Parcours CAP Bien-être</a:t>
            </a:r>
          </a:p>
        </p:txBody>
      </p:sp>
      <p:pic>
        <p:nvPicPr>
          <p:cNvPr id="291846" name="Image 9"/>
          <p:cNvPicPr>
            <a:picLocks noChangeAspect="1"/>
          </p:cNvPicPr>
          <p:nvPr/>
        </p:nvPicPr>
        <p:blipFill>
          <a:blip r:embed="rId5">
            <a:extLst>
              <a:ext uri="{28A0092B-C50C-407E-A947-70E740481C1C}">
                <a14:useLocalDpi xmlns:a14="http://schemas.microsoft.com/office/drawing/2010/main" val="0"/>
              </a:ext>
            </a:extLst>
          </a:blip>
          <a:srcRect l="20821" t="8751" r="21899" b="36250"/>
          <a:stretch>
            <a:fillRect/>
          </a:stretch>
        </p:blipFill>
        <p:spPr bwMode="auto">
          <a:xfrm>
            <a:off x="7623175" y="5670550"/>
            <a:ext cx="136842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Connecteur droit 10"/>
          <p:cNvCxnSpPr/>
          <p:nvPr/>
        </p:nvCxnSpPr>
        <p:spPr>
          <a:xfrm flipV="1">
            <a:off x="334963" y="6273800"/>
            <a:ext cx="7134225" cy="19050"/>
          </a:xfrm>
          <a:prstGeom prst="line">
            <a:avLst/>
          </a:prstGeom>
          <a:ln>
            <a:solidFill>
              <a:srgbClr val="50A051"/>
            </a:solidFill>
          </a:ln>
        </p:spPr>
        <p:style>
          <a:lnRef idx="1">
            <a:schemeClr val="accent1"/>
          </a:lnRef>
          <a:fillRef idx="0">
            <a:schemeClr val="accent1"/>
          </a:fillRef>
          <a:effectRef idx="0">
            <a:schemeClr val="accent1"/>
          </a:effectRef>
          <a:fontRef idx="minor">
            <a:schemeClr val="tx1"/>
          </a:fontRef>
        </p:style>
      </p:cxnSp>
      <p:sp>
        <p:nvSpPr>
          <p:cNvPr id="291848" name="Espace réservé du numéro de diapositive 1"/>
          <p:cNvSpPr txBox="1">
            <a:spLocks/>
          </p:cNvSpPr>
          <p:nvPr/>
        </p:nvSpPr>
        <p:spPr bwMode="auto">
          <a:xfrm>
            <a:off x="334963" y="6356350"/>
            <a:ext cx="84963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3000"/>
              </a:lnSpc>
              <a:spcBef>
                <a:spcPts val="1425"/>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3200">
                <a:solidFill>
                  <a:srgbClr val="000000"/>
                </a:solidFill>
                <a:latin typeface="Arial" panose="020B0604020202020204" pitchFamily="34" charset="0"/>
                <a:ea typeface="AR PL SungtiL GB"/>
                <a:cs typeface="AR PL SungtiL GB"/>
              </a:defRPr>
            </a:lvl1pPr>
            <a:lvl2pPr>
              <a:lnSpc>
                <a:spcPct val="93000"/>
              </a:lnSpc>
              <a:spcBef>
                <a:spcPts val="1138"/>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800">
                <a:solidFill>
                  <a:srgbClr val="000000"/>
                </a:solidFill>
                <a:latin typeface="Arial" panose="020B0604020202020204" pitchFamily="34" charset="0"/>
                <a:ea typeface="AR PL SungtiL GB"/>
                <a:cs typeface="AR PL SungtiL GB"/>
              </a:defRPr>
            </a:lvl2pPr>
            <a:lvl3pPr>
              <a:lnSpc>
                <a:spcPct val="93000"/>
              </a:lnSpc>
              <a:spcBef>
                <a:spcPts val="850"/>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400">
                <a:solidFill>
                  <a:srgbClr val="000000"/>
                </a:solidFill>
                <a:latin typeface="Arial" panose="020B0604020202020204" pitchFamily="34" charset="0"/>
                <a:ea typeface="AR PL SungtiL GB"/>
                <a:cs typeface="AR PL SungtiL GB"/>
              </a:defRPr>
            </a:lvl3pPr>
            <a:lvl4pPr>
              <a:lnSpc>
                <a:spcPct val="93000"/>
              </a:lnSpc>
              <a:spcBef>
                <a:spcPts val="575"/>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4pPr>
            <a:lvl5pPr>
              <a:lnSpc>
                <a:spcPct val="93000"/>
              </a:lnSpc>
              <a:spcBef>
                <a:spcPts val="288"/>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5pPr>
            <a:lvl6pPr marL="25146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6pPr>
            <a:lvl7pPr marL="29718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7pPr>
            <a:lvl8pPr marL="34290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8pPr>
            <a:lvl9pPr marL="38862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9pPr>
          </a:lstStyle>
          <a:p>
            <a:pPr algn="ctr">
              <a:lnSpc>
                <a:spcPct val="100000"/>
              </a:lnSpc>
              <a:spcBef>
                <a:spcPct val="0"/>
              </a:spcBef>
              <a:buClrTx/>
              <a:buSzTx/>
              <a:buFontTx/>
              <a:buNone/>
            </a:pPr>
            <a:r>
              <a:rPr lang="en-US" altLang="fr-FR" sz="1200">
                <a:solidFill>
                  <a:srgbClr val="898989"/>
                </a:solidFill>
                <a:latin typeface="Calibri" panose="020F0502020204030204" pitchFamily="34" charset="0"/>
                <a:cs typeface="Tahoma" panose="020B0604030504040204" pitchFamily="34" charset="0"/>
              </a:rPr>
              <a:t>4</a:t>
            </a:r>
          </a:p>
        </p:txBody>
      </p:sp>
      <p:sp>
        <p:nvSpPr>
          <p:cNvPr id="13" name="Rectangle 17"/>
          <p:cNvSpPr/>
          <p:nvPr/>
        </p:nvSpPr>
        <p:spPr>
          <a:xfrm>
            <a:off x="5292725" y="3598863"/>
            <a:ext cx="2890838" cy="1846262"/>
          </a:xfrm>
          <a:prstGeom prst="rect">
            <a:avLst/>
          </a:prstGeom>
          <a:solidFill>
            <a:srgbClr val="FFFFFF"/>
          </a:solidFill>
          <a:ln w="9528" cap="flat">
            <a:solidFill>
              <a:schemeClr val="bg1"/>
            </a:solidFill>
            <a:prstDash val="solid"/>
            <a:miter/>
          </a:ln>
        </p:spPr>
        <p:txBody>
          <a:bodyPr anchorCtr="1">
            <a:spAutoFit/>
          </a:bodyPr>
          <a:lstStyle/>
          <a:p>
            <a:pPr algn="ctr" eaLnBrk="1" fontAlgn="auto" hangingPunct="1">
              <a:spcBef>
                <a:spcPts val="0"/>
              </a:spcBef>
              <a:spcAft>
                <a:spcPts val="0"/>
              </a:spcAft>
              <a:defRPr sz="1800" b="0" i="0" u="none" strike="noStrike" kern="0" cap="none" spc="0" baseline="0">
                <a:solidFill>
                  <a:srgbClr val="000000"/>
                </a:solidFill>
                <a:uFillTx/>
              </a:defRPr>
            </a:pPr>
            <a:r>
              <a:rPr lang="fr-FR" sz="2800" b="1" kern="0" dirty="0">
                <a:solidFill>
                  <a:srgbClr val="EB6078"/>
                </a:solidFill>
                <a:latin typeface="Museo 500" panose="02000000000000000000" pitchFamily="50" charset="0"/>
                <a:cs typeface="Arial" pitchFamily="34"/>
              </a:rPr>
              <a:t>Retour d’expérience</a:t>
            </a:r>
          </a:p>
          <a:p>
            <a:pPr algn="ctr" eaLnBrk="1" fontAlgn="auto" hangingPunct="1">
              <a:spcBef>
                <a:spcPts val="0"/>
              </a:spcBef>
              <a:spcAft>
                <a:spcPts val="0"/>
              </a:spcAft>
              <a:defRPr sz="1800" b="0" i="0" u="none" strike="noStrike" kern="0" cap="none" spc="0" baseline="0">
                <a:solidFill>
                  <a:srgbClr val="000000"/>
                </a:solidFill>
                <a:uFillTx/>
              </a:defRPr>
            </a:pPr>
            <a:endParaRPr lang="fr-FR" sz="1400" b="1" u="sng" kern="0" dirty="0">
              <a:solidFill>
                <a:srgbClr val="EB6078"/>
              </a:solidFill>
              <a:latin typeface="Arial" pitchFamily="34"/>
              <a:cs typeface="Arial" pitchFamily="34"/>
            </a:endParaRPr>
          </a:p>
          <a:p>
            <a:pPr algn="ctr" eaLnBrk="1" fontAlgn="auto" hangingPunct="1">
              <a:spcBef>
                <a:spcPts val="0"/>
              </a:spcBef>
              <a:spcAft>
                <a:spcPts val="0"/>
              </a:spcAft>
              <a:buSzPct val="100000"/>
              <a:defRPr sz="1800" b="0" i="0" u="none" strike="noStrike" kern="0" cap="none" spc="0" baseline="0">
                <a:solidFill>
                  <a:srgbClr val="000000"/>
                </a:solidFill>
                <a:uFillTx/>
              </a:defRPr>
            </a:pPr>
            <a:r>
              <a:rPr lang="fr-FR" sz="2200" kern="0" dirty="0">
                <a:solidFill>
                  <a:srgbClr val="EB6078"/>
                </a:solidFill>
                <a:latin typeface="Museo 500" panose="02000000000000000000" pitchFamily="50" charset="0"/>
                <a:cs typeface="Arial" pitchFamily="34"/>
              </a:rPr>
              <a:t>Vos moments de bien-être</a:t>
            </a:r>
          </a:p>
        </p:txBody>
      </p:sp>
      <p:pic>
        <p:nvPicPr>
          <p:cNvPr id="291850" name="Image 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283325" y="2570163"/>
            <a:ext cx="952500"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3890" name="Text Box 2"/>
          <p:cNvSpPr txBox="1">
            <a:spLocks noChangeArrowheads="1"/>
          </p:cNvSpPr>
          <p:nvPr/>
        </p:nvSpPr>
        <p:spPr bwMode="auto">
          <a:xfrm>
            <a:off x="539750" y="1865313"/>
            <a:ext cx="8064500" cy="1058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txBody>
          <a:bodyPr lIns="90000" tIns="46800" rIns="90000" bIns="46800" anchor="ctr" anchorCtr="1"/>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9pPr>
          </a:lstStyle>
          <a:p>
            <a:pPr algn="ctr" eaLnBrk="1" hangingPunct="1">
              <a:lnSpc>
                <a:spcPct val="85000"/>
              </a:lnSpc>
              <a:buClr>
                <a:srgbClr val="000000"/>
              </a:buClr>
              <a:buSzPct val="100000"/>
              <a:buFont typeface="Times New Roman" panose="02020603050405020304" pitchFamily="18" charset="0"/>
              <a:buNone/>
            </a:pPr>
            <a:r>
              <a:rPr lang="fr-FR" altLang="fr-FR" sz="3200" b="1">
                <a:solidFill>
                  <a:srgbClr val="EB6078"/>
                </a:solidFill>
                <a:latin typeface="Museo 500" panose="02000000000000000000" pitchFamily="50" charset="0"/>
              </a:rPr>
              <a:t>Retour sur la préparation personnelle</a:t>
            </a:r>
          </a:p>
        </p:txBody>
      </p:sp>
      <p:sp>
        <p:nvSpPr>
          <p:cNvPr id="293891" name="Text Box 3"/>
          <p:cNvSpPr txBox="1">
            <a:spLocks noChangeArrowheads="1"/>
          </p:cNvSpPr>
          <p:nvPr/>
        </p:nvSpPr>
        <p:spPr bwMode="auto">
          <a:xfrm>
            <a:off x="900113" y="3300413"/>
            <a:ext cx="5832475" cy="207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txBody>
          <a:bodyPr lIns="0" tIns="0" rIns="0" bIns="0"/>
          <a:lstStyle>
            <a:lvl1pPr>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1pPr>
            <a:lvl2pPr>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2pPr>
            <a:lvl3pPr>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3pPr>
            <a:lvl4pPr>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4pPr>
            <a:lvl5pPr>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9pPr>
          </a:lstStyle>
          <a:p>
            <a:pPr eaLnBrk="1" hangingPunct="1">
              <a:spcBef>
                <a:spcPts val="2438"/>
              </a:spcBef>
              <a:buSzPct val="45000"/>
            </a:pPr>
            <a:r>
              <a:rPr lang="fr-FR" altLang="fr-FR" sz="2600" b="1">
                <a:latin typeface="Museo 500" panose="02000000000000000000" pitchFamily="50" charset="0"/>
              </a:rPr>
              <a:t>Merci de partager vos expériences </a:t>
            </a:r>
          </a:p>
          <a:p>
            <a:pPr eaLnBrk="1" hangingPunct="1">
              <a:spcBef>
                <a:spcPts val="2438"/>
              </a:spcBef>
              <a:buSzPct val="45000"/>
            </a:pPr>
            <a:r>
              <a:rPr lang="fr-FR" altLang="fr-FR" sz="2600" i="1">
                <a:solidFill>
                  <a:srgbClr val="000000"/>
                </a:solidFill>
                <a:latin typeface="Museo 500" panose="02000000000000000000" pitchFamily="50" charset="0"/>
              </a:rPr>
              <a:t>. Vos sources de bien-être</a:t>
            </a:r>
            <a:br>
              <a:rPr lang="fr-FR" altLang="fr-FR" sz="2600" i="1">
                <a:solidFill>
                  <a:srgbClr val="000000"/>
                </a:solidFill>
                <a:latin typeface="Museo 500" panose="02000000000000000000" pitchFamily="50" charset="0"/>
              </a:rPr>
            </a:br>
            <a:r>
              <a:rPr lang="fr-FR" altLang="fr-FR" sz="2600" i="1">
                <a:solidFill>
                  <a:srgbClr val="000000"/>
                </a:solidFill>
                <a:latin typeface="Museo 500" panose="02000000000000000000" pitchFamily="50" charset="0"/>
              </a:rPr>
              <a:t>. Les émotions ressenties</a:t>
            </a:r>
            <a:br>
              <a:rPr lang="fr-FR" altLang="fr-FR" sz="2600" i="1">
                <a:solidFill>
                  <a:srgbClr val="000000"/>
                </a:solidFill>
                <a:latin typeface="Museo 500" panose="02000000000000000000" pitchFamily="50" charset="0"/>
              </a:rPr>
            </a:br>
            <a:r>
              <a:rPr lang="fr-FR" altLang="fr-FR" sz="2600" i="1">
                <a:solidFill>
                  <a:srgbClr val="000000"/>
                </a:solidFill>
                <a:latin typeface="Museo 500" panose="02000000000000000000" pitchFamily="50" charset="0"/>
              </a:rPr>
              <a:t>. Les images qui restent</a:t>
            </a:r>
          </a:p>
        </p:txBody>
      </p:sp>
      <p:pic>
        <p:nvPicPr>
          <p:cNvPr id="29389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27788" y="2781300"/>
            <a:ext cx="2536825" cy="299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pic>
      <p:sp>
        <p:nvSpPr>
          <p:cNvPr id="9" name="ZoneTexte 8"/>
          <p:cNvSpPr txBox="1"/>
          <p:nvPr/>
        </p:nvSpPr>
        <p:spPr>
          <a:xfrm>
            <a:off x="5907088" y="207963"/>
            <a:ext cx="2960687" cy="369887"/>
          </a:xfrm>
          <a:prstGeom prst="rect">
            <a:avLst/>
          </a:prstGeom>
          <a:solidFill>
            <a:srgbClr val="FFFFFF"/>
          </a:solidFill>
          <a:ln cap="flat">
            <a:noFill/>
          </a:ln>
        </p:spPr>
        <p:txBody>
          <a:bodyPr anchorCtr="1">
            <a:spAutoFit/>
          </a:bodyPr>
          <a:lstStyle/>
          <a:p>
            <a:pPr marL="0" lvl="1" algn="ctr" eaLnBrk="1" fontAlgn="auto" hangingPunct="1">
              <a:spcBef>
                <a:spcPts val="950"/>
              </a:spcBef>
              <a:spcAft>
                <a:spcPts val="0"/>
              </a:spcAft>
              <a:tabLst>
                <a:tab pos="639723" algn="l"/>
                <a:tab pos="1554123" algn="l"/>
                <a:tab pos="2468523" algn="l"/>
                <a:tab pos="3382923" algn="l"/>
                <a:tab pos="4297323" algn="l"/>
                <a:tab pos="5211723" algn="l"/>
                <a:tab pos="6126123" algn="l"/>
                <a:tab pos="7040523" algn="l"/>
                <a:tab pos="7954923" algn="l"/>
                <a:tab pos="8869323" algn="l"/>
                <a:tab pos="9783723" algn="l"/>
              </a:tabLst>
              <a:defRPr sz="1800" b="0" i="0" u="none" strike="noStrike" kern="0" cap="none" spc="0" baseline="0">
                <a:solidFill>
                  <a:srgbClr val="000000"/>
                </a:solidFill>
                <a:uFillTx/>
              </a:defRPr>
            </a:pPr>
            <a:r>
              <a:rPr lang="fr-FR" b="1" kern="0" dirty="0">
                <a:solidFill>
                  <a:srgbClr val="000000"/>
                </a:solidFill>
                <a:latin typeface="Museo 500" panose="02000000000000000000" pitchFamily="50" charset="0"/>
                <a:cs typeface="Tahoma" pitchFamily="2"/>
              </a:rPr>
              <a:t>Parcours CAP Bien-être</a:t>
            </a:r>
          </a:p>
        </p:txBody>
      </p:sp>
      <p:pic>
        <p:nvPicPr>
          <p:cNvPr id="293894" name="Image 9"/>
          <p:cNvPicPr>
            <a:picLocks noChangeAspect="1"/>
          </p:cNvPicPr>
          <p:nvPr/>
        </p:nvPicPr>
        <p:blipFill>
          <a:blip r:embed="rId4">
            <a:extLst>
              <a:ext uri="{28A0092B-C50C-407E-A947-70E740481C1C}">
                <a14:useLocalDpi xmlns:a14="http://schemas.microsoft.com/office/drawing/2010/main" val="0"/>
              </a:ext>
            </a:extLst>
          </a:blip>
          <a:srcRect l="20821" t="8751" r="21899" b="36250"/>
          <a:stretch>
            <a:fillRect/>
          </a:stretch>
        </p:blipFill>
        <p:spPr bwMode="auto">
          <a:xfrm>
            <a:off x="7623175" y="5670550"/>
            <a:ext cx="136842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Connecteur droit 10"/>
          <p:cNvCxnSpPr/>
          <p:nvPr/>
        </p:nvCxnSpPr>
        <p:spPr>
          <a:xfrm flipV="1">
            <a:off x="334963" y="6273800"/>
            <a:ext cx="7134225" cy="19050"/>
          </a:xfrm>
          <a:prstGeom prst="line">
            <a:avLst/>
          </a:prstGeom>
          <a:ln>
            <a:solidFill>
              <a:srgbClr val="50A051"/>
            </a:solidFill>
          </a:ln>
        </p:spPr>
        <p:style>
          <a:lnRef idx="1">
            <a:schemeClr val="accent1"/>
          </a:lnRef>
          <a:fillRef idx="0">
            <a:schemeClr val="accent1"/>
          </a:fillRef>
          <a:effectRef idx="0">
            <a:schemeClr val="accent1"/>
          </a:effectRef>
          <a:fontRef idx="minor">
            <a:schemeClr val="tx1"/>
          </a:fontRef>
        </p:style>
      </p:cxnSp>
      <p:sp>
        <p:nvSpPr>
          <p:cNvPr id="293896" name="Espace réservé du numéro de diapositive 1"/>
          <p:cNvSpPr txBox="1">
            <a:spLocks/>
          </p:cNvSpPr>
          <p:nvPr/>
        </p:nvSpPr>
        <p:spPr bwMode="auto">
          <a:xfrm>
            <a:off x="334963" y="6356350"/>
            <a:ext cx="84963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3000"/>
              </a:lnSpc>
              <a:spcBef>
                <a:spcPts val="1425"/>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3200">
                <a:solidFill>
                  <a:srgbClr val="000000"/>
                </a:solidFill>
                <a:latin typeface="Arial" panose="020B0604020202020204" pitchFamily="34" charset="0"/>
                <a:ea typeface="AR PL SungtiL GB"/>
                <a:cs typeface="AR PL SungtiL GB"/>
              </a:defRPr>
            </a:lvl1pPr>
            <a:lvl2pPr>
              <a:lnSpc>
                <a:spcPct val="93000"/>
              </a:lnSpc>
              <a:spcBef>
                <a:spcPts val="1138"/>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800">
                <a:solidFill>
                  <a:srgbClr val="000000"/>
                </a:solidFill>
                <a:latin typeface="Arial" panose="020B0604020202020204" pitchFamily="34" charset="0"/>
                <a:ea typeface="AR PL SungtiL GB"/>
                <a:cs typeface="AR PL SungtiL GB"/>
              </a:defRPr>
            </a:lvl2pPr>
            <a:lvl3pPr>
              <a:lnSpc>
                <a:spcPct val="93000"/>
              </a:lnSpc>
              <a:spcBef>
                <a:spcPts val="850"/>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400">
                <a:solidFill>
                  <a:srgbClr val="000000"/>
                </a:solidFill>
                <a:latin typeface="Arial" panose="020B0604020202020204" pitchFamily="34" charset="0"/>
                <a:ea typeface="AR PL SungtiL GB"/>
                <a:cs typeface="AR PL SungtiL GB"/>
              </a:defRPr>
            </a:lvl3pPr>
            <a:lvl4pPr>
              <a:lnSpc>
                <a:spcPct val="93000"/>
              </a:lnSpc>
              <a:spcBef>
                <a:spcPts val="575"/>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4pPr>
            <a:lvl5pPr>
              <a:lnSpc>
                <a:spcPct val="93000"/>
              </a:lnSpc>
              <a:spcBef>
                <a:spcPts val="288"/>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5pPr>
            <a:lvl6pPr marL="25146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6pPr>
            <a:lvl7pPr marL="29718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7pPr>
            <a:lvl8pPr marL="34290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8pPr>
            <a:lvl9pPr marL="38862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9pPr>
          </a:lstStyle>
          <a:p>
            <a:pPr algn="ctr">
              <a:lnSpc>
                <a:spcPct val="100000"/>
              </a:lnSpc>
              <a:spcBef>
                <a:spcPct val="0"/>
              </a:spcBef>
              <a:buClrTx/>
              <a:buSzTx/>
              <a:buFontTx/>
              <a:buNone/>
            </a:pPr>
            <a:r>
              <a:rPr lang="en-US" altLang="fr-FR" sz="1200">
                <a:solidFill>
                  <a:srgbClr val="898989"/>
                </a:solidFill>
                <a:latin typeface="Calibri" panose="020F0502020204030204" pitchFamily="34" charset="0"/>
                <a:cs typeface="Tahoma" panose="020B0604030504040204" pitchFamily="34" charset="0"/>
              </a:rPr>
              <a:t>5</a:t>
            </a:r>
          </a:p>
        </p:txBody>
      </p:sp>
      <p:pic>
        <p:nvPicPr>
          <p:cNvPr id="293897" name="Imag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4763"/>
            <a:ext cx="5730875"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5938" name="Text Box 3"/>
          <p:cNvSpPr txBox="1">
            <a:spLocks noChangeArrowheads="1"/>
          </p:cNvSpPr>
          <p:nvPr/>
        </p:nvSpPr>
        <p:spPr bwMode="auto">
          <a:xfrm>
            <a:off x="323850" y="1000125"/>
            <a:ext cx="842327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lstStyle>
            <a:lvl1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solidFill>
                  <a:schemeClr val="tx1"/>
                </a:solidFill>
                <a:latin typeface="Arial" panose="020B0604020202020204" pitchFamily="34" charset="0"/>
                <a:ea typeface="AR PL SungtiL GB"/>
                <a:cs typeface="AR PL SungtiL GB"/>
              </a:defRPr>
            </a:lvl1pPr>
            <a:lvl2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solidFill>
                  <a:schemeClr val="tx1"/>
                </a:solidFill>
                <a:latin typeface="Arial" panose="020B0604020202020204" pitchFamily="34" charset="0"/>
                <a:ea typeface="AR PL SungtiL GB"/>
                <a:cs typeface="AR PL SungtiL GB"/>
              </a:defRPr>
            </a:lvl2pPr>
            <a:lvl3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solidFill>
                  <a:schemeClr val="tx1"/>
                </a:solidFill>
                <a:latin typeface="Arial" panose="020B0604020202020204" pitchFamily="34" charset="0"/>
                <a:ea typeface="AR PL SungtiL GB"/>
                <a:cs typeface="AR PL SungtiL GB"/>
              </a:defRPr>
            </a:lvl3pPr>
            <a:lvl4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solidFill>
                  <a:schemeClr val="tx1"/>
                </a:solidFill>
                <a:latin typeface="Arial" panose="020B0604020202020204" pitchFamily="34" charset="0"/>
                <a:ea typeface="AR PL SungtiL GB"/>
                <a:cs typeface="AR PL SungtiL GB"/>
              </a:defRPr>
            </a:lvl4pPr>
            <a:lvl5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solidFill>
                  <a:schemeClr val="tx1"/>
                </a:solidFill>
                <a:latin typeface="Arial" panose="020B0604020202020204" pitchFamily="34" charset="0"/>
                <a:ea typeface="AR PL SungtiL GB"/>
                <a:cs typeface="AR PL SungtiL GB"/>
              </a:defRPr>
            </a:lvl9pPr>
          </a:lstStyle>
          <a:p>
            <a:pPr algn="ctr" eaLnBrk="1">
              <a:buClr>
                <a:srgbClr val="000000"/>
              </a:buClr>
              <a:buSzPct val="100000"/>
              <a:buFont typeface="Times New Roman" panose="02020603050405020304" pitchFamily="18" charset="0"/>
              <a:buNone/>
            </a:pPr>
            <a:endParaRPr lang="fr-FR" altLang="fr-FR" sz="2800">
              <a:solidFill>
                <a:srgbClr val="FF0066"/>
              </a:solidFill>
            </a:endParaRPr>
          </a:p>
        </p:txBody>
      </p:sp>
      <p:sp>
        <p:nvSpPr>
          <p:cNvPr id="18" name="ZoneTexte 17"/>
          <p:cNvSpPr txBox="1"/>
          <p:nvPr/>
        </p:nvSpPr>
        <p:spPr>
          <a:xfrm>
            <a:off x="5907088" y="207963"/>
            <a:ext cx="2960687" cy="369887"/>
          </a:xfrm>
          <a:prstGeom prst="rect">
            <a:avLst/>
          </a:prstGeom>
          <a:solidFill>
            <a:srgbClr val="FFFFFF"/>
          </a:solidFill>
          <a:ln cap="flat">
            <a:noFill/>
          </a:ln>
        </p:spPr>
        <p:txBody>
          <a:bodyPr anchorCtr="1">
            <a:spAutoFit/>
          </a:bodyPr>
          <a:lstStyle/>
          <a:p>
            <a:pPr marL="0" lvl="1" algn="ctr" eaLnBrk="1" fontAlgn="auto" hangingPunct="1">
              <a:spcBef>
                <a:spcPts val="950"/>
              </a:spcBef>
              <a:spcAft>
                <a:spcPts val="0"/>
              </a:spcAft>
              <a:tabLst>
                <a:tab pos="639723" algn="l"/>
                <a:tab pos="1554123" algn="l"/>
                <a:tab pos="2468523" algn="l"/>
                <a:tab pos="3382923" algn="l"/>
                <a:tab pos="4297323" algn="l"/>
                <a:tab pos="5211723" algn="l"/>
                <a:tab pos="6126123" algn="l"/>
                <a:tab pos="7040523" algn="l"/>
                <a:tab pos="7954923" algn="l"/>
                <a:tab pos="8869323" algn="l"/>
                <a:tab pos="9783723" algn="l"/>
              </a:tabLst>
              <a:defRPr sz="1800" b="0" i="0" u="none" strike="noStrike" kern="0" cap="none" spc="0" baseline="0">
                <a:solidFill>
                  <a:srgbClr val="000000"/>
                </a:solidFill>
                <a:uFillTx/>
              </a:defRPr>
            </a:pPr>
            <a:r>
              <a:rPr lang="fr-FR" b="1" kern="0" dirty="0">
                <a:solidFill>
                  <a:srgbClr val="000000"/>
                </a:solidFill>
                <a:latin typeface="Museo 500" panose="02000000000000000000" pitchFamily="50" charset="0"/>
                <a:cs typeface="Tahoma" pitchFamily="2"/>
              </a:rPr>
              <a:t>Parcours CAP Bien-être</a:t>
            </a:r>
          </a:p>
        </p:txBody>
      </p:sp>
      <p:pic>
        <p:nvPicPr>
          <p:cNvPr id="295940" name="Image 18"/>
          <p:cNvPicPr>
            <a:picLocks noChangeAspect="1"/>
          </p:cNvPicPr>
          <p:nvPr/>
        </p:nvPicPr>
        <p:blipFill>
          <a:blip r:embed="rId3">
            <a:extLst>
              <a:ext uri="{28A0092B-C50C-407E-A947-70E740481C1C}">
                <a14:useLocalDpi xmlns:a14="http://schemas.microsoft.com/office/drawing/2010/main" val="0"/>
              </a:ext>
            </a:extLst>
          </a:blip>
          <a:srcRect l="20821" t="8751" r="21899" b="36250"/>
          <a:stretch>
            <a:fillRect/>
          </a:stretch>
        </p:blipFill>
        <p:spPr bwMode="auto">
          <a:xfrm>
            <a:off x="7623175" y="5670550"/>
            <a:ext cx="136842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0" name="Connecteur droit 19"/>
          <p:cNvCxnSpPr/>
          <p:nvPr/>
        </p:nvCxnSpPr>
        <p:spPr>
          <a:xfrm flipV="1">
            <a:off x="334963" y="6273800"/>
            <a:ext cx="7134225" cy="19050"/>
          </a:xfrm>
          <a:prstGeom prst="line">
            <a:avLst/>
          </a:prstGeom>
          <a:ln>
            <a:solidFill>
              <a:srgbClr val="50A051"/>
            </a:solidFill>
          </a:ln>
        </p:spPr>
        <p:style>
          <a:lnRef idx="1">
            <a:schemeClr val="accent1"/>
          </a:lnRef>
          <a:fillRef idx="0">
            <a:schemeClr val="accent1"/>
          </a:fillRef>
          <a:effectRef idx="0">
            <a:schemeClr val="accent1"/>
          </a:effectRef>
          <a:fontRef idx="minor">
            <a:schemeClr val="tx1"/>
          </a:fontRef>
        </p:style>
      </p:cxnSp>
      <p:sp>
        <p:nvSpPr>
          <p:cNvPr id="295942" name="Espace réservé du numéro de diapositive 1"/>
          <p:cNvSpPr txBox="1">
            <a:spLocks/>
          </p:cNvSpPr>
          <p:nvPr/>
        </p:nvSpPr>
        <p:spPr bwMode="auto">
          <a:xfrm>
            <a:off x="334963" y="6356350"/>
            <a:ext cx="84963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3000"/>
              </a:lnSpc>
              <a:spcBef>
                <a:spcPts val="1425"/>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3200">
                <a:solidFill>
                  <a:srgbClr val="000000"/>
                </a:solidFill>
                <a:latin typeface="Arial" panose="020B0604020202020204" pitchFamily="34" charset="0"/>
                <a:ea typeface="AR PL SungtiL GB"/>
                <a:cs typeface="AR PL SungtiL GB"/>
              </a:defRPr>
            </a:lvl1pPr>
            <a:lvl2pPr>
              <a:lnSpc>
                <a:spcPct val="93000"/>
              </a:lnSpc>
              <a:spcBef>
                <a:spcPts val="1138"/>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800">
                <a:solidFill>
                  <a:srgbClr val="000000"/>
                </a:solidFill>
                <a:latin typeface="Arial" panose="020B0604020202020204" pitchFamily="34" charset="0"/>
                <a:ea typeface="AR PL SungtiL GB"/>
                <a:cs typeface="AR PL SungtiL GB"/>
              </a:defRPr>
            </a:lvl2pPr>
            <a:lvl3pPr>
              <a:lnSpc>
                <a:spcPct val="93000"/>
              </a:lnSpc>
              <a:spcBef>
                <a:spcPts val="850"/>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400">
                <a:solidFill>
                  <a:srgbClr val="000000"/>
                </a:solidFill>
                <a:latin typeface="Arial" panose="020B0604020202020204" pitchFamily="34" charset="0"/>
                <a:ea typeface="AR PL SungtiL GB"/>
                <a:cs typeface="AR PL SungtiL GB"/>
              </a:defRPr>
            </a:lvl3pPr>
            <a:lvl4pPr>
              <a:lnSpc>
                <a:spcPct val="93000"/>
              </a:lnSpc>
              <a:spcBef>
                <a:spcPts val="575"/>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4pPr>
            <a:lvl5pPr>
              <a:lnSpc>
                <a:spcPct val="93000"/>
              </a:lnSpc>
              <a:spcBef>
                <a:spcPts val="288"/>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5pPr>
            <a:lvl6pPr marL="25146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6pPr>
            <a:lvl7pPr marL="29718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7pPr>
            <a:lvl8pPr marL="34290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8pPr>
            <a:lvl9pPr marL="38862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9pPr>
          </a:lstStyle>
          <a:p>
            <a:pPr algn="ctr">
              <a:lnSpc>
                <a:spcPct val="100000"/>
              </a:lnSpc>
              <a:spcBef>
                <a:spcPct val="0"/>
              </a:spcBef>
              <a:buClrTx/>
              <a:buSzTx/>
              <a:buFontTx/>
              <a:buNone/>
            </a:pPr>
            <a:r>
              <a:rPr lang="en-US" altLang="fr-FR" sz="1200">
                <a:solidFill>
                  <a:srgbClr val="898989"/>
                </a:solidFill>
                <a:latin typeface="Calibri" panose="020F0502020204030204" pitchFamily="34" charset="0"/>
                <a:cs typeface="Tahoma" panose="020B0604030504040204" pitchFamily="34" charset="0"/>
              </a:rPr>
              <a:t>6</a:t>
            </a:r>
          </a:p>
        </p:txBody>
      </p:sp>
      <p:pic>
        <p:nvPicPr>
          <p:cNvPr id="295943" name="Imag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4763"/>
            <a:ext cx="5730875"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5944" name="Text Box 2"/>
          <p:cNvSpPr txBox="1">
            <a:spLocks noChangeArrowheads="1"/>
          </p:cNvSpPr>
          <p:nvPr/>
        </p:nvSpPr>
        <p:spPr bwMode="auto">
          <a:xfrm>
            <a:off x="0" y="1700213"/>
            <a:ext cx="9144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txBody>
          <a:bodyPr lIns="90000" tIns="46800" rIns="90000" bIns="46800" anchor="ctr" anchorCtr="1"/>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9pPr>
          </a:lstStyle>
          <a:p>
            <a:pPr algn="ctr" eaLnBrk="1" hangingPunct="1">
              <a:lnSpc>
                <a:spcPct val="85000"/>
              </a:lnSpc>
              <a:buClr>
                <a:srgbClr val="000000"/>
              </a:buClr>
              <a:buSzPct val="100000"/>
              <a:buFont typeface="Times New Roman" panose="02020603050405020304" pitchFamily="18" charset="0"/>
              <a:buNone/>
            </a:pPr>
            <a:r>
              <a:rPr lang="fr-FR" altLang="fr-FR" sz="3200" b="1">
                <a:solidFill>
                  <a:srgbClr val="EB6078"/>
                </a:solidFill>
                <a:latin typeface="Museo 500" panose="02000000000000000000" pitchFamily="50" charset="0"/>
              </a:rPr>
              <a:t>Les émotions qui font du bien</a:t>
            </a:r>
          </a:p>
        </p:txBody>
      </p:sp>
      <p:sp>
        <p:nvSpPr>
          <p:cNvPr id="295945" name="Text Box 5"/>
          <p:cNvSpPr txBox="1">
            <a:spLocks noChangeArrowheads="1"/>
          </p:cNvSpPr>
          <p:nvPr/>
        </p:nvSpPr>
        <p:spPr bwMode="auto">
          <a:xfrm>
            <a:off x="322263" y="5110163"/>
            <a:ext cx="8786812"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lstStyle>
            <a:lvl1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chemeClr val="tx1"/>
                </a:solidFill>
                <a:latin typeface="Arial" panose="020B0604020202020204" pitchFamily="34" charset="0"/>
                <a:ea typeface="AR PL SungtiL GB"/>
                <a:cs typeface="AR PL SungtiL GB"/>
              </a:defRPr>
            </a:lvl1pPr>
            <a:lvl2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chemeClr val="tx1"/>
                </a:solidFill>
                <a:latin typeface="Arial" panose="020B0604020202020204" pitchFamily="34" charset="0"/>
                <a:ea typeface="AR PL SungtiL GB"/>
                <a:cs typeface="AR PL SungtiL GB"/>
              </a:defRPr>
            </a:lvl2pPr>
            <a:lvl3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chemeClr val="tx1"/>
                </a:solidFill>
                <a:latin typeface="Arial" panose="020B0604020202020204" pitchFamily="34" charset="0"/>
                <a:ea typeface="AR PL SungtiL GB"/>
                <a:cs typeface="AR PL SungtiL GB"/>
              </a:defRPr>
            </a:lvl3pPr>
            <a:lvl4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chemeClr val="tx1"/>
                </a:solidFill>
                <a:latin typeface="Arial" panose="020B0604020202020204" pitchFamily="34" charset="0"/>
                <a:ea typeface="AR PL SungtiL GB"/>
                <a:cs typeface="AR PL SungtiL GB"/>
              </a:defRPr>
            </a:lvl4pPr>
            <a:lvl5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chemeClr val="tx1"/>
                </a:solidFill>
                <a:latin typeface="Arial" panose="020B0604020202020204" pitchFamily="34" charset="0"/>
                <a:ea typeface="AR PL SungtiL GB"/>
                <a:cs typeface="AR PL SungtiL GB"/>
              </a:defRPr>
            </a:lvl9pPr>
          </a:lstStyle>
          <a:p>
            <a:pPr algn="ctr" eaLnBrk="1">
              <a:buClr>
                <a:srgbClr val="000000"/>
              </a:buClr>
              <a:buSzPct val="100000"/>
              <a:buFont typeface="Times New Roman" panose="02020603050405020304" pitchFamily="18" charset="0"/>
              <a:buNone/>
            </a:pPr>
            <a:endParaRPr lang="fr-FR" altLang="fr-FR" sz="2800">
              <a:solidFill>
                <a:srgbClr val="000000"/>
              </a:solidFill>
            </a:endParaRPr>
          </a:p>
        </p:txBody>
      </p:sp>
      <p:sp>
        <p:nvSpPr>
          <p:cNvPr id="295946" name="Text Box 7"/>
          <p:cNvSpPr txBox="1">
            <a:spLocks noChangeArrowheads="1"/>
          </p:cNvSpPr>
          <p:nvPr/>
        </p:nvSpPr>
        <p:spPr bwMode="auto">
          <a:xfrm>
            <a:off x="465138" y="3895725"/>
            <a:ext cx="8423275" cy="98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lstStyle>
            <a:lvl1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solidFill>
                  <a:schemeClr val="tx1"/>
                </a:solidFill>
                <a:latin typeface="Arial" panose="020B0604020202020204" pitchFamily="34" charset="0"/>
                <a:ea typeface="AR PL SungtiL GB"/>
                <a:cs typeface="AR PL SungtiL GB"/>
              </a:defRPr>
            </a:lvl1pPr>
            <a:lvl2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solidFill>
                  <a:schemeClr val="tx1"/>
                </a:solidFill>
                <a:latin typeface="Arial" panose="020B0604020202020204" pitchFamily="34" charset="0"/>
                <a:ea typeface="AR PL SungtiL GB"/>
                <a:cs typeface="AR PL SungtiL GB"/>
              </a:defRPr>
            </a:lvl2pPr>
            <a:lvl3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solidFill>
                  <a:schemeClr val="tx1"/>
                </a:solidFill>
                <a:latin typeface="Arial" panose="020B0604020202020204" pitchFamily="34" charset="0"/>
                <a:ea typeface="AR PL SungtiL GB"/>
                <a:cs typeface="AR PL SungtiL GB"/>
              </a:defRPr>
            </a:lvl3pPr>
            <a:lvl4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solidFill>
                  <a:schemeClr val="tx1"/>
                </a:solidFill>
                <a:latin typeface="Arial" panose="020B0604020202020204" pitchFamily="34" charset="0"/>
                <a:ea typeface="AR PL SungtiL GB"/>
                <a:cs typeface="AR PL SungtiL GB"/>
              </a:defRPr>
            </a:lvl4pPr>
            <a:lvl5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solidFill>
                  <a:schemeClr val="tx1"/>
                </a:solidFill>
                <a:latin typeface="Arial" panose="020B0604020202020204" pitchFamily="34" charset="0"/>
                <a:ea typeface="AR PL SungtiL GB"/>
                <a:cs typeface="AR PL SungtiL GB"/>
              </a:defRPr>
            </a:lvl9pPr>
          </a:lstStyle>
          <a:p>
            <a:pPr algn="ctr" eaLnBrk="1">
              <a:buClr>
                <a:srgbClr val="000000"/>
              </a:buClr>
              <a:buSzPct val="100000"/>
              <a:buFont typeface="Times New Roman" panose="02020603050405020304" pitchFamily="18" charset="0"/>
              <a:buNone/>
            </a:pPr>
            <a:endParaRPr lang="fr-FR" altLang="fr-FR" sz="2800">
              <a:solidFill>
                <a:srgbClr val="00B050"/>
              </a:solidFill>
            </a:endParaRPr>
          </a:p>
        </p:txBody>
      </p:sp>
      <p:grpSp>
        <p:nvGrpSpPr>
          <p:cNvPr id="295947" name="Groupe 1"/>
          <p:cNvGrpSpPr>
            <a:grpSpLocks/>
          </p:cNvGrpSpPr>
          <p:nvPr/>
        </p:nvGrpSpPr>
        <p:grpSpPr bwMode="auto">
          <a:xfrm>
            <a:off x="581025" y="2728913"/>
            <a:ext cx="8074025" cy="3222625"/>
            <a:chOff x="678543" y="2855332"/>
            <a:chExt cx="8074360" cy="3223317"/>
          </a:xfrm>
        </p:grpSpPr>
        <p:sp>
          <p:nvSpPr>
            <p:cNvPr id="3" name="Forme libre : forme 2"/>
            <p:cNvSpPr/>
            <p:nvPr/>
          </p:nvSpPr>
          <p:spPr>
            <a:xfrm>
              <a:off x="2040675" y="2855332"/>
              <a:ext cx="2201954" cy="1173414"/>
            </a:xfrm>
            <a:custGeom>
              <a:avLst/>
              <a:gdLst>
                <a:gd name="connsiteX0" fmla="*/ 0 w 2556995"/>
                <a:gd name="connsiteY0" fmla="*/ 0 h 1748054"/>
                <a:gd name="connsiteX1" fmla="*/ 2556995 w 2556995"/>
                <a:gd name="connsiteY1" fmla="*/ 0 h 1748054"/>
                <a:gd name="connsiteX2" fmla="*/ 2556995 w 2556995"/>
                <a:gd name="connsiteY2" fmla="*/ 1748054 h 1748054"/>
                <a:gd name="connsiteX3" fmla="*/ 0 w 2556995"/>
                <a:gd name="connsiteY3" fmla="*/ 1748054 h 1748054"/>
                <a:gd name="connsiteX4" fmla="*/ 0 w 2556995"/>
                <a:gd name="connsiteY4" fmla="*/ 0 h 1748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995" h="1748054">
                  <a:moveTo>
                    <a:pt x="0" y="0"/>
                  </a:moveTo>
                  <a:lnTo>
                    <a:pt x="2556995" y="0"/>
                  </a:lnTo>
                  <a:lnTo>
                    <a:pt x="2556995" y="1748054"/>
                  </a:lnTo>
                  <a:lnTo>
                    <a:pt x="0" y="1748054"/>
                  </a:lnTo>
                  <a:lnTo>
                    <a:pt x="0" y="0"/>
                  </a:lnTo>
                  <a:close/>
                </a:path>
              </a:pathLst>
            </a:custGeom>
            <a:solidFill>
              <a:srgbClr val="74B230">
                <a:alpha val="90000"/>
              </a:srgbClr>
            </a:solidFill>
          </p:spPr>
          <p:style>
            <a:lnRef idx="2">
              <a:schemeClr val="lt1">
                <a:hueOff val="0"/>
                <a:satOff val="0"/>
                <a:lumOff val="0"/>
                <a:alphaOff val="0"/>
              </a:schemeClr>
            </a:lnRef>
            <a:fillRef idx="1">
              <a:scrgbClr r="0" g="0" b="0"/>
            </a:fillRef>
            <a:effectRef idx="0">
              <a:schemeClr val="accent5">
                <a:alpha val="90000"/>
                <a:hueOff val="0"/>
                <a:satOff val="0"/>
                <a:lumOff val="0"/>
                <a:alphaOff val="0"/>
              </a:schemeClr>
            </a:effectRef>
            <a:fontRef idx="minor">
              <a:schemeClr val="lt1"/>
            </a:fontRef>
          </p:style>
          <p:txBody>
            <a:bodyPr lIns="80010" tIns="80010" rIns="80010" bIns="80010" spcCol="1270" anchor="ctr"/>
            <a:lstStyle/>
            <a:p>
              <a:pPr algn="ctr" defTabSz="933450">
                <a:lnSpc>
                  <a:spcPct val="90000"/>
                </a:lnSpc>
                <a:spcAft>
                  <a:spcPct val="35000"/>
                </a:spcAft>
                <a:defRPr/>
              </a:pPr>
              <a:r>
                <a:rPr lang="fr-FR" altLang="fr-FR" sz="1900" dirty="0">
                  <a:solidFill>
                    <a:schemeClr val="accent4">
                      <a:lumMod val="75000"/>
                      <a:lumOff val="25000"/>
                    </a:schemeClr>
                  </a:solidFill>
                  <a:latin typeface="Museo 500" panose="02000000000000000000" pitchFamily="50" charset="0"/>
                </a:rPr>
                <a:t>AMUSEMENT </a:t>
              </a:r>
            </a:p>
            <a:p>
              <a:pPr algn="ctr" defTabSz="933450">
                <a:lnSpc>
                  <a:spcPct val="90000"/>
                </a:lnSpc>
                <a:spcAft>
                  <a:spcPct val="35000"/>
                </a:spcAft>
                <a:defRPr/>
              </a:pPr>
              <a:r>
                <a:rPr lang="fr-FR" altLang="fr-FR" sz="1900" dirty="0">
                  <a:solidFill>
                    <a:schemeClr val="accent4">
                      <a:lumMod val="75000"/>
                      <a:lumOff val="25000"/>
                    </a:schemeClr>
                  </a:solidFill>
                  <a:latin typeface="Museo 500" panose="02000000000000000000" pitchFamily="50" charset="0"/>
                </a:rPr>
                <a:t>GAIETE </a:t>
              </a:r>
            </a:p>
            <a:p>
              <a:pPr algn="ctr" defTabSz="933450">
                <a:lnSpc>
                  <a:spcPct val="90000"/>
                </a:lnSpc>
                <a:spcAft>
                  <a:spcPct val="35000"/>
                </a:spcAft>
                <a:defRPr/>
              </a:pPr>
              <a:r>
                <a:rPr lang="fr-FR" altLang="fr-FR" sz="1900" dirty="0">
                  <a:solidFill>
                    <a:schemeClr val="accent4">
                      <a:lumMod val="75000"/>
                      <a:lumOff val="25000"/>
                    </a:schemeClr>
                  </a:solidFill>
                  <a:latin typeface="Museo 500" panose="02000000000000000000" pitchFamily="50" charset="0"/>
                </a:rPr>
                <a:t>INSOUCIANCE</a:t>
              </a:r>
              <a:endParaRPr lang="fr-FR" sz="1900" dirty="0">
                <a:solidFill>
                  <a:schemeClr val="accent4">
                    <a:lumMod val="75000"/>
                    <a:lumOff val="25000"/>
                  </a:schemeClr>
                </a:solidFill>
                <a:latin typeface="Museo 500" panose="02000000000000000000" pitchFamily="50" charset="0"/>
              </a:endParaRPr>
            </a:p>
          </p:txBody>
        </p:sp>
        <p:sp>
          <p:nvSpPr>
            <p:cNvPr id="4" name="Forme libre : forme 3"/>
            <p:cNvSpPr/>
            <p:nvPr/>
          </p:nvSpPr>
          <p:spPr>
            <a:xfrm>
              <a:off x="3313902" y="4636889"/>
              <a:ext cx="2230531" cy="1441760"/>
            </a:xfrm>
            <a:custGeom>
              <a:avLst/>
              <a:gdLst>
                <a:gd name="connsiteX0" fmla="*/ 0 w 2552539"/>
                <a:gd name="connsiteY0" fmla="*/ 0 h 1984923"/>
                <a:gd name="connsiteX1" fmla="*/ 2552539 w 2552539"/>
                <a:gd name="connsiteY1" fmla="*/ 0 h 1984923"/>
                <a:gd name="connsiteX2" fmla="*/ 2552539 w 2552539"/>
                <a:gd name="connsiteY2" fmla="*/ 1984923 h 1984923"/>
                <a:gd name="connsiteX3" fmla="*/ 0 w 2552539"/>
                <a:gd name="connsiteY3" fmla="*/ 1984923 h 1984923"/>
                <a:gd name="connsiteX4" fmla="*/ 0 w 2552539"/>
                <a:gd name="connsiteY4" fmla="*/ 0 h 19849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2539" h="1984923">
                  <a:moveTo>
                    <a:pt x="0" y="0"/>
                  </a:moveTo>
                  <a:lnTo>
                    <a:pt x="2552539" y="0"/>
                  </a:lnTo>
                  <a:lnTo>
                    <a:pt x="2552539" y="1984923"/>
                  </a:lnTo>
                  <a:lnTo>
                    <a:pt x="0" y="1984923"/>
                  </a:lnTo>
                  <a:lnTo>
                    <a:pt x="0" y="0"/>
                  </a:lnTo>
                  <a:close/>
                </a:path>
              </a:pathLst>
            </a:custGeom>
            <a:solidFill>
              <a:srgbClr val="FFC000">
                <a:alpha val="80000"/>
              </a:srgbClr>
            </a:solidFill>
          </p:spPr>
          <p:style>
            <a:lnRef idx="2">
              <a:schemeClr val="lt1">
                <a:hueOff val="0"/>
                <a:satOff val="0"/>
                <a:lumOff val="0"/>
                <a:alphaOff val="0"/>
              </a:schemeClr>
            </a:lnRef>
            <a:fillRef idx="1">
              <a:scrgbClr r="0" g="0" b="0"/>
            </a:fillRef>
            <a:effectRef idx="0">
              <a:schemeClr val="accent5">
                <a:alpha val="90000"/>
                <a:hueOff val="0"/>
                <a:satOff val="0"/>
                <a:lumOff val="0"/>
                <a:alphaOff val="-10000"/>
              </a:schemeClr>
            </a:effectRef>
            <a:fontRef idx="minor">
              <a:schemeClr val="lt1"/>
            </a:fontRef>
          </p:style>
          <p:txBody>
            <a:bodyPr lIns="80010" tIns="80010" rIns="80010" bIns="80010" spcCol="1270" anchor="ctr"/>
            <a:lstStyle/>
            <a:p>
              <a:pPr algn="ctr" defTabSz="933450">
                <a:lnSpc>
                  <a:spcPct val="90000"/>
                </a:lnSpc>
                <a:spcAft>
                  <a:spcPct val="35000"/>
                </a:spcAft>
                <a:defRPr/>
              </a:pPr>
              <a:r>
                <a:rPr lang="fr-FR" altLang="fr-FR" sz="1900" b="1" dirty="0">
                  <a:solidFill>
                    <a:schemeClr val="tx1"/>
                  </a:solidFill>
                </a:rPr>
                <a:t> </a:t>
              </a:r>
              <a:r>
                <a:rPr lang="fr-FR" altLang="fr-FR" sz="1900" dirty="0">
                  <a:solidFill>
                    <a:schemeClr val="accent4">
                      <a:lumMod val="65000"/>
                      <a:lumOff val="35000"/>
                    </a:schemeClr>
                  </a:solidFill>
                  <a:latin typeface="Museo 500" panose="02000000000000000000" pitchFamily="50" charset="0"/>
                </a:rPr>
                <a:t>CONFIANCE</a:t>
              </a:r>
            </a:p>
            <a:p>
              <a:pPr algn="ctr" defTabSz="933450">
                <a:lnSpc>
                  <a:spcPct val="90000"/>
                </a:lnSpc>
                <a:spcAft>
                  <a:spcPct val="35000"/>
                </a:spcAft>
                <a:defRPr/>
              </a:pPr>
              <a:r>
                <a:rPr lang="fr-FR" altLang="fr-FR" sz="1900" dirty="0">
                  <a:solidFill>
                    <a:schemeClr val="accent4">
                      <a:lumMod val="65000"/>
                      <a:lumOff val="35000"/>
                    </a:schemeClr>
                  </a:solidFill>
                  <a:latin typeface="Museo 500" panose="02000000000000000000" pitchFamily="50" charset="0"/>
                </a:rPr>
                <a:t> CONNIVENCE</a:t>
              </a:r>
            </a:p>
            <a:p>
              <a:pPr algn="ctr" defTabSz="933450">
                <a:lnSpc>
                  <a:spcPct val="90000"/>
                </a:lnSpc>
                <a:spcAft>
                  <a:spcPct val="35000"/>
                </a:spcAft>
                <a:defRPr/>
              </a:pPr>
              <a:r>
                <a:rPr lang="fr-FR" altLang="fr-FR" sz="1900" dirty="0">
                  <a:solidFill>
                    <a:schemeClr val="accent4">
                      <a:lumMod val="65000"/>
                      <a:lumOff val="35000"/>
                    </a:schemeClr>
                  </a:solidFill>
                  <a:latin typeface="Museo 500" panose="02000000000000000000" pitchFamily="50" charset="0"/>
                </a:rPr>
                <a:t>COMPLICITE  </a:t>
              </a:r>
            </a:p>
            <a:p>
              <a:pPr algn="ctr" defTabSz="933450">
                <a:lnSpc>
                  <a:spcPct val="90000"/>
                </a:lnSpc>
                <a:spcAft>
                  <a:spcPct val="35000"/>
                </a:spcAft>
                <a:defRPr/>
              </a:pPr>
              <a:r>
                <a:rPr lang="fr-FR" altLang="fr-FR" sz="1900" dirty="0">
                  <a:solidFill>
                    <a:schemeClr val="accent4">
                      <a:lumMod val="65000"/>
                      <a:lumOff val="35000"/>
                    </a:schemeClr>
                  </a:solidFill>
                  <a:latin typeface="Museo 500" panose="02000000000000000000" pitchFamily="50" charset="0"/>
                </a:rPr>
                <a:t> ADMIRATION</a:t>
              </a:r>
            </a:p>
          </p:txBody>
        </p:sp>
        <p:sp>
          <p:nvSpPr>
            <p:cNvPr id="5" name="Forme libre : forme 4"/>
            <p:cNvSpPr/>
            <p:nvPr/>
          </p:nvSpPr>
          <p:spPr>
            <a:xfrm>
              <a:off x="5903223" y="4636889"/>
              <a:ext cx="2849680" cy="1441760"/>
            </a:xfrm>
            <a:custGeom>
              <a:avLst/>
              <a:gdLst>
                <a:gd name="connsiteX0" fmla="*/ 0 w 3182956"/>
                <a:gd name="connsiteY0" fmla="*/ 0 h 2327383"/>
                <a:gd name="connsiteX1" fmla="*/ 3182956 w 3182956"/>
                <a:gd name="connsiteY1" fmla="*/ 0 h 2327383"/>
                <a:gd name="connsiteX2" fmla="*/ 3182956 w 3182956"/>
                <a:gd name="connsiteY2" fmla="*/ 2327383 h 2327383"/>
                <a:gd name="connsiteX3" fmla="*/ 0 w 3182956"/>
                <a:gd name="connsiteY3" fmla="*/ 2327383 h 2327383"/>
                <a:gd name="connsiteX4" fmla="*/ 0 w 3182956"/>
                <a:gd name="connsiteY4" fmla="*/ 0 h 23273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82956" h="2327383">
                  <a:moveTo>
                    <a:pt x="0" y="0"/>
                  </a:moveTo>
                  <a:lnTo>
                    <a:pt x="3182956" y="0"/>
                  </a:lnTo>
                  <a:lnTo>
                    <a:pt x="3182956" y="2327383"/>
                  </a:lnTo>
                  <a:lnTo>
                    <a:pt x="0" y="2327383"/>
                  </a:lnTo>
                  <a:lnTo>
                    <a:pt x="0" y="0"/>
                  </a:lnTo>
                  <a:close/>
                </a:path>
              </a:pathLst>
            </a:custGeom>
            <a:solidFill>
              <a:srgbClr val="FF0000">
                <a:alpha val="70000"/>
              </a:srgbClr>
            </a:solidFill>
          </p:spPr>
          <p:style>
            <a:lnRef idx="2">
              <a:schemeClr val="lt1">
                <a:hueOff val="0"/>
                <a:satOff val="0"/>
                <a:lumOff val="0"/>
                <a:alphaOff val="0"/>
              </a:schemeClr>
            </a:lnRef>
            <a:fillRef idx="1">
              <a:scrgbClr r="0" g="0" b="0"/>
            </a:fillRef>
            <a:effectRef idx="0">
              <a:schemeClr val="accent5">
                <a:alpha val="90000"/>
                <a:hueOff val="0"/>
                <a:satOff val="0"/>
                <a:lumOff val="0"/>
                <a:alphaOff val="-20000"/>
              </a:schemeClr>
            </a:effectRef>
            <a:fontRef idx="minor">
              <a:schemeClr val="lt1"/>
            </a:fontRef>
          </p:style>
          <p:txBody>
            <a:bodyPr lIns="80010" tIns="80010" rIns="80010" bIns="80010" spcCol="1270" anchor="ctr"/>
            <a:lstStyle/>
            <a:p>
              <a:pPr algn="ctr" defTabSz="933450">
                <a:lnSpc>
                  <a:spcPct val="90000"/>
                </a:lnSpc>
                <a:spcAft>
                  <a:spcPct val="35000"/>
                </a:spcAft>
                <a:defRPr/>
              </a:pPr>
              <a:r>
                <a:rPr lang="fr-FR" altLang="fr-FR" sz="1900" dirty="0">
                  <a:solidFill>
                    <a:schemeClr val="accent4">
                      <a:lumMod val="75000"/>
                      <a:lumOff val="25000"/>
                    </a:schemeClr>
                  </a:solidFill>
                  <a:latin typeface="Museo 500" panose="02000000000000000000" pitchFamily="50" charset="0"/>
                </a:rPr>
                <a:t>CALME</a:t>
              </a:r>
            </a:p>
            <a:p>
              <a:pPr algn="ctr" defTabSz="933450">
                <a:lnSpc>
                  <a:spcPct val="90000"/>
                </a:lnSpc>
                <a:spcAft>
                  <a:spcPct val="35000"/>
                </a:spcAft>
                <a:defRPr/>
              </a:pPr>
              <a:r>
                <a:rPr lang="fr-FR" altLang="fr-FR" sz="1900" dirty="0">
                  <a:solidFill>
                    <a:schemeClr val="accent4">
                      <a:lumMod val="75000"/>
                      <a:lumOff val="25000"/>
                    </a:schemeClr>
                  </a:solidFill>
                  <a:latin typeface="Museo 500" panose="02000000000000000000" pitchFamily="50" charset="0"/>
                </a:rPr>
                <a:t>    TRANQUILLITE  </a:t>
              </a:r>
            </a:p>
            <a:p>
              <a:pPr algn="ctr" defTabSz="933450">
                <a:lnSpc>
                  <a:spcPct val="90000"/>
                </a:lnSpc>
                <a:spcAft>
                  <a:spcPct val="35000"/>
                </a:spcAft>
                <a:defRPr/>
              </a:pPr>
              <a:r>
                <a:rPr lang="fr-FR" altLang="fr-FR" sz="1900" dirty="0">
                  <a:solidFill>
                    <a:schemeClr val="accent4">
                      <a:lumMod val="75000"/>
                      <a:lumOff val="25000"/>
                    </a:schemeClr>
                  </a:solidFill>
                  <a:latin typeface="Museo 500" panose="02000000000000000000" pitchFamily="50" charset="0"/>
                </a:rPr>
                <a:t>SATISFACTION  </a:t>
              </a:r>
            </a:p>
            <a:p>
              <a:pPr algn="ctr" defTabSz="933450">
                <a:lnSpc>
                  <a:spcPct val="90000"/>
                </a:lnSpc>
                <a:spcAft>
                  <a:spcPct val="35000"/>
                </a:spcAft>
                <a:defRPr/>
              </a:pPr>
              <a:r>
                <a:rPr lang="fr-FR" altLang="fr-FR" sz="1900" dirty="0">
                  <a:solidFill>
                    <a:schemeClr val="accent4">
                      <a:lumMod val="75000"/>
                      <a:lumOff val="25000"/>
                    </a:schemeClr>
                  </a:solidFill>
                  <a:latin typeface="Museo 500" panose="02000000000000000000" pitchFamily="50" charset="0"/>
                </a:rPr>
                <a:t> ACCOMPLISSEMENT</a:t>
              </a:r>
            </a:p>
          </p:txBody>
        </p:sp>
        <p:sp>
          <p:nvSpPr>
            <p:cNvPr id="6" name="Forme libre : forme 5"/>
            <p:cNvSpPr/>
            <p:nvPr/>
          </p:nvSpPr>
          <p:spPr>
            <a:xfrm>
              <a:off x="678543" y="4636889"/>
              <a:ext cx="2154327" cy="1432232"/>
            </a:xfrm>
            <a:custGeom>
              <a:avLst/>
              <a:gdLst>
                <a:gd name="connsiteX0" fmla="*/ 0 w 3182956"/>
                <a:gd name="connsiteY0" fmla="*/ 0 h 1909773"/>
                <a:gd name="connsiteX1" fmla="*/ 3182956 w 3182956"/>
                <a:gd name="connsiteY1" fmla="*/ 0 h 1909773"/>
                <a:gd name="connsiteX2" fmla="*/ 3182956 w 3182956"/>
                <a:gd name="connsiteY2" fmla="*/ 1909773 h 1909773"/>
                <a:gd name="connsiteX3" fmla="*/ 0 w 3182956"/>
                <a:gd name="connsiteY3" fmla="*/ 1909773 h 1909773"/>
                <a:gd name="connsiteX4" fmla="*/ 0 w 3182956"/>
                <a:gd name="connsiteY4" fmla="*/ 0 h 19097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82956" h="1909773">
                  <a:moveTo>
                    <a:pt x="0" y="0"/>
                  </a:moveTo>
                  <a:lnTo>
                    <a:pt x="3182956" y="0"/>
                  </a:lnTo>
                  <a:lnTo>
                    <a:pt x="3182956" y="1909773"/>
                  </a:lnTo>
                  <a:lnTo>
                    <a:pt x="0" y="1909773"/>
                  </a:lnTo>
                  <a:lnTo>
                    <a:pt x="0" y="0"/>
                  </a:lnTo>
                  <a:close/>
                </a:path>
              </a:pathLst>
            </a:custGeom>
            <a:solidFill>
              <a:srgbClr val="C00000">
                <a:alpha val="60000"/>
              </a:srgbClr>
            </a:solidFill>
          </p:spPr>
          <p:style>
            <a:lnRef idx="2">
              <a:schemeClr val="lt1">
                <a:hueOff val="0"/>
                <a:satOff val="0"/>
                <a:lumOff val="0"/>
                <a:alphaOff val="0"/>
              </a:schemeClr>
            </a:lnRef>
            <a:fillRef idx="1">
              <a:scrgbClr r="0" g="0" b="0"/>
            </a:fillRef>
            <a:effectRef idx="0">
              <a:schemeClr val="accent5">
                <a:alpha val="90000"/>
                <a:hueOff val="0"/>
                <a:satOff val="0"/>
                <a:lumOff val="0"/>
                <a:alphaOff val="-30000"/>
              </a:schemeClr>
            </a:effectRef>
            <a:fontRef idx="minor">
              <a:schemeClr val="lt1"/>
            </a:fontRef>
          </p:style>
          <p:txBody>
            <a:bodyPr lIns="80010" tIns="80010" rIns="80010" bIns="80010" anchor="ctr"/>
            <a:lstStyle>
              <a:lvl1pPr>
                <a:defRPr>
                  <a:solidFill>
                    <a:schemeClr val="tx1"/>
                  </a:solidFill>
                  <a:latin typeface="Arial" panose="020B0604020202020204" pitchFamily="34" charset="0"/>
                  <a:ea typeface="AR PL SungtiL GB"/>
                  <a:cs typeface="AR PL SungtiL GB"/>
                </a:defRPr>
              </a:lvl1pPr>
              <a:lvl2pPr>
                <a:defRPr>
                  <a:solidFill>
                    <a:schemeClr val="tx1"/>
                  </a:solidFill>
                  <a:latin typeface="Arial" panose="020B0604020202020204" pitchFamily="34" charset="0"/>
                  <a:ea typeface="AR PL SungtiL GB"/>
                  <a:cs typeface="AR PL SungtiL GB"/>
                </a:defRPr>
              </a:lvl2pPr>
              <a:lvl3pPr>
                <a:defRPr>
                  <a:solidFill>
                    <a:schemeClr val="tx1"/>
                  </a:solidFill>
                  <a:latin typeface="Arial" panose="020B0604020202020204" pitchFamily="34" charset="0"/>
                  <a:ea typeface="AR PL SungtiL GB"/>
                  <a:cs typeface="AR PL SungtiL GB"/>
                </a:defRPr>
              </a:lvl3pPr>
              <a:lvl4pPr>
                <a:defRPr>
                  <a:solidFill>
                    <a:schemeClr val="tx1"/>
                  </a:solidFill>
                  <a:latin typeface="Arial" panose="020B0604020202020204" pitchFamily="34" charset="0"/>
                  <a:ea typeface="AR PL SungtiL GB"/>
                  <a:cs typeface="AR PL SungtiL GB"/>
                </a:defRPr>
              </a:lvl4pPr>
              <a:lvl5pPr>
                <a:defRPr>
                  <a:solidFill>
                    <a:schemeClr val="tx1"/>
                  </a:solidFill>
                  <a:latin typeface="Arial" panose="020B0604020202020204" pitchFamily="34" charset="0"/>
                  <a:ea typeface="AR PL SungtiL GB"/>
                  <a:cs typeface="AR PL SungtiL GB"/>
                </a:defRPr>
              </a:lvl5pPr>
              <a:lvl6pPr marL="2514600" indent="-228600" eaLnBrk="0" fontAlgn="base" hangingPunct="0">
                <a:spcBef>
                  <a:spcPct val="0"/>
                </a:spcBef>
                <a:spcAft>
                  <a:spcPct val="0"/>
                </a:spcAft>
                <a:defRPr>
                  <a:solidFill>
                    <a:schemeClr val="tx1"/>
                  </a:solidFill>
                  <a:latin typeface="Arial" panose="020B0604020202020204" pitchFamily="34" charset="0"/>
                  <a:ea typeface="AR PL SungtiL GB"/>
                  <a:cs typeface="AR PL SungtiL GB"/>
                </a:defRPr>
              </a:lvl6pPr>
              <a:lvl7pPr marL="2971800" indent="-228600" eaLnBrk="0" fontAlgn="base" hangingPunct="0">
                <a:spcBef>
                  <a:spcPct val="0"/>
                </a:spcBef>
                <a:spcAft>
                  <a:spcPct val="0"/>
                </a:spcAft>
                <a:defRPr>
                  <a:solidFill>
                    <a:schemeClr val="tx1"/>
                  </a:solidFill>
                  <a:latin typeface="Arial" panose="020B0604020202020204" pitchFamily="34" charset="0"/>
                  <a:ea typeface="AR PL SungtiL GB"/>
                  <a:cs typeface="AR PL SungtiL GB"/>
                </a:defRPr>
              </a:lvl7pPr>
              <a:lvl8pPr marL="3429000" indent="-228600" eaLnBrk="0" fontAlgn="base" hangingPunct="0">
                <a:spcBef>
                  <a:spcPct val="0"/>
                </a:spcBef>
                <a:spcAft>
                  <a:spcPct val="0"/>
                </a:spcAft>
                <a:defRPr>
                  <a:solidFill>
                    <a:schemeClr val="tx1"/>
                  </a:solidFill>
                  <a:latin typeface="Arial" panose="020B0604020202020204" pitchFamily="34" charset="0"/>
                  <a:ea typeface="AR PL SungtiL GB"/>
                  <a:cs typeface="AR PL SungtiL GB"/>
                </a:defRPr>
              </a:lvl8pPr>
              <a:lvl9pPr marL="3886200" indent="-228600" eaLnBrk="0" fontAlgn="base" hangingPunct="0">
                <a:spcBef>
                  <a:spcPct val="0"/>
                </a:spcBef>
                <a:spcAft>
                  <a:spcPct val="0"/>
                </a:spcAft>
                <a:defRPr>
                  <a:solidFill>
                    <a:schemeClr val="tx1"/>
                  </a:solidFill>
                  <a:latin typeface="Arial" panose="020B0604020202020204" pitchFamily="34" charset="0"/>
                  <a:ea typeface="AR PL SungtiL GB"/>
                  <a:cs typeface="AR PL SungtiL GB"/>
                </a:defRPr>
              </a:lvl9pPr>
            </a:lstStyle>
            <a:p>
              <a:pPr algn="ctr" defTabSz="914400" eaLnBrk="1" hangingPunct="1">
                <a:defRPr/>
              </a:pPr>
              <a:r>
                <a:rPr lang="fr-FR" altLang="fr-FR" sz="1900" dirty="0">
                  <a:solidFill>
                    <a:srgbClr val="404040"/>
                  </a:solidFill>
                  <a:latin typeface="Museo 500" panose="02000000000000000000" pitchFamily="50" charset="0"/>
                </a:rPr>
                <a:t>ESPOIR</a:t>
              </a:r>
            </a:p>
            <a:p>
              <a:pPr algn="ctr" defTabSz="914400" eaLnBrk="1" hangingPunct="1">
                <a:defRPr/>
              </a:pPr>
              <a:r>
                <a:rPr lang="fr-FR" altLang="fr-FR" sz="1900" dirty="0">
                  <a:solidFill>
                    <a:srgbClr val="404040"/>
                  </a:solidFill>
                  <a:latin typeface="Museo 500" panose="02000000000000000000" pitchFamily="50" charset="0"/>
                </a:rPr>
                <a:t>OPTIMISME      </a:t>
              </a:r>
            </a:p>
            <a:p>
              <a:pPr algn="ctr" defTabSz="914400">
                <a:lnSpc>
                  <a:spcPct val="90000"/>
                </a:lnSpc>
                <a:spcAft>
                  <a:spcPct val="35000"/>
                </a:spcAft>
                <a:defRPr/>
              </a:pPr>
              <a:r>
                <a:rPr lang="fr-FR" altLang="fr-FR" sz="1900" dirty="0" smtClean="0">
                  <a:solidFill>
                    <a:srgbClr val="404040"/>
                  </a:solidFill>
                  <a:latin typeface="Museo 500" panose="02000000000000000000" pitchFamily="50" charset="0"/>
                </a:rPr>
                <a:t>FOI</a:t>
              </a:r>
              <a:br>
                <a:rPr lang="fr-FR" altLang="fr-FR" sz="1900" dirty="0" smtClean="0">
                  <a:solidFill>
                    <a:srgbClr val="404040"/>
                  </a:solidFill>
                  <a:latin typeface="Museo 500" panose="02000000000000000000" pitchFamily="50" charset="0"/>
                </a:rPr>
              </a:br>
              <a:r>
                <a:rPr lang="fr-FR" altLang="fr-FR" sz="1900" dirty="0" smtClean="0">
                  <a:solidFill>
                    <a:srgbClr val="404040"/>
                  </a:solidFill>
                  <a:latin typeface="Museo 500" panose="02000000000000000000" pitchFamily="50" charset="0"/>
                </a:rPr>
                <a:t>FIERTE</a:t>
              </a:r>
              <a:endParaRPr lang="fr-FR" altLang="fr-FR" sz="1900" dirty="0">
                <a:solidFill>
                  <a:srgbClr val="404040"/>
                </a:solidFill>
                <a:latin typeface="Museo 500" panose="02000000000000000000" pitchFamily="50" charset="0"/>
              </a:endParaRPr>
            </a:p>
          </p:txBody>
        </p:sp>
        <p:sp>
          <p:nvSpPr>
            <p:cNvPr id="7" name="Forme libre : forme 6"/>
            <p:cNvSpPr/>
            <p:nvPr/>
          </p:nvSpPr>
          <p:spPr>
            <a:xfrm>
              <a:off x="5490456" y="2895028"/>
              <a:ext cx="2541692" cy="1171827"/>
            </a:xfrm>
            <a:custGeom>
              <a:avLst/>
              <a:gdLst>
                <a:gd name="connsiteX0" fmla="*/ 0 w 3182956"/>
                <a:gd name="connsiteY0" fmla="*/ 0 h 1909773"/>
                <a:gd name="connsiteX1" fmla="*/ 3182956 w 3182956"/>
                <a:gd name="connsiteY1" fmla="*/ 0 h 1909773"/>
                <a:gd name="connsiteX2" fmla="*/ 3182956 w 3182956"/>
                <a:gd name="connsiteY2" fmla="*/ 1909773 h 1909773"/>
                <a:gd name="connsiteX3" fmla="*/ 0 w 3182956"/>
                <a:gd name="connsiteY3" fmla="*/ 1909773 h 1909773"/>
                <a:gd name="connsiteX4" fmla="*/ 0 w 3182956"/>
                <a:gd name="connsiteY4" fmla="*/ 0 h 19097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82956" h="1909773">
                  <a:moveTo>
                    <a:pt x="0" y="0"/>
                  </a:moveTo>
                  <a:lnTo>
                    <a:pt x="3182956" y="0"/>
                  </a:lnTo>
                  <a:lnTo>
                    <a:pt x="3182956" y="1909773"/>
                  </a:lnTo>
                  <a:lnTo>
                    <a:pt x="0" y="1909773"/>
                  </a:lnTo>
                  <a:lnTo>
                    <a:pt x="0" y="0"/>
                  </a:lnTo>
                  <a:close/>
                </a:path>
              </a:pathLst>
            </a:custGeom>
            <a:solidFill>
              <a:srgbClr val="57C596">
                <a:alpha val="49804"/>
              </a:srgbClr>
            </a:solidFill>
          </p:spPr>
          <p:style>
            <a:lnRef idx="2">
              <a:schemeClr val="lt1">
                <a:hueOff val="0"/>
                <a:satOff val="0"/>
                <a:lumOff val="0"/>
                <a:alphaOff val="0"/>
              </a:schemeClr>
            </a:lnRef>
            <a:fillRef idx="1">
              <a:scrgbClr r="0" g="0" b="0"/>
            </a:fillRef>
            <a:effectRef idx="0">
              <a:schemeClr val="accent5">
                <a:alpha val="90000"/>
                <a:hueOff val="0"/>
                <a:satOff val="0"/>
                <a:lumOff val="0"/>
                <a:alphaOff val="-40000"/>
              </a:schemeClr>
            </a:effectRef>
            <a:fontRef idx="minor">
              <a:schemeClr val="lt1"/>
            </a:fontRef>
          </p:style>
          <p:txBody>
            <a:bodyPr lIns="80010" tIns="80010" rIns="80010" bIns="80010" spcCol="1270" anchor="ctr"/>
            <a:lstStyle/>
            <a:p>
              <a:pPr algn="ctr" defTabSz="933450">
                <a:lnSpc>
                  <a:spcPct val="90000"/>
                </a:lnSpc>
                <a:spcAft>
                  <a:spcPct val="35000"/>
                </a:spcAft>
                <a:defRPr/>
              </a:pPr>
              <a:r>
                <a:rPr lang="fr-FR" altLang="fr-FR" sz="2100" b="1" dirty="0">
                  <a:solidFill>
                    <a:schemeClr val="tx1"/>
                  </a:solidFill>
                </a:rPr>
                <a:t> </a:t>
              </a:r>
              <a:r>
                <a:rPr lang="fr-FR" altLang="fr-FR" sz="1900" dirty="0">
                  <a:solidFill>
                    <a:schemeClr val="accent4">
                      <a:lumMod val="75000"/>
                      <a:lumOff val="25000"/>
                    </a:schemeClr>
                  </a:solidFill>
                  <a:latin typeface="Museo 500" panose="02000000000000000000" pitchFamily="50" charset="0"/>
                </a:rPr>
                <a:t>INTERET</a:t>
              </a:r>
              <a:br>
                <a:rPr lang="fr-FR" altLang="fr-FR" sz="1900" dirty="0">
                  <a:solidFill>
                    <a:schemeClr val="accent4">
                      <a:lumMod val="75000"/>
                      <a:lumOff val="25000"/>
                    </a:schemeClr>
                  </a:solidFill>
                  <a:latin typeface="Museo 500" panose="02000000000000000000" pitchFamily="50" charset="0"/>
                </a:rPr>
              </a:br>
              <a:r>
                <a:rPr lang="fr-FR" altLang="fr-FR" sz="1900" dirty="0">
                  <a:solidFill>
                    <a:schemeClr val="accent4">
                      <a:lumMod val="75000"/>
                      <a:lumOff val="25000"/>
                    </a:schemeClr>
                  </a:solidFill>
                  <a:latin typeface="Museo 500" panose="02000000000000000000" pitchFamily="50" charset="0"/>
                </a:rPr>
                <a:t>CURIOSITE  CREATIVITE   INSPIRATION</a:t>
              </a:r>
            </a:p>
          </p:txBody>
        </p:sp>
      </p:grpSp>
      <p:sp>
        <p:nvSpPr>
          <p:cNvPr id="11" name="ZoneTexte 10"/>
          <p:cNvSpPr txBox="1"/>
          <p:nvPr/>
        </p:nvSpPr>
        <p:spPr>
          <a:xfrm>
            <a:off x="1943100" y="2349500"/>
            <a:ext cx="792163" cy="400050"/>
          </a:xfrm>
          <a:prstGeom prst="rect">
            <a:avLst/>
          </a:prstGeom>
          <a:solidFill>
            <a:srgbClr val="D6EDBD"/>
          </a:solidFill>
        </p:spPr>
        <p:txBody>
          <a:bodyPr>
            <a:spAutoFit/>
          </a:bodyPr>
          <a:lstStyle/>
          <a:p>
            <a:pPr>
              <a:defRPr/>
            </a:pPr>
            <a:r>
              <a:rPr lang="fr-FR" sz="2000" b="1" dirty="0">
                <a:solidFill>
                  <a:schemeClr val="accent4">
                    <a:lumMod val="75000"/>
                    <a:lumOff val="25000"/>
                  </a:schemeClr>
                </a:solidFill>
                <a:latin typeface="Museo 700" panose="02000000000000000000" pitchFamily="50" charset="0"/>
                <a:ea typeface="AR PL SungtiL GB" charset="0"/>
                <a:cs typeface="AR PL SungtiL GB" charset="0"/>
              </a:rPr>
              <a:t>JOIE</a:t>
            </a:r>
          </a:p>
        </p:txBody>
      </p:sp>
      <p:sp>
        <p:nvSpPr>
          <p:cNvPr id="12" name="ZoneTexte 11"/>
          <p:cNvSpPr txBox="1"/>
          <p:nvPr/>
        </p:nvSpPr>
        <p:spPr>
          <a:xfrm>
            <a:off x="3216275" y="4127500"/>
            <a:ext cx="1177925" cy="400050"/>
          </a:xfrm>
          <a:prstGeom prst="rect">
            <a:avLst/>
          </a:prstGeom>
          <a:solidFill>
            <a:srgbClr val="E2E555"/>
          </a:solidFill>
        </p:spPr>
        <p:txBody>
          <a:bodyPr>
            <a:spAutoFit/>
          </a:bodyPr>
          <a:lstStyle/>
          <a:p>
            <a:pPr>
              <a:defRPr/>
            </a:pPr>
            <a:r>
              <a:rPr lang="fr-FR" sz="2000" b="1" dirty="0">
                <a:solidFill>
                  <a:schemeClr val="accent4">
                    <a:lumMod val="75000"/>
                    <a:lumOff val="25000"/>
                  </a:schemeClr>
                </a:solidFill>
                <a:latin typeface="Museo 700" panose="02000000000000000000" pitchFamily="50" charset="0"/>
                <a:ea typeface="AR PL SungtiL GB" charset="0"/>
                <a:cs typeface="AR PL SungtiL GB" charset="0"/>
              </a:rPr>
              <a:t>AMOUR</a:t>
            </a:r>
          </a:p>
        </p:txBody>
      </p:sp>
      <p:sp>
        <p:nvSpPr>
          <p:cNvPr id="13" name="ZoneTexte 12"/>
          <p:cNvSpPr txBox="1"/>
          <p:nvPr/>
        </p:nvSpPr>
        <p:spPr>
          <a:xfrm>
            <a:off x="5805488" y="4127500"/>
            <a:ext cx="1387475" cy="400050"/>
          </a:xfrm>
          <a:prstGeom prst="rect">
            <a:avLst/>
          </a:prstGeom>
          <a:solidFill>
            <a:srgbClr val="FF7C80"/>
          </a:solidFill>
        </p:spPr>
        <p:txBody>
          <a:bodyPr>
            <a:spAutoFit/>
          </a:bodyPr>
          <a:lstStyle/>
          <a:p>
            <a:pPr>
              <a:defRPr/>
            </a:pPr>
            <a:r>
              <a:rPr lang="fr-FR" sz="2000" b="1" dirty="0">
                <a:solidFill>
                  <a:schemeClr val="accent4">
                    <a:lumMod val="75000"/>
                    <a:lumOff val="25000"/>
                  </a:schemeClr>
                </a:solidFill>
                <a:latin typeface="Museo 700" panose="02000000000000000000" pitchFamily="50" charset="0"/>
                <a:ea typeface="AR PL SungtiL GB" charset="0"/>
                <a:cs typeface="AR PL SungtiL GB" charset="0"/>
              </a:rPr>
              <a:t>SERENITE</a:t>
            </a:r>
          </a:p>
        </p:txBody>
      </p:sp>
      <p:sp>
        <p:nvSpPr>
          <p:cNvPr id="14" name="ZoneTexte 13"/>
          <p:cNvSpPr txBox="1"/>
          <p:nvPr/>
        </p:nvSpPr>
        <p:spPr>
          <a:xfrm>
            <a:off x="581025" y="4129088"/>
            <a:ext cx="1676400" cy="400050"/>
          </a:xfrm>
          <a:prstGeom prst="rect">
            <a:avLst/>
          </a:prstGeom>
          <a:solidFill>
            <a:srgbClr val="F3D1CD"/>
          </a:solidFill>
        </p:spPr>
        <p:txBody>
          <a:bodyPr>
            <a:spAutoFit/>
          </a:bodyPr>
          <a:lstStyle/>
          <a:p>
            <a:pPr>
              <a:defRPr/>
            </a:pPr>
            <a:r>
              <a:rPr lang="fr-FR" sz="2000" b="1" dirty="0">
                <a:solidFill>
                  <a:schemeClr val="accent4">
                    <a:lumMod val="75000"/>
                    <a:lumOff val="25000"/>
                  </a:schemeClr>
                </a:solidFill>
                <a:latin typeface="Museo 700" panose="02000000000000000000" pitchFamily="50" charset="0"/>
                <a:ea typeface="AR PL SungtiL GB" charset="0"/>
                <a:cs typeface="AR PL SungtiL GB" charset="0"/>
              </a:rPr>
              <a:t>GRATITUDE</a:t>
            </a:r>
          </a:p>
        </p:txBody>
      </p:sp>
      <p:sp>
        <p:nvSpPr>
          <p:cNvPr id="15" name="ZoneTexte 14"/>
          <p:cNvSpPr txBox="1"/>
          <p:nvPr/>
        </p:nvSpPr>
        <p:spPr>
          <a:xfrm>
            <a:off x="5392738" y="2373313"/>
            <a:ext cx="1803400" cy="400050"/>
          </a:xfrm>
          <a:prstGeom prst="rect">
            <a:avLst/>
          </a:prstGeom>
          <a:solidFill>
            <a:schemeClr val="accent5">
              <a:lumMod val="60000"/>
              <a:lumOff val="40000"/>
            </a:schemeClr>
          </a:solidFill>
        </p:spPr>
        <p:txBody>
          <a:bodyPr>
            <a:spAutoFit/>
          </a:bodyPr>
          <a:lstStyle/>
          <a:p>
            <a:pPr>
              <a:defRPr/>
            </a:pPr>
            <a:r>
              <a:rPr lang="fr-FR" sz="2000" b="1" dirty="0">
                <a:solidFill>
                  <a:schemeClr val="accent4">
                    <a:lumMod val="75000"/>
                    <a:lumOff val="25000"/>
                  </a:schemeClr>
                </a:solidFill>
                <a:latin typeface="Museo 700" panose="02000000000000000000" pitchFamily="50" charset="0"/>
                <a:ea typeface="AR PL SungtiL GB" charset="0"/>
                <a:cs typeface="AR PL SungtiL GB" charset="0"/>
              </a:rPr>
              <a:t>OUVERTURE</a:t>
            </a:r>
          </a:p>
        </p:txBody>
      </p:sp>
    </p:spTree>
  </p:cSld>
  <p:clrMapOvr>
    <a:masterClrMapping/>
  </p:clrMapOvr>
  <p:transition spd="slow"/>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7986" name="Rectangle 1"/>
          <p:cNvSpPr>
            <a:spLocks noChangeArrowheads="1"/>
          </p:cNvSpPr>
          <p:nvPr/>
        </p:nvSpPr>
        <p:spPr bwMode="auto">
          <a:xfrm>
            <a:off x="231775" y="2741613"/>
            <a:ext cx="5554663"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fr-FR" altLang="fr-FR" sz="2800">
                <a:solidFill>
                  <a:srgbClr val="00B050"/>
                </a:solidFill>
                <a:latin typeface="Museo 500" panose="02000000000000000000" pitchFamily="50" charset="0"/>
              </a:rPr>
              <a:t>L’</a:t>
            </a:r>
            <a:r>
              <a:rPr lang="fr-FR" altLang="fr-FR" sz="2800" b="1">
                <a:solidFill>
                  <a:srgbClr val="00B050"/>
                </a:solidFill>
                <a:latin typeface="Museo 500" panose="02000000000000000000" pitchFamily="50" charset="0"/>
              </a:rPr>
              <a:t>endorphine</a:t>
            </a:r>
            <a:r>
              <a:rPr lang="fr-FR" altLang="fr-FR" sz="2400"/>
              <a:t> </a:t>
            </a:r>
            <a:r>
              <a:rPr lang="fr-FR" altLang="fr-FR" sz="2000"/>
              <a:t>est l’hormone du </a:t>
            </a:r>
            <a:r>
              <a:rPr lang="fr-FR" altLang="fr-FR" sz="2000" b="1"/>
              <a:t>bonheur</a:t>
            </a:r>
            <a:r>
              <a:rPr lang="fr-FR" altLang="fr-FR" sz="2000"/>
              <a:t>, du </a:t>
            </a:r>
            <a:r>
              <a:rPr lang="fr-FR" altLang="fr-FR" sz="2000" b="1"/>
              <a:t>bien-être</a:t>
            </a:r>
            <a:r>
              <a:rPr lang="fr-FR" altLang="fr-FR" sz="2000"/>
              <a:t>, de la </a:t>
            </a:r>
            <a:r>
              <a:rPr lang="fr-FR" altLang="fr-FR" sz="2000" b="1"/>
              <a:t>satisfaction</a:t>
            </a:r>
            <a:endParaRPr lang="fr-FR" altLang="fr-FR" sz="2000"/>
          </a:p>
        </p:txBody>
      </p:sp>
      <p:sp>
        <p:nvSpPr>
          <p:cNvPr id="297987" name="Rectangle 2"/>
          <p:cNvSpPr>
            <a:spLocks noChangeArrowheads="1"/>
          </p:cNvSpPr>
          <p:nvPr/>
        </p:nvSpPr>
        <p:spPr bwMode="auto">
          <a:xfrm>
            <a:off x="231775" y="3411538"/>
            <a:ext cx="5554663"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fr-FR" altLang="fr-FR" sz="2800">
                <a:solidFill>
                  <a:srgbClr val="00B050"/>
                </a:solidFill>
                <a:latin typeface="Museo 500" panose="02000000000000000000" pitchFamily="50" charset="0"/>
              </a:rPr>
              <a:t>La </a:t>
            </a:r>
            <a:r>
              <a:rPr lang="fr-FR" altLang="fr-FR" sz="2800" b="1">
                <a:solidFill>
                  <a:srgbClr val="00B050"/>
                </a:solidFill>
                <a:latin typeface="Museo 500" panose="02000000000000000000" pitchFamily="50" charset="0"/>
              </a:rPr>
              <a:t>sérotonine </a:t>
            </a:r>
            <a:r>
              <a:rPr lang="fr-FR" altLang="fr-FR" sz="2000">
                <a:latin typeface="Museo 500" panose="02000000000000000000" pitchFamily="50" charset="0"/>
              </a:rPr>
              <a:t>accentue la </a:t>
            </a:r>
            <a:r>
              <a:rPr lang="fr-FR" altLang="fr-FR" sz="2000" b="1">
                <a:latin typeface="Museo 500" panose="02000000000000000000" pitchFamily="50" charset="0"/>
              </a:rPr>
              <a:t>joie</a:t>
            </a:r>
            <a:r>
              <a:rPr lang="fr-FR" altLang="fr-FR" sz="2000">
                <a:latin typeface="Museo 500" panose="02000000000000000000" pitchFamily="50" charset="0"/>
              </a:rPr>
              <a:t>, le </a:t>
            </a:r>
            <a:r>
              <a:rPr lang="fr-FR" altLang="fr-FR" sz="2000" b="1">
                <a:latin typeface="Museo 500" panose="02000000000000000000" pitchFamily="50" charset="0"/>
              </a:rPr>
              <a:t>bien-être</a:t>
            </a:r>
            <a:r>
              <a:rPr lang="fr-FR" altLang="fr-FR" sz="2000">
                <a:latin typeface="Museo 500" panose="02000000000000000000" pitchFamily="50" charset="0"/>
              </a:rPr>
              <a:t>, l’</a:t>
            </a:r>
            <a:r>
              <a:rPr lang="fr-FR" altLang="fr-FR" sz="2000" b="1">
                <a:latin typeface="Museo 500" panose="02000000000000000000" pitchFamily="50" charset="0"/>
              </a:rPr>
              <a:t>optimisme</a:t>
            </a:r>
            <a:endParaRPr lang="fr-FR" altLang="fr-FR" sz="2000">
              <a:latin typeface="Museo 500" panose="02000000000000000000" pitchFamily="50" charset="0"/>
            </a:endParaRPr>
          </a:p>
        </p:txBody>
      </p:sp>
      <p:sp>
        <p:nvSpPr>
          <p:cNvPr id="297988" name="Rectangle 3"/>
          <p:cNvSpPr>
            <a:spLocks noChangeArrowheads="1"/>
          </p:cNvSpPr>
          <p:nvPr/>
        </p:nvSpPr>
        <p:spPr bwMode="auto">
          <a:xfrm>
            <a:off x="234950" y="4170363"/>
            <a:ext cx="5551488"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fr-FR" altLang="fr-FR" sz="2800">
                <a:solidFill>
                  <a:srgbClr val="00B050"/>
                </a:solidFill>
                <a:latin typeface="Museo 500" panose="02000000000000000000" pitchFamily="50" charset="0"/>
              </a:rPr>
              <a:t>La</a:t>
            </a:r>
            <a:r>
              <a:rPr lang="fr-FR" altLang="fr-FR" sz="2800" b="1">
                <a:solidFill>
                  <a:srgbClr val="00B050"/>
                </a:solidFill>
                <a:latin typeface="Museo 500" panose="02000000000000000000" pitchFamily="50" charset="0"/>
              </a:rPr>
              <a:t> dopamine </a:t>
            </a:r>
            <a:r>
              <a:rPr lang="fr-FR" altLang="fr-FR" sz="2000">
                <a:latin typeface="Museo 500" panose="02000000000000000000" pitchFamily="50" charset="0"/>
              </a:rPr>
              <a:t>est l’hormone de la </a:t>
            </a:r>
            <a:r>
              <a:rPr lang="fr-FR" altLang="fr-FR" sz="2000" b="1">
                <a:latin typeface="Museo 500" panose="02000000000000000000" pitchFamily="50" charset="0"/>
              </a:rPr>
              <a:t>récompense</a:t>
            </a:r>
            <a:r>
              <a:rPr lang="fr-FR" altLang="fr-FR" sz="2000">
                <a:latin typeface="Museo 500" panose="02000000000000000000" pitchFamily="50" charset="0"/>
              </a:rPr>
              <a:t>, du </a:t>
            </a:r>
            <a:r>
              <a:rPr lang="fr-FR" altLang="fr-FR" sz="2000" b="1">
                <a:latin typeface="Museo 500" panose="02000000000000000000" pitchFamily="50" charset="0"/>
              </a:rPr>
              <a:t>plaisir</a:t>
            </a:r>
            <a:endParaRPr lang="fr-FR" altLang="fr-FR" sz="2000">
              <a:latin typeface="Museo 500" panose="02000000000000000000" pitchFamily="50" charset="0"/>
            </a:endParaRPr>
          </a:p>
        </p:txBody>
      </p:sp>
      <p:sp>
        <p:nvSpPr>
          <p:cNvPr id="297989" name="Rectangle : coins arrondis 5"/>
          <p:cNvSpPr>
            <a:spLocks noChangeArrowheads="1"/>
          </p:cNvSpPr>
          <p:nvPr/>
        </p:nvSpPr>
        <p:spPr bwMode="auto">
          <a:xfrm>
            <a:off x="5919788" y="2924175"/>
            <a:ext cx="2146300" cy="452438"/>
          </a:xfrm>
          <a:prstGeom prst="roundRect">
            <a:avLst>
              <a:gd name="adj" fmla="val 16667"/>
            </a:avLst>
          </a:prstGeom>
          <a:solidFill>
            <a:srgbClr val="92D050"/>
          </a:solidFill>
          <a:ln w="9525" algn="ctr">
            <a:solidFill>
              <a:schemeClr val="tx1"/>
            </a:solidFill>
            <a:round/>
            <a:headEnd/>
            <a:tailEnd/>
          </a:ln>
        </p:spPr>
        <p:txBody>
          <a:bodyPr/>
          <a:lstStyle/>
          <a:p>
            <a:pPr algn="ctr" eaLnBrk="1">
              <a:lnSpc>
                <a:spcPct val="93000"/>
              </a:lnSpc>
              <a:buClr>
                <a:srgbClr val="000000"/>
              </a:buClr>
              <a:buSzPct val="100000"/>
            </a:pPr>
            <a:r>
              <a:rPr lang="fr-FR" altLang="fr-FR" sz="2400">
                <a:solidFill>
                  <a:schemeClr val="bg1"/>
                </a:solidFill>
                <a:latin typeface="Museo 500" panose="02000000000000000000" pitchFamily="50" charset="0"/>
              </a:rPr>
              <a:t>Rire - Sport</a:t>
            </a:r>
          </a:p>
        </p:txBody>
      </p:sp>
      <p:sp>
        <p:nvSpPr>
          <p:cNvPr id="297990" name="Rectangle : coins arrondis 12"/>
          <p:cNvSpPr>
            <a:spLocks noChangeArrowheads="1"/>
          </p:cNvSpPr>
          <p:nvPr/>
        </p:nvSpPr>
        <p:spPr bwMode="auto">
          <a:xfrm>
            <a:off x="5953125" y="4198938"/>
            <a:ext cx="2147888" cy="830262"/>
          </a:xfrm>
          <a:prstGeom prst="roundRect">
            <a:avLst>
              <a:gd name="adj" fmla="val 16667"/>
            </a:avLst>
          </a:prstGeom>
          <a:solidFill>
            <a:srgbClr val="92D050"/>
          </a:solidFill>
          <a:ln w="9525" algn="ctr">
            <a:solidFill>
              <a:schemeClr val="tx1"/>
            </a:solidFill>
            <a:round/>
            <a:headEnd/>
            <a:tailEnd/>
          </a:ln>
        </p:spPr>
        <p:txBody>
          <a:bodyPr/>
          <a:lstStyle/>
          <a:p>
            <a:pPr algn="ctr" eaLnBrk="1">
              <a:lnSpc>
                <a:spcPct val="93000"/>
              </a:lnSpc>
              <a:buClr>
                <a:srgbClr val="000000"/>
              </a:buClr>
              <a:buSzPct val="100000"/>
              <a:buFont typeface="Times New Roman" panose="02020603050405020304" pitchFamily="18" charset="0"/>
              <a:buNone/>
            </a:pPr>
            <a:r>
              <a:rPr lang="fr-FR" altLang="fr-FR" sz="2400">
                <a:solidFill>
                  <a:schemeClr val="bg1"/>
                </a:solidFill>
                <a:latin typeface="Museo 500" panose="02000000000000000000" pitchFamily="50" charset="0"/>
              </a:rPr>
              <a:t>Plaisir</a:t>
            </a:r>
          </a:p>
          <a:p>
            <a:pPr algn="ctr" eaLnBrk="1">
              <a:lnSpc>
                <a:spcPct val="93000"/>
              </a:lnSpc>
              <a:buClr>
                <a:srgbClr val="000000"/>
              </a:buClr>
              <a:buSzPct val="100000"/>
              <a:buFont typeface="Times New Roman" panose="02020603050405020304" pitchFamily="18" charset="0"/>
              <a:buNone/>
            </a:pPr>
            <a:r>
              <a:rPr lang="fr-FR" altLang="fr-FR" sz="2400">
                <a:solidFill>
                  <a:schemeClr val="bg1"/>
                </a:solidFill>
                <a:latin typeface="Museo 500" panose="02000000000000000000" pitchFamily="50" charset="0"/>
              </a:rPr>
              <a:t>Action-Défi</a:t>
            </a:r>
          </a:p>
        </p:txBody>
      </p:sp>
      <p:sp>
        <p:nvSpPr>
          <p:cNvPr id="297991" name="Rectangle : coins arrondis 11"/>
          <p:cNvSpPr>
            <a:spLocks noChangeArrowheads="1"/>
          </p:cNvSpPr>
          <p:nvPr/>
        </p:nvSpPr>
        <p:spPr bwMode="auto">
          <a:xfrm>
            <a:off x="5919788" y="3581400"/>
            <a:ext cx="2146300" cy="490538"/>
          </a:xfrm>
          <a:prstGeom prst="roundRect">
            <a:avLst>
              <a:gd name="adj" fmla="val 16667"/>
            </a:avLst>
          </a:prstGeom>
          <a:solidFill>
            <a:srgbClr val="92D050"/>
          </a:solidFill>
          <a:ln w="9525" algn="ctr">
            <a:solidFill>
              <a:schemeClr val="tx1"/>
            </a:solidFill>
            <a:round/>
            <a:headEnd/>
            <a:tailEnd/>
          </a:ln>
        </p:spPr>
        <p:txBody>
          <a:bodyPr/>
          <a:lstStyle/>
          <a:p>
            <a:pPr algn="ctr" eaLnBrk="1">
              <a:lnSpc>
                <a:spcPct val="93000"/>
              </a:lnSpc>
              <a:buClr>
                <a:srgbClr val="000000"/>
              </a:buClr>
              <a:buSzPct val="100000"/>
              <a:buFont typeface="Times New Roman" panose="02020603050405020304" pitchFamily="18" charset="0"/>
              <a:buNone/>
            </a:pPr>
            <a:r>
              <a:rPr lang="fr-FR" altLang="fr-FR" sz="2400">
                <a:solidFill>
                  <a:schemeClr val="bg1"/>
                </a:solidFill>
                <a:latin typeface="Museo 500" panose="02000000000000000000" pitchFamily="50" charset="0"/>
              </a:rPr>
              <a:t>Sport</a:t>
            </a:r>
          </a:p>
          <a:p>
            <a:pPr algn="ctr" eaLnBrk="1">
              <a:lnSpc>
                <a:spcPct val="93000"/>
              </a:lnSpc>
              <a:buClr>
                <a:srgbClr val="000000"/>
              </a:buClr>
              <a:buSzPct val="100000"/>
              <a:buFont typeface="Times New Roman" panose="02020603050405020304" pitchFamily="18" charset="0"/>
              <a:buNone/>
            </a:pPr>
            <a:endParaRPr lang="fr-FR" altLang="fr-FR" sz="2400">
              <a:solidFill>
                <a:schemeClr val="bg1"/>
              </a:solidFill>
              <a:latin typeface="AR CHRISTY" pitchFamily="2" charset="0"/>
            </a:endParaRPr>
          </a:p>
        </p:txBody>
      </p:sp>
      <p:sp>
        <p:nvSpPr>
          <p:cNvPr id="297992" name="Rectangle 19"/>
          <p:cNvSpPr>
            <a:spLocks noChangeArrowheads="1"/>
          </p:cNvSpPr>
          <p:nvPr/>
        </p:nvSpPr>
        <p:spPr bwMode="auto">
          <a:xfrm>
            <a:off x="234950" y="5033963"/>
            <a:ext cx="5551488"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fr-FR" altLang="fr-FR" sz="2800">
                <a:solidFill>
                  <a:srgbClr val="00B050"/>
                </a:solidFill>
                <a:latin typeface="Museo 500" panose="02000000000000000000" pitchFamily="50" charset="0"/>
              </a:rPr>
              <a:t>L’</a:t>
            </a:r>
            <a:r>
              <a:rPr lang="fr-FR" altLang="fr-FR" sz="2800" b="1">
                <a:solidFill>
                  <a:srgbClr val="00B050"/>
                </a:solidFill>
                <a:latin typeface="Museo 500" panose="02000000000000000000" pitchFamily="50" charset="0"/>
              </a:rPr>
              <a:t>ocytocine</a:t>
            </a:r>
            <a:r>
              <a:rPr lang="fr-FR" altLang="fr-FR" sz="2400"/>
              <a:t> </a:t>
            </a:r>
            <a:r>
              <a:rPr lang="fr-FR" altLang="fr-FR" sz="2000">
                <a:latin typeface="Museo 500" panose="02000000000000000000" pitchFamily="50" charset="0"/>
              </a:rPr>
              <a:t>est l’hormone des </a:t>
            </a:r>
          </a:p>
          <a:p>
            <a:pPr algn="r"/>
            <a:r>
              <a:rPr lang="fr-FR" altLang="fr-FR" sz="2000" b="1">
                <a:latin typeface="Museo 500" panose="02000000000000000000" pitchFamily="50" charset="0"/>
              </a:rPr>
              <a:t>relations sociales positives</a:t>
            </a:r>
          </a:p>
        </p:txBody>
      </p:sp>
      <p:sp>
        <p:nvSpPr>
          <p:cNvPr id="12" name="ZoneTexte 11"/>
          <p:cNvSpPr txBox="1"/>
          <p:nvPr/>
        </p:nvSpPr>
        <p:spPr>
          <a:xfrm>
            <a:off x="5907088" y="207963"/>
            <a:ext cx="2960687" cy="369887"/>
          </a:xfrm>
          <a:prstGeom prst="rect">
            <a:avLst/>
          </a:prstGeom>
          <a:solidFill>
            <a:srgbClr val="FFFFFF"/>
          </a:solidFill>
          <a:ln cap="flat">
            <a:noFill/>
          </a:ln>
        </p:spPr>
        <p:txBody>
          <a:bodyPr anchorCtr="1">
            <a:spAutoFit/>
          </a:bodyPr>
          <a:lstStyle/>
          <a:p>
            <a:pPr marL="0" lvl="1" algn="ctr" eaLnBrk="1" fontAlgn="auto" hangingPunct="1">
              <a:spcBef>
                <a:spcPts val="950"/>
              </a:spcBef>
              <a:spcAft>
                <a:spcPts val="0"/>
              </a:spcAft>
              <a:tabLst>
                <a:tab pos="639723" algn="l"/>
                <a:tab pos="1554123" algn="l"/>
                <a:tab pos="2468523" algn="l"/>
                <a:tab pos="3382923" algn="l"/>
                <a:tab pos="4297323" algn="l"/>
                <a:tab pos="5211723" algn="l"/>
                <a:tab pos="6126123" algn="l"/>
                <a:tab pos="7040523" algn="l"/>
                <a:tab pos="7954923" algn="l"/>
                <a:tab pos="8869323" algn="l"/>
                <a:tab pos="9783723" algn="l"/>
              </a:tabLst>
              <a:defRPr sz="1800" b="0" i="0" u="none" strike="noStrike" kern="0" cap="none" spc="0" baseline="0">
                <a:solidFill>
                  <a:srgbClr val="000000"/>
                </a:solidFill>
                <a:uFillTx/>
              </a:defRPr>
            </a:pPr>
            <a:r>
              <a:rPr lang="fr-FR" b="1" kern="0" dirty="0">
                <a:solidFill>
                  <a:srgbClr val="000000"/>
                </a:solidFill>
                <a:latin typeface="Museo 500" panose="02000000000000000000" pitchFamily="50" charset="0"/>
                <a:cs typeface="Tahoma" pitchFamily="2"/>
              </a:rPr>
              <a:t>Parcours CAP Bien-être</a:t>
            </a:r>
          </a:p>
        </p:txBody>
      </p:sp>
      <p:pic>
        <p:nvPicPr>
          <p:cNvPr id="297994" name="Image 12"/>
          <p:cNvPicPr>
            <a:picLocks noChangeAspect="1"/>
          </p:cNvPicPr>
          <p:nvPr/>
        </p:nvPicPr>
        <p:blipFill>
          <a:blip r:embed="rId3">
            <a:extLst>
              <a:ext uri="{28A0092B-C50C-407E-A947-70E740481C1C}">
                <a14:useLocalDpi xmlns:a14="http://schemas.microsoft.com/office/drawing/2010/main" val="0"/>
              </a:ext>
            </a:extLst>
          </a:blip>
          <a:srcRect l="20821" t="8751" r="21899" b="36250"/>
          <a:stretch>
            <a:fillRect/>
          </a:stretch>
        </p:blipFill>
        <p:spPr bwMode="auto">
          <a:xfrm>
            <a:off x="7623175" y="5670550"/>
            <a:ext cx="136842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4" name="Connecteur droit 13"/>
          <p:cNvCxnSpPr/>
          <p:nvPr/>
        </p:nvCxnSpPr>
        <p:spPr>
          <a:xfrm flipV="1">
            <a:off x="334963" y="6273800"/>
            <a:ext cx="7134225" cy="19050"/>
          </a:xfrm>
          <a:prstGeom prst="line">
            <a:avLst/>
          </a:prstGeom>
          <a:ln>
            <a:solidFill>
              <a:srgbClr val="50A051"/>
            </a:solidFill>
          </a:ln>
        </p:spPr>
        <p:style>
          <a:lnRef idx="1">
            <a:schemeClr val="accent1"/>
          </a:lnRef>
          <a:fillRef idx="0">
            <a:schemeClr val="accent1"/>
          </a:fillRef>
          <a:effectRef idx="0">
            <a:schemeClr val="accent1"/>
          </a:effectRef>
          <a:fontRef idx="minor">
            <a:schemeClr val="tx1"/>
          </a:fontRef>
        </p:style>
      </p:cxnSp>
      <p:sp>
        <p:nvSpPr>
          <p:cNvPr id="297996" name="Espace réservé du numéro de diapositive 1"/>
          <p:cNvSpPr txBox="1">
            <a:spLocks/>
          </p:cNvSpPr>
          <p:nvPr/>
        </p:nvSpPr>
        <p:spPr bwMode="auto">
          <a:xfrm>
            <a:off x="334963" y="6356350"/>
            <a:ext cx="84963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3000"/>
              </a:lnSpc>
              <a:spcBef>
                <a:spcPts val="1425"/>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3200">
                <a:solidFill>
                  <a:srgbClr val="000000"/>
                </a:solidFill>
                <a:latin typeface="Arial" panose="020B0604020202020204" pitchFamily="34" charset="0"/>
                <a:ea typeface="AR PL SungtiL GB"/>
                <a:cs typeface="AR PL SungtiL GB"/>
              </a:defRPr>
            </a:lvl1pPr>
            <a:lvl2pPr>
              <a:lnSpc>
                <a:spcPct val="93000"/>
              </a:lnSpc>
              <a:spcBef>
                <a:spcPts val="1138"/>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800">
                <a:solidFill>
                  <a:srgbClr val="000000"/>
                </a:solidFill>
                <a:latin typeface="Arial" panose="020B0604020202020204" pitchFamily="34" charset="0"/>
                <a:ea typeface="AR PL SungtiL GB"/>
                <a:cs typeface="AR PL SungtiL GB"/>
              </a:defRPr>
            </a:lvl2pPr>
            <a:lvl3pPr>
              <a:lnSpc>
                <a:spcPct val="93000"/>
              </a:lnSpc>
              <a:spcBef>
                <a:spcPts val="850"/>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400">
                <a:solidFill>
                  <a:srgbClr val="000000"/>
                </a:solidFill>
                <a:latin typeface="Arial" panose="020B0604020202020204" pitchFamily="34" charset="0"/>
                <a:ea typeface="AR PL SungtiL GB"/>
                <a:cs typeface="AR PL SungtiL GB"/>
              </a:defRPr>
            </a:lvl3pPr>
            <a:lvl4pPr>
              <a:lnSpc>
                <a:spcPct val="93000"/>
              </a:lnSpc>
              <a:spcBef>
                <a:spcPts val="575"/>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4pPr>
            <a:lvl5pPr>
              <a:lnSpc>
                <a:spcPct val="93000"/>
              </a:lnSpc>
              <a:spcBef>
                <a:spcPts val="288"/>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5pPr>
            <a:lvl6pPr marL="25146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6pPr>
            <a:lvl7pPr marL="29718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7pPr>
            <a:lvl8pPr marL="34290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8pPr>
            <a:lvl9pPr marL="38862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9pPr>
          </a:lstStyle>
          <a:p>
            <a:pPr algn="ctr">
              <a:lnSpc>
                <a:spcPct val="100000"/>
              </a:lnSpc>
              <a:spcBef>
                <a:spcPct val="0"/>
              </a:spcBef>
              <a:buClrTx/>
              <a:buSzTx/>
              <a:buFontTx/>
              <a:buNone/>
            </a:pPr>
            <a:r>
              <a:rPr lang="en-US" altLang="fr-FR" sz="1200">
                <a:solidFill>
                  <a:srgbClr val="898989"/>
                </a:solidFill>
                <a:latin typeface="Calibri" panose="020F0502020204030204" pitchFamily="34" charset="0"/>
                <a:cs typeface="Tahoma" panose="020B0604030504040204" pitchFamily="34" charset="0"/>
              </a:rPr>
              <a:t>7</a:t>
            </a:r>
          </a:p>
        </p:txBody>
      </p:sp>
      <p:pic>
        <p:nvPicPr>
          <p:cNvPr id="297997" name="Imag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4763"/>
            <a:ext cx="5730875"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998" name="Rectangle : coins arrondis 20"/>
          <p:cNvSpPr>
            <a:spLocks noChangeArrowheads="1"/>
          </p:cNvSpPr>
          <p:nvPr/>
        </p:nvSpPr>
        <p:spPr bwMode="auto">
          <a:xfrm>
            <a:off x="5972175" y="5103813"/>
            <a:ext cx="2128838" cy="762000"/>
          </a:xfrm>
          <a:prstGeom prst="roundRect">
            <a:avLst>
              <a:gd name="adj" fmla="val 16667"/>
            </a:avLst>
          </a:prstGeom>
          <a:solidFill>
            <a:srgbClr val="92D050"/>
          </a:solidFill>
          <a:ln w="9525" algn="ctr">
            <a:solidFill>
              <a:schemeClr val="tx1"/>
            </a:solidFill>
            <a:round/>
            <a:headEnd/>
            <a:tailEnd/>
          </a:ln>
        </p:spPr>
        <p:txBody>
          <a:bodyPr/>
          <a:lstStyle/>
          <a:p>
            <a:pPr algn="ctr" eaLnBrk="1">
              <a:lnSpc>
                <a:spcPct val="93000"/>
              </a:lnSpc>
              <a:buClr>
                <a:srgbClr val="000000"/>
              </a:buClr>
              <a:buSzPct val="100000"/>
              <a:buFont typeface="Times New Roman" panose="02020603050405020304" pitchFamily="18" charset="0"/>
              <a:buNone/>
            </a:pPr>
            <a:r>
              <a:rPr lang="fr-FR" altLang="fr-FR" sz="2400">
                <a:solidFill>
                  <a:schemeClr val="bg1"/>
                </a:solidFill>
                <a:latin typeface="Museo 500" panose="02000000000000000000" pitchFamily="50" charset="0"/>
              </a:rPr>
              <a:t>Partage</a:t>
            </a:r>
          </a:p>
          <a:p>
            <a:pPr algn="ctr" eaLnBrk="1">
              <a:lnSpc>
                <a:spcPct val="93000"/>
              </a:lnSpc>
              <a:buClr>
                <a:srgbClr val="000000"/>
              </a:buClr>
              <a:buSzPct val="100000"/>
              <a:buFont typeface="Times New Roman" panose="02020603050405020304" pitchFamily="18" charset="0"/>
              <a:buNone/>
            </a:pPr>
            <a:r>
              <a:rPr lang="fr-FR" altLang="fr-FR" sz="2400">
                <a:solidFill>
                  <a:schemeClr val="bg1"/>
                </a:solidFill>
                <a:latin typeface="Museo 500" panose="02000000000000000000" pitchFamily="50" charset="0"/>
              </a:rPr>
              <a:t>Relations</a:t>
            </a:r>
          </a:p>
        </p:txBody>
      </p:sp>
      <p:sp>
        <p:nvSpPr>
          <p:cNvPr id="297999" name="Text Box 5"/>
          <p:cNvSpPr txBox="1">
            <a:spLocks noChangeArrowheads="1"/>
          </p:cNvSpPr>
          <p:nvPr/>
        </p:nvSpPr>
        <p:spPr bwMode="auto">
          <a:xfrm>
            <a:off x="0" y="1951038"/>
            <a:ext cx="91440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nchorCtr="1"/>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9pPr>
          </a:lstStyle>
          <a:p>
            <a:pPr algn="ctr" eaLnBrk="1" hangingPunct="1">
              <a:lnSpc>
                <a:spcPct val="85000"/>
              </a:lnSpc>
              <a:buClr>
                <a:srgbClr val="000000"/>
              </a:buClr>
              <a:buSzPct val="100000"/>
              <a:buFont typeface="Times New Roman" panose="02020603050405020304" pitchFamily="18" charset="0"/>
              <a:buNone/>
            </a:pPr>
            <a:r>
              <a:rPr lang="fr-FR" altLang="fr-FR" sz="3200" b="1">
                <a:solidFill>
                  <a:srgbClr val="EB6078"/>
                </a:solidFill>
                <a:latin typeface="Museo 500" panose="02000000000000000000" pitchFamily="50" charset="0"/>
              </a:rPr>
              <a:t>Le rôle clé des hormones dans</a:t>
            </a:r>
            <a:br>
              <a:rPr lang="fr-FR" altLang="fr-FR" sz="3200" b="1">
                <a:solidFill>
                  <a:srgbClr val="EB6078"/>
                </a:solidFill>
                <a:latin typeface="Museo 500" panose="02000000000000000000" pitchFamily="50" charset="0"/>
              </a:rPr>
            </a:br>
            <a:r>
              <a:rPr lang="fr-FR" altLang="fr-FR" sz="3200" b="1">
                <a:solidFill>
                  <a:srgbClr val="EB6078"/>
                </a:solidFill>
                <a:latin typeface="Museo 500" panose="02000000000000000000" pitchFamily="50" charset="0"/>
              </a:rPr>
              <a:t>les émotions positives</a:t>
            </a:r>
          </a:p>
        </p:txBody>
      </p:sp>
    </p:spTree>
  </p:cSld>
  <p:clrMapOvr>
    <a:masterClrMapping/>
  </p:clrMapOvr>
  <p:transition spd="slow"/>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Espace réservé du numéro de diapositive 1"/>
          <p:cNvSpPr>
            <a:spLocks noGrp="1" noChangeArrowheads="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txBody>
          <a:bodyPr/>
          <a:lstStyle/>
          <a:p>
            <a:r>
              <a:rPr lang="fr-FR" altLang="fr-FR" smtClean="0">
                <a:solidFill>
                  <a:schemeClr val="tx1"/>
                </a:solidFill>
              </a:rPr>
              <a:t> –     </a:t>
            </a:r>
            <a:fld id="{1FBB2586-5A70-4D67-9C53-D70C46A7832E}" type="slidenum">
              <a:rPr lang="fr-FR" altLang="fr-FR" smtClean="0">
                <a:solidFill>
                  <a:schemeClr val="tx1"/>
                </a:solidFill>
              </a:rPr>
              <a:pPr/>
              <a:t>8</a:t>
            </a:fld>
            <a:endParaRPr lang="fr-FR" altLang="fr-FR" smtClean="0">
              <a:solidFill>
                <a:schemeClr val="tx1"/>
              </a:solidFill>
            </a:endParaRPr>
          </a:p>
        </p:txBody>
      </p:sp>
      <p:pic>
        <p:nvPicPr>
          <p:cNvPr id="300035" name="Imag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1250" y="2352675"/>
            <a:ext cx="3498850" cy="351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0036" name="Imag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4763"/>
            <a:ext cx="5730875"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ZoneTexte 9"/>
          <p:cNvSpPr txBox="1"/>
          <p:nvPr/>
        </p:nvSpPr>
        <p:spPr>
          <a:xfrm>
            <a:off x="5907088" y="207963"/>
            <a:ext cx="2960687" cy="369887"/>
          </a:xfrm>
          <a:prstGeom prst="rect">
            <a:avLst/>
          </a:prstGeom>
          <a:solidFill>
            <a:srgbClr val="FFFFFF"/>
          </a:solidFill>
          <a:ln cap="flat">
            <a:noFill/>
          </a:ln>
        </p:spPr>
        <p:txBody>
          <a:bodyPr anchorCtr="1">
            <a:spAutoFit/>
          </a:bodyPr>
          <a:lstStyle/>
          <a:p>
            <a:pPr marL="0" lvl="1" algn="ctr" eaLnBrk="1" fontAlgn="auto" hangingPunct="1">
              <a:spcBef>
                <a:spcPts val="950"/>
              </a:spcBef>
              <a:spcAft>
                <a:spcPts val="0"/>
              </a:spcAft>
              <a:tabLst>
                <a:tab pos="639723" algn="l"/>
                <a:tab pos="1554123" algn="l"/>
                <a:tab pos="2468523" algn="l"/>
                <a:tab pos="3382923" algn="l"/>
                <a:tab pos="4297323" algn="l"/>
                <a:tab pos="5211723" algn="l"/>
                <a:tab pos="6126123" algn="l"/>
                <a:tab pos="7040523" algn="l"/>
                <a:tab pos="7954923" algn="l"/>
                <a:tab pos="8869323" algn="l"/>
                <a:tab pos="9783723" algn="l"/>
              </a:tabLst>
              <a:defRPr sz="1800" b="0" i="0" u="none" strike="noStrike" kern="0" cap="none" spc="0" baseline="0">
                <a:solidFill>
                  <a:srgbClr val="000000"/>
                </a:solidFill>
                <a:uFillTx/>
              </a:defRPr>
            </a:pPr>
            <a:r>
              <a:rPr lang="fr-FR" b="1" kern="0" dirty="0">
                <a:solidFill>
                  <a:srgbClr val="000000"/>
                </a:solidFill>
                <a:latin typeface="Museo 500" panose="02000000000000000000" pitchFamily="50" charset="0"/>
                <a:cs typeface="Tahoma" pitchFamily="2"/>
              </a:rPr>
              <a:t>Parcours CAP Bien-être</a:t>
            </a:r>
          </a:p>
        </p:txBody>
      </p:sp>
      <p:pic>
        <p:nvPicPr>
          <p:cNvPr id="300038" name="Image 10"/>
          <p:cNvPicPr>
            <a:picLocks noChangeAspect="1"/>
          </p:cNvPicPr>
          <p:nvPr/>
        </p:nvPicPr>
        <p:blipFill>
          <a:blip r:embed="rId5">
            <a:extLst>
              <a:ext uri="{28A0092B-C50C-407E-A947-70E740481C1C}">
                <a14:useLocalDpi xmlns:a14="http://schemas.microsoft.com/office/drawing/2010/main" val="0"/>
              </a:ext>
            </a:extLst>
          </a:blip>
          <a:srcRect l="20821" t="8751" r="21899" b="36250"/>
          <a:stretch>
            <a:fillRect/>
          </a:stretch>
        </p:blipFill>
        <p:spPr bwMode="auto">
          <a:xfrm>
            <a:off x="7623175" y="5670550"/>
            <a:ext cx="136842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Connecteur droit 11"/>
          <p:cNvCxnSpPr/>
          <p:nvPr/>
        </p:nvCxnSpPr>
        <p:spPr>
          <a:xfrm flipV="1">
            <a:off x="334963" y="6273800"/>
            <a:ext cx="7134225" cy="19050"/>
          </a:xfrm>
          <a:prstGeom prst="line">
            <a:avLst/>
          </a:prstGeom>
          <a:ln>
            <a:solidFill>
              <a:srgbClr val="50A051"/>
            </a:solidFill>
          </a:ln>
        </p:spPr>
        <p:style>
          <a:lnRef idx="1">
            <a:schemeClr val="accent1"/>
          </a:lnRef>
          <a:fillRef idx="0">
            <a:schemeClr val="accent1"/>
          </a:fillRef>
          <a:effectRef idx="0">
            <a:schemeClr val="accent1"/>
          </a:effectRef>
          <a:fontRef idx="minor">
            <a:schemeClr val="tx1"/>
          </a:fontRef>
        </p:style>
      </p:cxnSp>
      <p:sp>
        <p:nvSpPr>
          <p:cNvPr id="300040" name="Espace réservé du numéro de diapositive 1"/>
          <p:cNvSpPr txBox="1">
            <a:spLocks/>
          </p:cNvSpPr>
          <p:nvPr/>
        </p:nvSpPr>
        <p:spPr bwMode="auto">
          <a:xfrm>
            <a:off x="334963" y="6356350"/>
            <a:ext cx="84963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3000"/>
              </a:lnSpc>
              <a:spcBef>
                <a:spcPts val="1425"/>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3200">
                <a:solidFill>
                  <a:srgbClr val="000000"/>
                </a:solidFill>
                <a:latin typeface="Arial" panose="020B0604020202020204" pitchFamily="34" charset="0"/>
                <a:ea typeface="AR PL SungtiL GB"/>
                <a:cs typeface="AR PL SungtiL GB"/>
              </a:defRPr>
            </a:lvl1pPr>
            <a:lvl2pPr>
              <a:lnSpc>
                <a:spcPct val="93000"/>
              </a:lnSpc>
              <a:spcBef>
                <a:spcPts val="1138"/>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800">
                <a:solidFill>
                  <a:srgbClr val="000000"/>
                </a:solidFill>
                <a:latin typeface="Arial" panose="020B0604020202020204" pitchFamily="34" charset="0"/>
                <a:ea typeface="AR PL SungtiL GB"/>
                <a:cs typeface="AR PL SungtiL GB"/>
              </a:defRPr>
            </a:lvl2pPr>
            <a:lvl3pPr>
              <a:lnSpc>
                <a:spcPct val="93000"/>
              </a:lnSpc>
              <a:spcBef>
                <a:spcPts val="850"/>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400">
                <a:solidFill>
                  <a:srgbClr val="000000"/>
                </a:solidFill>
                <a:latin typeface="Arial" panose="020B0604020202020204" pitchFamily="34" charset="0"/>
                <a:ea typeface="AR PL SungtiL GB"/>
                <a:cs typeface="AR PL SungtiL GB"/>
              </a:defRPr>
            </a:lvl3pPr>
            <a:lvl4pPr>
              <a:lnSpc>
                <a:spcPct val="93000"/>
              </a:lnSpc>
              <a:spcBef>
                <a:spcPts val="575"/>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4pPr>
            <a:lvl5pPr>
              <a:lnSpc>
                <a:spcPct val="93000"/>
              </a:lnSpc>
              <a:spcBef>
                <a:spcPts val="288"/>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5pPr>
            <a:lvl6pPr marL="25146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6pPr>
            <a:lvl7pPr marL="29718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7pPr>
            <a:lvl8pPr marL="34290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8pPr>
            <a:lvl9pPr marL="38862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9pPr>
          </a:lstStyle>
          <a:p>
            <a:pPr algn="ctr">
              <a:lnSpc>
                <a:spcPct val="100000"/>
              </a:lnSpc>
              <a:spcBef>
                <a:spcPct val="0"/>
              </a:spcBef>
              <a:buClrTx/>
              <a:buSzTx/>
              <a:buFontTx/>
              <a:buNone/>
            </a:pPr>
            <a:r>
              <a:rPr lang="en-US" altLang="fr-FR" sz="1200">
                <a:solidFill>
                  <a:srgbClr val="898989"/>
                </a:solidFill>
                <a:latin typeface="Calibri" panose="020F0502020204030204" pitchFamily="34" charset="0"/>
                <a:cs typeface="Tahoma" panose="020B0604030504040204" pitchFamily="34" charset="0"/>
              </a:rPr>
              <a:t>8</a:t>
            </a:r>
          </a:p>
        </p:txBody>
      </p:sp>
      <p:sp>
        <p:nvSpPr>
          <p:cNvPr id="14" name="Rectangle 17"/>
          <p:cNvSpPr/>
          <p:nvPr/>
        </p:nvSpPr>
        <p:spPr>
          <a:xfrm>
            <a:off x="5292725" y="3598863"/>
            <a:ext cx="2890838" cy="1816100"/>
          </a:xfrm>
          <a:prstGeom prst="rect">
            <a:avLst/>
          </a:prstGeom>
          <a:solidFill>
            <a:srgbClr val="FFFFFF"/>
          </a:solidFill>
          <a:ln w="9528" cap="flat">
            <a:solidFill>
              <a:schemeClr val="bg1"/>
            </a:solidFill>
            <a:prstDash val="solid"/>
            <a:miter/>
          </a:ln>
        </p:spPr>
        <p:txBody>
          <a:bodyPr anchorCtr="1">
            <a:spAutoFit/>
          </a:bodyPr>
          <a:lstStyle/>
          <a:p>
            <a:pPr algn="ctr" eaLnBrk="1" fontAlgn="auto" hangingPunct="1">
              <a:spcBef>
                <a:spcPts val="0"/>
              </a:spcBef>
              <a:spcAft>
                <a:spcPts val="0"/>
              </a:spcAft>
              <a:defRPr sz="1800" b="0" i="0" u="none" strike="noStrike" kern="0" cap="none" spc="0" baseline="0">
                <a:solidFill>
                  <a:srgbClr val="000000"/>
                </a:solidFill>
                <a:uFillTx/>
              </a:defRPr>
            </a:pPr>
            <a:r>
              <a:rPr lang="fr-FR" sz="2800" b="1" kern="0" dirty="0">
                <a:solidFill>
                  <a:srgbClr val="EB6078"/>
                </a:solidFill>
                <a:latin typeface="Museo 500" panose="02000000000000000000" pitchFamily="50" charset="0"/>
                <a:cs typeface="Arial" pitchFamily="34"/>
              </a:rPr>
              <a:t>Pourquoi développer des émotions positives ?</a:t>
            </a:r>
            <a:endParaRPr lang="fr-FR" sz="2200" kern="0" dirty="0">
              <a:solidFill>
                <a:srgbClr val="EB6078"/>
              </a:solidFill>
              <a:latin typeface="Museo 500" panose="02000000000000000000" pitchFamily="50" charset="0"/>
              <a:cs typeface="Arial" pitchFamily="34"/>
            </a:endParaRPr>
          </a:p>
        </p:txBody>
      </p:sp>
      <p:pic>
        <p:nvPicPr>
          <p:cNvPr id="300042" name="Image 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283325" y="2570163"/>
            <a:ext cx="952500"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re 17"/>
          <p:cNvSpPr txBox="1">
            <a:spLocks noChangeArrowheads="1"/>
          </p:cNvSpPr>
          <p:nvPr/>
        </p:nvSpPr>
        <p:spPr bwMode="auto">
          <a:xfrm>
            <a:off x="5913438" y="333375"/>
            <a:ext cx="3122612" cy="14366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004" tIns="46798" rIns="90004" bIns="46798" anchor="ctr" anchorCtr="1"/>
          <a:lstStyle>
            <a:lvl1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lang="fr-FR" sz="3200" b="1">
                <a:solidFill>
                  <a:srgbClr val="B7B128"/>
                </a:solidFill>
                <a:latin typeface="Arial" pitchFamily="18"/>
                <a:cs typeface="Tahoma" pitchFamily="2"/>
              </a:defRPr>
            </a:lvl1pPr>
            <a:lvl2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2pPr>
            <a:lvl3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3pPr>
            <a:lvl4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4pPr>
            <a:lvl5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5pPr>
            <a:lvl6pPr marL="457200" algn="l" rtl="0" eaLnBrk="0" fontAlgn="base">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6pPr>
            <a:lvl7pPr marL="914400" algn="l" rtl="0" eaLnBrk="0" fontAlgn="base">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7pPr>
            <a:lvl8pPr marL="1371600" algn="l" rtl="0" eaLnBrk="0" fontAlgn="base">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8pPr>
            <a:lvl9pPr marL="1828800" algn="l" rtl="0" eaLnBrk="0" fontAlgn="base">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9pPr>
          </a:lstStyle>
          <a:p>
            <a:pPr eaLnBrk="1" hangingPunct="1">
              <a:defRPr/>
            </a:pPr>
            <a:r>
              <a:rPr altLang="fr-FR" sz="2400" kern="0" dirty="0" smtClean="0">
                <a:solidFill>
                  <a:srgbClr val="EB6078"/>
                </a:solidFill>
                <a:latin typeface="Museo 500" panose="02000000000000000000" pitchFamily="50" charset="0"/>
                <a:cs typeface="Tahoma" panose="020B0604030504040204" pitchFamily="34" charset="0"/>
              </a:rPr>
              <a:t>Pourquoi développer des émotions positives</a:t>
            </a:r>
          </a:p>
        </p:txBody>
      </p:sp>
      <p:sp>
        <p:nvSpPr>
          <p:cNvPr id="302083" name="Text Box 1"/>
          <p:cNvSpPr txBox="1">
            <a:spLocks noChangeArrowheads="1"/>
          </p:cNvSpPr>
          <p:nvPr/>
        </p:nvSpPr>
        <p:spPr bwMode="auto">
          <a:xfrm>
            <a:off x="0" y="2152650"/>
            <a:ext cx="9144000"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nchorCtr="1"/>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9pPr>
          </a:lstStyle>
          <a:p>
            <a:pPr algn="ctr" eaLnBrk="1" hangingPunct="1">
              <a:lnSpc>
                <a:spcPct val="85000"/>
              </a:lnSpc>
              <a:buClr>
                <a:srgbClr val="000000"/>
              </a:buClr>
              <a:buSzPct val="100000"/>
              <a:buFont typeface="Times New Roman" panose="02020603050405020304" pitchFamily="18" charset="0"/>
              <a:buNone/>
            </a:pPr>
            <a:r>
              <a:rPr lang="fr-FR" altLang="fr-FR" sz="3200" b="1">
                <a:solidFill>
                  <a:srgbClr val="EB6078"/>
                </a:solidFill>
                <a:latin typeface="Museo 500" panose="02000000000000000000" pitchFamily="50" charset="0"/>
              </a:rPr>
              <a:t>L’utilité des émotions positives</a:t>
            </a:r>
          </a:p>
        </p:txBody>
      </p:sp>
      <p:sp>
        <p:nvSpPr>
          <p:cNvPr id="302084" name="Text Box 2"/>
          <p:cNvSpPr txBox="1">
            <a:spLocks noChangeArrowheads="1"/>
          </p:cNvSpPr>
          <p:nvPr/>
        </p:nvSpPr>
        <p:spPr bwMode="auto">
          <a:xfrm>
            <a:off x="2124075" y="2936875"/>
            <a:ext cx="6640513"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defRPr>
                <a:solidFill>
                  <a:schemeClr val="tx1"/>
                </a:solidFill>
                <a:latin typeface="Arial" panose="020B0604020202020204" pitchFamily="34" charset="0"/>
                <a:ea typeface="AR PL SungtiL GB"/>
                <a:cs typeface="AR PL SungtiL GB"/>
              </a:defRPr>
            </a:lvl1pPr>
            <a:lvl2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defRPr>
                <a:solidFill>
                  <a:schemeClr val="tx1"/>
                </a:solidFill>
                <a:latin typeface="Arial" panose="020B0604020202020204" pitchFamily="34" charset="0"/>
                <a:ea typeface="AR PL SungtiL GB"/>
                <a:cs typeface="AR PL SungtiL GB"/>
              </a:defRPr>
            </a:lvl2pPr>
            <a:lvl3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defRPr>
                <a:solidFill>
                  <a:schemeClr val="tx1"/>
                </a:solidFill>
                <a:latin typeface="Arial" panose="020B0604020202020204" pitchFamily="34" charset="0"/>
                <a:ea typeface="AR PL SungtiL GB"/>
                <a:cs typeface="AR PL SungtiL GB"/>
              </a:defRPr>
            </a:lvl3pPr>
            <a:lvl4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defRPr>
                <a:solidFill>
                  <a:schemeClr val="tx1"/>
                </a:solidFill>
                <a:latin typeface="Arial" panose="020B0604020202020204" pitchFamily="34" charset="0"/>
                <a:ea typeface="AR PL SungtiL GB"/>
                <a:cs typeface="AR PL SungtiL GB"/>
              </a:defRPr>
            </a:lvl4pPr>
            <a:lvl5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defRPr>
                <a:solidFill>
                  <a:schemeClr val="tx1"/>
                </a:solidFill>
                <a:latin typeface="Arial" panose="020B0604020202020204" pitchFamily="34" charset="0"/>
                <a:ea typeface="AR PL SungtiL GB"/>
                <a:cs typeface="AR PL SungtiL GB"/>
              </a:defRPr>
            </a:lvl9pPr>
          </a:lstStyle>
          <a:p>
            <a:pPr eaLnBrk="1">
              <a:buClr>
                <a:srgbClr val="000000"/>
              </a:buClr>
              <a:buSzPct val="100000"/>
              <a:buFont typeface="Times New Roman" panose="02020603050405020304" pitchFamily="18" charset="0"/>
              <a:buNone/>
            </a:pPr>
            <a:r>
              <a:rPr lang="fr-FR" altLang="fr-FR" sz="2400">
                <a:solidFill>
                  <a:srgbClr val="000000"/>
                </a:solidFill>
                <a:latin typeface="Museo 500" panose="02000000000000000000" pitchFamily="50" charset="0"/>
              </a:rPr>
              <a:t>Annulent les effets des émotions négatives</a:t>
            </a:r>
          </a:p>
        </p:txBody>
      </p:sp>
      <p:sp>
        <p:nvSpPr>
          <p:cNvPr id="302085" name="Text Box 3"/>
          <p:cNvSpPr txBox="1">
            <a:spLocks noChangeArrowheads="1"/>
          </p:cNvSpPr>
          <p:nvPr/>
        </p:nvSpPr>
        <p:spPr bwMode="auto">
          <a:xfrm>
            <a:off x="2268538" y="3368675"/>
            <a:ext cx="663892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defRPr>
                <a:solidFill>
                  <a:schemeClr val="tx1"/>
                </a:solidFill>
                <a:latin typeface="Arial" panose="020B0604020202020204" pitchFamily="34" charset="0"/>
                <a:ea typeface="AR PL SungtiL GB"/>
                <a:cs typeface="AR PL SungtiL GB"/>
              </a:defRPr>
            </a:lvl1pPr>
            <a:lvl2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defRPr>
                <a:solidFill>
                  <a:schemeClr val="tx1"/>
                </a:solidFill>
                <a:latin typeface="Arial" panose="020B0604020202020204" pitchFamily="34" charset="0"/>
                <a:ea typeface="AR PL SungtiL GB"/>
                <a:cs typeface="AR PL SungtiL GB"/>
              </a:defRPr>
            </a:lvl2pPr>
            <a:lvl3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defRPr>
                <a:solidFill>
                  <a:schemeClr val="tx1"/>
                </a:solidFill>
                <a:latin typeface="Arial" panose="020B0604020202020204" pitchFamily="34" charset="0"/>
                <a:ea typeface="AR PL SungtiL GB"/>
                <a:cs typeface="AR PL SungtiL GB"/>
              </a:defRPr>
            </a:lvl3pPr>
            <a:lvl4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defRPr>
                <a:solidFill>
                  <a:schemeClr val="tx1"/>
                </a:solidFill>
                <a:latin typeface="Arial" panose="020B0604020202020204" pitchFamily="34" charset="0"/>
                <a:ea typeface="AR PL SungtiL GB"/>
                <a:cs typeface="AR PL SungtiL GB"/>
              </a:defRPr>
            </a:lvl4pPr>
            <a:lvl5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defRPr>
                <a:solidFill>
                  <a:schemeClr val="tx1"/>
                </a:solidFill>
                <a:latin typeface="Arial" panose="020B0604020202020204" pitchFamily="34" charset="0"/>
                <a:ea typeface="AR PL SungtiL GB"/>
                <a:cs typeface="AR PL SungtiL GB"/>
              </a:defRPr>
            </a:lvl9pPr>
          </a:lstStyle>
          <a:p>
            <a:pPr eaLnBrk="1">
              <a:buClr>
                <a:srgbClr val="000000"/>
              </a:buClr>
              <a:buSzPct val="100000"/>
              <a:buFont typeface="Times New Roman" panose="02020603050405020304" pitchFamily="18" charset="0"/>
              <a:buNone/>
            </a:pPr>
            <a:r>
              <a:rPr lang="fr-FR" altLang="fr-FR" sz="2400">
                <a:solidFill>
                  <a:srgbClr val="000000"/>
                </a:solidFill>
                <a:latin typeface="Museo 500" panose="02000000000000000000" pitchFamily="50" charset="0"/>
              </a:rPr>
              <a:t>Elargissent le répertoire d’idées et d’actions</a:t>
            </a:r>
          </a:p>
        </p:txBody>
      </p:sp>
      <p:sp>
        <p:nvSpPr>
          <p:cNvPr id="302086" name="Text Box 4"/>
          <p:cNvSpPr txBox="1">
            <a:spLocks noChangeArrowheads="1"/>
          </p:cNvSpPr>
          <p:nvPr/>
        </p:nvSpPr>
        <p:spPr bwMode="auto">
          <a:xfrm>
            <a:off x="2135188" y="3763963"/>
            <a:ext cx="6640512"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defRPr>
                <a:solidFill>
                  <a:schemeClr val="tx1"/>
                </a:solidFill>
                <a:latin typeface="Arial" panose="020B0604020202020204" pitchFamily="34" charset="0"/>
                <a:ea typeface="AR PL SungtiL GB"/>
                <a:cs typeface="AR PL SungtiL GB"/>
              </a:defRPr>
            </a:lvl1pPr>
            <a:lvl2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defRPr>
                <a:solidFill>
                  <a:schemeClr val="tx1"/>
                </a:solidFill>
                <a:latin typeface="Arial" panose="020B0604020202020204" pitchFamily="34" charset="0"/>
                <a:ea typeface="AR PL SungtiL GB"/>
                <a:cs typeface="AR PL SungtiL GB"/>
              </a:defRPr>
            </a:lvl2pPr>
            <a:lvl3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defRPr>
                <a:solidFill>
                  <a:schemeClr val="tx1"/>
                </a:solidFill>
                <a:latin typeface="Arial" panose="020B0604020202020204" pitchFamily="34" charset="0"/>
                <a:ea typeface="AR PL SungtiL GB"/>
                <a:cs typeface="AR PL SungtiL GB"/>
              </a:defRPr>
            </a:lvl3pPr>
            <a:lvl4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defRPr>
                <a:solidFill>
                  <a:schemeClr val="tx1"/>
                </a:solidFill>
                <a:latin typeface="Arial" panose="020B0604020202020204" pitchFamily="34" charset="0"/>
                <a:ea typeface="AR PL SungtiL GB"/>
                <a:cs typeface="AR PL SungtiL GB"/>
              </a:defRPr>
            </a:lvl4pPr>
            <a:lvl5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defRPr>
                <a:solidFill>
                  <a:schemeClr val="tx1"/>
                </a:solidFill>
                <a:latin typeface="Arial" panose="020B0604020202020204" pitchFamily="34" charset="0"/>
                <a:ea typeface="AR PL SungtiL GB"/>
                <a:cs typeface="AR PL SungtiL GB"/>
              </a:defRPr>
            </a:lvl9pPr>
          </a:lstStyle>
          <a:p>
            <a:pPr eaLnBrk="1">
              <a:buClr>
                <a:srgbClr val="000000"/>
              </a:buClr>
              <a:buSzPct val="100000"/>
              <a:buFont typeface="Times New Roman" panose="02020603050405020304" pitchFamily="18" charset="0"/>
              <a:buNone/>
            </a:pPr>
            <a:r>
              <a:rPr lang="fr-FR" altLang="fr-FR" sz="2400">
                <a:solidFill>
                  <a:srgbClr val="000000"/>
                </a:solidFill>
                <a:latin typeface="Museo 500" panose="02000000000000000000" pitchFamily="50" charset="0"/>
              </a:rPr>
              <a:t>Facilitent le changement de comportement</a:t>
            </a:r>
          </a:p>
        </p:txBody>
      </p:sp>
      <p:sp>
        <p:nvSpPr>
          <p:cNvPr id="302087" name="Text Box 5"/>
          <p:cNvSpPr txBox="1">
            <a:spLocks noChangeArrowheads="1"/>
          </p:cNvSpPr>
          <p:nvPr/>
        </p:nvSpPr>
        <p:spPr bwMode="auto">
          <a:xfrm>
            <a:off x="668338" y="4305300"/>
            <a:ext cx="7993062"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chemeClr val="tx1"/>
                </a:solidFill>
                <a:latin typeface="Arial" panose="020B0604020202020204" pitchFamily="34" charset="0"/>
                <a:ea typeface="AR PL SungtiL GB"/>
                <a:cs typeface="AR PL SungtiL GB"/>
              </a:defRPr>
            </a:lvl1pPr>
            <a:lvl2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chemeClr val="tx1"/>
                </a:solidFill>
                <a:latin typeface="Arial" panose="020B0604020202020204" pitchFamily="34" charset="0"/>
                <a:ea typeface="AR PL SungtiL GB"/>
                <a:cs typeface="AR PL SungtiL GB"/>
              </a:defRPr>
            </a:lvl2pPr>
            <a:lvl3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chemeClr val="tx1"/>
                </a:solidFill>
                <a:latin typeface="Arial" panose="020B0604020202020204" pitchFamily="34" charset="0"/>
                <a:ea typeface="AR PL SungtiL GB"/>
                <a:cs typeface="AR PL SungtiL GB"/>
              </a:defRPr>
            </a:lvl3pPr>
            <a:lvl4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chemeClr val="tx1"/>
                </a:solidFill>
                <a:latin typeface="Arial" panose="020B0604020202020204" pitchFamily="34" charset="0"/>
                <a:ea typeface="AR PL SungtiL GB"/>
                <a:cs typeface="AR PL SungtiL GB"/>
              </a:defRPr>
            </a:lvl4pPr>
            <a:lvl5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chemeClr val="tx1"/>
                </a:solidFill>
                <a:latin typeface="Arial" panose="020B0604020202020204" pitchFamily="34" charset="0"/>
                <a:ea typeface="AR PL SungtiL GB"/>
                <a:cs typeface="AR PL SungtiL GB"/>
              </a:defRPr>
            </a:lvl9pPr>
          </a:lstStyle>
          <a:p>
            <a:pPr algn="ctr" eaLnBrk="1">
              <a:buClr>
                <a:srgbClr val="000000"/>
              </a:buClr>
              <a:buSzPct val="100000"/>
              <a:buFont typeface="Times New Roman" panose="02020603050405020304" pitchFamily="18" charset="0"/>
              <a:buNone/>
            </a:pPr>
            <a:r>
              <a:rPr lang="fr-FR" altLang="fr-FR" sz="2400">
                <a:solidFill>
                  <a:srgbClr val="EB6078"/>
                </a:solidFill>
                <a:latin typeface="Museo 500" panose="02000000000000000000" pitchFamily="50" charset="0"/>
              </a:rPr>
              <a:t>Ces effets positifs, même passagers, s’accumulent</a:t>
            </a:r>
          </a:p>
        </p:txBody>
      </p:sp>
      <p:sp>
        <p:nvSpPr>
          <p:cNvPr id="302088" name="Text Box 6"/>
          <p:cNvSpPr txBox="1">
            <a:spLocks noChangeArrowheads="1"/>
          </p:cNvSpPr>
          <p:nvPr/>
        </p:nvSpPr>
        <p:spPr bwMode="auto">
          <a:xfrm>
            <a:off x="1131888" y="4737100"/>
            <a:ext cx="7643812"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defRPr>
                <a:solidFill>
                  <a:schemeClr val="tx1"/>
                </a:solidFill>
                <a:latin typeface="Arial" panose="020B0604020202020204" pitchFamily="34" charset="0"/>
                <a:ea typeface="AR PL SungtiL GB"/>
                <a:cs typeface="AR PL SungtiL GB"/>
              </a:defRPr>
            </a:lvl1pPr>
            <a:lvl2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defRPr>
                <a:solidFill>
                  <a:schemeClr val="tx1"/>
                </a:solidFill>
                <a:latin typeface="Arial" panose="020B0604020202020204" pitchFamily="34" charset="0"/>
                <a:ea typeface="AR PL SungtiL GB"/>
                <a:cs typeface="AR PL SungtiL GB"/>
              </a:defRPr>
            </a:lvl2pPr>
            <a:lvl3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defRPr>
                <a:solidFill>
                  <a:schemeClr val="tx1"/>
                </a:solidFill>
                <a:latin typeface="Arial" panose="020B0604020202020204" pitchFamily="34" charset="0"/>
                <a:ea typeface="AR PL SungtiL GB"/>
                <a:cs typeface="AR PL SungtiL GB"/>
              </a:defRPr>
            </a:lvl3pPr>
            <a:lvl4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defRPr>
                <a:solidFill>
                  <a:schemeClr val="tx1"/>
                </a:solidFill>
                <a:latin typeface="Arial" panose="020B0604020202020204" pitchFamily="34" charset="0"/>
                <a:ea typeface="AR PL SungtiL GB"/>
                <a:cs typeface="AR PL SungtiL GB"/>
              </a:defRPr>
            </a:lvl4pPr>
            <a:lvl5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defRPr>
                <a:solidFill>
                  <a:schemeClr val="tx1"/>
                </a:solidFill>
                <a:latin typeface="Arial" panose="020B0604020202020204" pitchFamily="34" charset="0"/>
                <a:ea typeface="AR PL SungtiL GB"/>
                <a:cs typeface="AR PL SungtiL GB"/>
              </a:defRPr>
            </a:lvl9pPr>
          </a:lstStyle>
          <a:p>
            <a:pPr eaLnBrk="1">
              <a:buClr>
                <a:srgbClr val="000000"/>
              </a:buClr>
              <a:buSzPct val="100000"/>
              <a:buFont typeface="Times New Roman" panose="02020603050405020304" pitchFamily="18" charset="0"/>
              <a:buNone/>
            </a:pPr>
            <a:r>
              <a:rPr lang="fr-FR" altLang="fr-FR" sz="2200">
                <a:solidFill>
                  <a:srgbClr val="000000"/>
                </a:solidFill>
                <a:latin typeface="Museo 500" panose="02000000000000000000" pitchFamily="50" charset="0"/>
              </a:rPr>
              <a:t>Plus de connaissances, meilleures informations</a:t>
            </a:r>
          </a:p>
        </p:txBody>
      </p:sp>
      <p:sp>
        <p:nvSpPr>
          <p:cNvPr id="302089" name="Text Box 7"/>
          <p:cNvSpPr txBox="1">
            <a:spLocks noChangeArrowheads="1"/>
          </p:cNvSpPr>
          <p:nvPr/>
        </p:nvSpPr>
        <p:spPr bwMode="auto">
          <a:xfrm>
            <a:off x="1139825" y="5097463"/>
            <a:ext cx="6792913"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defRPr>
                <a:solidFill>
                  <a:schemeClr val="tx1"/>
                </a:solidFill>
                <a:latin typeface="Arial" panose="020B0604020202020204" pitchFamily="34" charset="0"/>
                <a:ea typeface="AR PL SungtiL GB"/>
                <a:cs typeface="AR PL SungtiL GB"/>
              </a:defRPr>
            </a:lvl1pPr>
            <a:lvl2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defRPr>
                <a:solidFill>
                  <a:schemeClr val="tx1"/>
                </a:solidFill>
                <a:latin typeface="Arial" panose="020B0604020202020204" pitchFamily="34" charset="0"/>
                <a:ea typeface="AR PL SungtiL GB"/>
                <a:cs typeface="AR PL SungtiL GB"/>
              </a:defRPr>
            </a:lvl2pPr>
            <a:lvl3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defRPr>
                <a:solidFill>
                  <a:schemeClr val="tx1"/>
                </a:solidFill>
                <a:latin typeface="Arial" panose="020B0604020202020204" pitchFamily="34" charset="0"/>
                <a:ea typeface="AR PL SungtiL GB"/>
                <a:cs typeface="AR PL SungtiL GB"/>
              </a:defRPr>
            </a:lvl3pPr>
            <a:lvl4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defRPr>
                <a:solidFill>
                  <a:schemeClr val="tx1"/>
                </a:solidFill>
                <a:latin typeface="Arial" panose="020B0604020202020204" pitchFamily="34" charset="0"/>
                <a:ea typeface="AR PL SungtiL GB"/>
                <a:cs typeface="AR PL SungtiL GB"/>
              </a:defRPr>
            </a:lvl4pPr>
            <a:lvl5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defRPr>
                <a:solidFill>
                  <a:schemeClr val="tx1"/>
                </a:solidFill>
                <a:latin typeface="Arial" panose="020B0604020202020204" pitchFamily="34" charset="0"/>
                <a:ea typeface="AR PL SungtiL GB"/>
                <a:cs typeface="AR PL SungtiL GB"/>
              </a:defRPr>
            </a:lvl9pPr>
          </a:lstStyle>
          <a:p>
            <a:pPr eaLnBrk="1">
              <a:buClr>
                <a:srgbClr val="000000"/>
              </a:buClr>
              <a:buSzPct val="100000"/>
              <a:buFont typeface="Times New Roman" panose="02020603050405020304" pitchFamily="18" charset="0"/>
              <a:buNone/>
            </a:pPr>
            <a:r>
              <a:rPr lang="fr-FR" altLang="fr-FR" sz="2200">
                <a:solidFill>
                  <a:srgbClr val="000000"/>
                </a:solidFill>
                <a:latin typeface="Museo 500" panose="02000000000000000000" pitchFamily="50" charset="0"/>
              </a:rPr>
              <a:t>Meilleure résistance au stress</a:t>
            </a:r>
          </a:p>
        </p:txBody>
      </p:sp>
      <p:sp>
        <p:nvSpPr>
          <p:cNvPr id="302090" name="Text Box 8"/>
          <p:cNvSpPr txBox="1">
            <a:spLocks noChangeArrowheads="1"/>
          </p:cNvSpPr>
          <p:nvPr/>
        </p:nvSpPr>
        <p:spPr bwMode="auto">
          <a:xfrm>
            <a:off x="1131888" y="5457825"/>
            <a:ext cx="67691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defRPr>
                <a:solidFill>
                  <a:schemeClr val="tx1"/>
                </a:solidFill>
                <a:latin typeface="Arial" panose="020B0604020202020204" pitchFamily="34" charset="0"/>
                <a:ea typeface="AR PL SungtiL GB"/>
                <a:cs typeface="AR PL SungtiL GB"/>
              </a:defRPr>
            </a:lvl1pPr>
            <a:lvl2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defRPr>
                <a:solidFill>
                  <a:schemeClr val="tx1"/>
                </a:solidFill>
                <a:latin typeface="Arial" panose="020B0604020202020204" pitchFamily="34" charset="0"/>
                <a:ea typeface="AR PL SungtiL GB"/>
                <a:cs typeface="AR PL SungtiL GB"/>
              </a:defRPr>
            </a:lvl2pPr>
            <a:lvl3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defRPr>
                <a:solidFill>
                  <a:schemeClr val="tx1"/>
                </a:solidFill>
                <a:latin typeface="Arial" panose="020B0604020202020204" pitchFamily="34" charset="0"/>
                <a:ea typeface="AR PL SungtiL GB"/>
                <a:cs typeface="AR PL SungtiL GB"/>
              </a:defRPr>
            </a:lvl3pPr>
            <a:lvl4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defRPr>
                <a:solidFill>
                  <a:schemeClr val="tx1"/>
                </a:solidFill>
                <a:latin typeface="Arial" panose="020B0604020202020204" pitchFamily="34" charset="0"/>
                <a:ea typeface="AR PL SungtiL GB"/>
                <a:cs typeface="AR PL SungtiL GB"/>
              </a:defRPr>
            </a:lvl4pPr>
            <a:lvl5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defRPr>
                <a:solidFill>
                  <a:schemeClr val="tx1"/>
                </a:solidFill>
                <a:latin typeface="Arial" panose="020B0604020202020204" pitchFamily="34" charset="0"/>
                <a:ea typeface="AR PL SungtiL GB"/>
                <a:cs typeface="AR PL SungtiL GB"/>
              </a:defRPr>
            </a:lvl9pPr>
          </a:lstStyle>
          <a:p>
            <a:pPr eaLnBrk="1">
              <a:buClr>
                <a:srgbClr val="000000"/>
              </a:buClr>
              <a:buSzPct val="100000"/>
              <a:buFont typeface="Times New Roman" panose="02020603050405020304" pitchFamily="18" charset="0"/>
              <a:buNone/>
            </a:pPr>
            <a:r>
              <a:rPr lang="fr-FR" altLang="fr-FR" sz="2200">
                <a:solidFill>
                  <a:srgbClr val="000000"/>
                </a:solidFill>
                <a:latin typeface="Museo 500" panose="02000000000000000000" pitchFamily="50" charset="0"/>
              </a:rPr>
              <a:t>Meilleure reconnaissance sociale</a:t>
            </a:r>
          </a:p>
        </p:txBody>
      </p:sp>
      <p:sp>
        <p:nvSpPr>
          <p:cNvPr id="302091" name="Text Box 9"/>
          <p:cNvSpPr txBox="1">
            <a:spLocks noChangeArrowheads="1"/>
          </p:cNvSpPr>
          <p:nvPr/>
        </p:nvSpPr>
        <p:spPr bwMode="auto">
          <a:xfrm>
            <a:off x="1139825" y="5816600"/>
            <a:ext cx="67691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defRPr>
                <a:solidFill>
                  <a:schemeClr val="tx1"/>
                </a:solidFill>
                <a:latin typeface="Arial" panose="020B0604020202020204" pitchFamily="34" charset="0"/>
                <a:ea typeface="AR PL SungtiL GB"/>
                <a:cs typeface="AR PL SungtiL GB"/>
              </a:defRPr>
            </a:lvl1pPr>
            <a:lvl2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defRPr>
                <a:solidFill>
                  <a:schemeClr val="tx1"/>
                </a:solidFill>
                <a:latin typeface="Arial" panose="020B0604020202020204" pitchFamily="34" charset="0"/>
                <a:ea typeface="AR PL SungtiL GB"/>
                <a:cs typeface="AR PL SungtiL GB"/>
              </a:defRPr>
            </a:lvl2pPr>
            <a:lvl3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defRPr>
                <a:solidFill>
                  <a:schemeClr val="tx1"/>
                </a:solidFill>
                <a:latin typeface="Arial" panose="020B0604020202020204" pitchFamily="34" charset="0"/>
                <a:ea typeface="AR PL SungtiL GB"/>
                <a:cs typeface="AR PL SungtiL GB"/>
              </a:defRPr>
            </a:lvl3pPr>
            <a:lvl4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defRPr>
                <a:solidFill>
                  <a:schemeClr val="tx1"/>
                </a:solidFill>
                <a:latin typeface="Arial" panose="020B0604020202020204" pitchFamily="34" charset="0"/>
                <a:ea typeface="AR PL SungtiL GB"/>
                <a:cs typeface="AR PL SungtiL GB"/>
              </a:defRPr>
            </a:lvl4pPr>
            <a:lvl5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defRPr>
                <a:solidFill>
                  <a:schemeClr val="tx1"/>
                </a:solidFill>
                <a:latin typeface="Arial" panose="020B0604020202020204" pitchFamily="34" charset="0"/>
                <a:ea typeface="AR PL SungtiL GB"/>
                <a:cs typeface="AR PL SungtiL GB"/>
              </a:defRPr>
            </a:lvl9pPr>
          </a:lstStyle>
          <a:p>
            <a:pPr eaLnBrk="1">
              <a:buClr>
                <a:srgbClr val="000000"/>
              </a:buClr>
              <a:buSzPct val="100000"/>
              <a:buFont typeface="Times New Roman" panose="02020603050405020304" pitchFamily="18" charset="0"/>
              <a:buNone/>
            </a:pPr>
            <a:r>
              <a:rPr lang="fr-FR" altLang="fr-FR" sz="2200">
                <a:solidFill>
                  <a:srgbClr val="000000"/>
                </a:solidFill>
                <a:latin typeface="Museo 500" panose="02000000000000000000" pitchFamily="50" charset="0"/>
              </a:rPr>
              <a:t>Meilleure santé</a:t>
            </a:r>
          </a:p>
        </p:txBody>
      </p:sp>
      <p:sp>
        <p:nvSpPr>
          <p:cNvPr id="302092" name="Freeform 10"/>
          <p:cNvSpPr>
            <a:spLocks noChangeArrowheads="1"/>
          </p:cNvSpPr>
          <p:nvPr/>
        </p:nvSpPr>
        <p:spPr bwMode="auto">
          <a:xfrm>
            <a:off x="690563" y="4862513"/>
            <a:ext cx="425450" cy="266700"/>
          </a:xfrm>
          <a:custGeom>
            <a:avLst/>
            <a:gdLst>
              <a:gd name="T0" fmla="*/ 0 w 21600"/>
              <a:gd name="T1" fmla="*/ 2147483646 h 21600"/>
              <a:gd name="T2" fmla="*/ 2147483646 w 21600"/>
              <a:gd name="T3" fmla="*/ 2147483646 h 21600"/>
              <a:gd name="T4" fmla="*/ 2147483646 w 21600"/>
              <a:gd name="T5" fmla="*/ 0 h 21600"/>
              <a:gd name="T6" fmla="*/ 2147483646 w 21600"/>
              <a:gd name="T7" fmla="*/ 2147483646 h 21600"/>
              <a:gd name="T8" fmla="*/ 2147483646 w 21600"/>
              <a:gd name="T9" fmla="*/ 2147483646 h 21600"/>
              <a:gd name="T10" fmla="*/ 2147483646 w 21600"/>
              <a:gd name="T11" fmla="*/ 2147483646 h 21600"/>
              <a:gd name="T12" fmla="*/ 0 w 21600"/>
              <a:gd name="T13" fmla="*/ 2147483646 h 21600"/>
              <a:gd name="T14" fmla="*/ 0 60000 65536"/>
              <a:gd name="T15" fmla="*/ 0 60000 65536"/>
              <a:gd name="T16" fmla="*/ 0 60000 65536"/>
              <a:gd name="T17" fmla="*/ 0 60000 65536"/>
              <a:gd name="T18" fmla="*/ 0 60000 65536"/>
              <a:gd name="T19" fmla="*/ 0 60000 65536"/>
              <a:gd name="T20" fmla="*/ 0 60000 65536"/>
              <a:gd name="T21" fmla="*/ 0 w 21600"/>
              <a:gd name="T22" fmla="*/ 5400 h 21600"/>
              <a:gd name="T23" fmla="*/ 18218 w 21600"/>
              <a:gd name="T24" fmla="*/ 16200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0" y="5400"/>
                </a:moveTo>
                <a:lnTo>
                  <a:pt x="14835" y="5400"/>
                </a:lnTo>
                <a:lnTo>
                  <a:pt x="14835" y="0"/>
                </a:lnTo>
                <a:lnTo>
                  <a:pt x="21600" y="10800"/>
                </a:lnTo>
                <a:lnTo>
                  <a:pt x="14835" y="21600"/>
                </a:lnTo>
                <a:lnTo>
                  <a:pt x="14835" y="16200"/>
                </a:lnTo>
                <a:lnTo>
                  <a:pt x="0" y="16200"/>
                </a:lnTo>
                <a:lnTo>
                  <a:pt x="0" y="5400"/>
                </a:lnTo>
                <a:close/>
              </a:path>
            </a:pathLst>
          </a:custGeom>
          <a:solidFill>
            <a:srgbClr val="00B050"/>
          </a:solidFill>
          <a:ln w="9360">
            <a:solidFill>
              <a:srgbClr val="00B050"/>
            </a:solidFill>
            <a:round/>
            <a:headEnd/>
            <a:tailEnd/>
          </a:ln>
        </p:spPr>
        <p:txBody>
          <a:bodyPr wrap="none" anchor="ctr"/>
          <a:lstStyle/>
          <a:p>
            <a:endParaRPr lang="fr-FR"/>
          </a:p>
        </p:txBody>
      </p:sp>
      <p:sp>
        <p:nvSpPr>
          <p:cNvPr id="302093" name="Freeform 11"/>
          <p:cNvSpPr>
            <a:spLocks noChangeArrowheads="1"/>
          </p:cNvSpPr>
          <p:nvPr/>
        </p:nvSpPr>
        <p:spPr bwMode="auto">
          <a:xfrm>
            <a:off x="684213" y="5240338"/>
            <a:ext cx="425450" cy="266700"/>
          </a:xfrm>
          <a:custGeom>
            <a:avLst/>
            <a:gdLst>
              <a:gd name="T0" fmla="*/ 0 w 21600"/>
              <a:gd name="T1" fmla="*/ 2147483646 h 21600"/>
              <a:gd name="T2" fmla="*/ 2147483646 w 21600"/>
              <a:gd name="T3" fmla="*/ 2147483646 h 21600"/>
              <a:gd name="T4" fmla="*/ 2147483646 w 21600"/>
              <a:gd name="T5" fmla="*/ 0 h 21600"/>
              <a:gd name="T6" fmla="*/ 2147483646 w 21600"/>
              <a:gd name="T7" fmla="*/ 2147483646 h 21600"/>
              <a:gd name="T8" fmla="*/ 2147483646 w 21600"/>
              <a:gd name="T9" fmla="*/ 2147483646 h 21600"/>
              <a:gd name="T10" fmla="*/ 2147483646 w 21600"/>
              <a:gd name="T11" fmla="*/ 2147483646 h 21600"/>
              <a:gd name="T12" fmla="*/ 0 w 21600"/>
              <a:gd name="T13" fmla="*/ 2147483646 h 21600"/>
              <a:gd name="T14" fmla="*/ 0 60000 65536"/>
              <a:gd name="T15" fmla="*/ 0 60000 65536"/>
              <a:gd name="T16" fmla="*/ 0 60000 65536"/>
              <a:gd name="T17" fmla="*/ 0 60000 65536"/>
              <a:gd name="T18" fmla="*/ 0 60000 65536"/>
              <a:gd name="T19" fmla="*/ 0 60000 65536"/>
              <a:gd name="T20" fmla="*/ 0 60000 65536"/>
              <a:gd name="T21" fmla="*/ 0 w 21600"/>
              <a:gd name="T22" fmla="*/ 5400 h 21600"/>
              <a:gd name="T23" fmla="*/ 18218 w 21600"/>
              <a:gd name="T24" fmla="*/ 16200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0" y="5400"/>
                </a:moveTo>
                <a:lnTo>
                  <a:pt x="14835" y="5400"/>
                </a:lnTo>
                <a:lnTo>
                  <a:pt x="14835" y="0"/>
                </a:lnTo>
                <a:lnTo>
                  <a:pt x="21600" y="10800"/>
                </a:lnTo>
                <a:lnTo>
                  <a:pt x="14835" y="21600"/>
                </a:lnTo>
                <a:lnTo>
                  <a:pt x="14835" y="16200"/>
                </a:lnTo>
                <a:lnTo>
                  <a:pt x="0" y="16200"/>
                </a:lnTo>
                <a:lnTo>
                  <a:pt x="0" y="5400"/>
                </a:lnTo>
                <a:close/>
              </a:path>
            </a:pathLst>
          </a:custGeom>
          <a:solidFill>
            <a:srgbClr val="00B050"/>
          </a:solidFill>
          <a:ln w="9360">
            <a:solidFill>
              <a:srgbClr val="00B050"/>
            </a:solidFill>
            <a:round/>
            <a:headEnd/>
            <a:tailEnd/>
          </a:ln>
        </p:spPr>
        <p:txBody>
          <a:bodyPr wrap="none" anchor="ctr"/>
          <a:lstStyle/>
          <a:p>
            <a:endParaRPr lang="fr-FR"/>
          </a:p>
        </p:txBody>
      </p:sp>
      <p:sp>
        <p:nvSpPr>
          <p:cNvPr id="302094" name="Freeform 12"/>
          <p:cNvSpPr>
            <a:spLocks noChangeArrowheads="1"/>
          </p:cNvSpPr>
          <p:nvPr/>
        </p:nvSpPr>
        <p:spPr bwMode="auto">
          <a:xfrm>
            <a:off x="684213" y="5559425"/>
            <a:ext cx="425450" cy="266700"/>
          </a:xfrm>
          <a:custGeom>
            <a:avLst/>
            <a:gdLst>
              <a:gd name="T0" fmla="*/ 0 w 21600"/>
              <a:gd name="T1" fmla="*/ 2147483646 h 21600"/>
              <a:gd name="T2" fmla="*/ 2147483646 w 21600"/>
              <a:gd name="T3" fmla="*/ 2147483646 h 21600"/>
              <a:gd name="T4" fmla="*/ 2147483646 w 21600"/>
              <a:gd name="T5" fmla="*/ 0 h 21600"/>
              <a:gd name="T6" fmla="*/ 2147483646 w 21600"/>
              <a:gd name="T7" fmla="*/ 2147483646 h 21600"/>
              <a:gd name="T8" fmla="*/ 2147483646 w 21600"/>
              <a:gd name="T9" fmla="*/ 2147483646 h 21600"/>
              <a:gd name="T10" fmla="*/ 2147483646 w 21600"/>
              <a:gd name="T11" fmla="*/ 2147483646 h 21600"/>
              <a:gd name="T12" fmla="*/ 0 w 21600"/>
              <a:gd name="T13" fmla="*/ 2147483646 h 21600"/>
              <a:gd name="T14" fmla="*/ 0 60000 65536"/>
              <a:gd name="T15" fmla="*/ 0 60000 65536"/>
              <a:gd name="T16" fmla="*/ 0 60000 65536"/>
              <a:gd name="T17" fmla="*/ 0 60000 65536"/>
              <a:gd name="T18" fmla="*/ 0 60000 65536"/>
              <a:gd name="T19" fmla="*/ 0 60000 65536"/>
              <a:gd name="T20" fmla="*/ 0 60000 65536"/>
              <a:gd name="T21" fmla="*/ 0 w 21600"/>
              <a:gd name="T22" fmla="*/ 5400 h 21600"/>
              <a:gd name="T23" fmla="*/ 18218 w 21600"/>
              <a:gd name="T24" fmla="*/ 16200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0" y="5400"/>
                </a:moveTo>
                <a:lnTo>
                  <a:pt x="14835" y="5400"/>
                </a:lnTo>
                <a:lnTo>
                  <a:pt x="14835" y="0"/>
                </a:lnTo>
                <a:lnTo>
                  <a:pt x="21600" y="10800"/>
                </a:lnTo>
                <a:lnTo>
                  <a:pt x="14835" y="21600"/>
                </a:lnTo>
                <a:lnTo>
                  <a:pt x="14835" y="16200"/>
                </a:lnTo>
                <a:lnTo>
                  <a:pt x="0" y="16200"/>
                </a:lnTo>
                <a:lnTo>
                  <a:pt x="0" y="5400"/>
                </a:lnTo>
                <a:close/>
              </a:path>
            </a:pathLst>
          </a:custGeom>
          <a:solidFill>
            <a:srgbClr val="00B050"/>
          </a:solidFill>
          <a:ln w="9360">
            <a:solidFill>
              <a:srgbClr val="00B050"/>
            </a:solidFill>
            <a:round/>
            <a:headEnd/>
            <a:tailEnd/>
          </a:ln>
        </p:spPr>
        <p:txBody>
          <a:bodyPr wrap="none" anchor="ctr"/>
          <a:lstStyle/>
          <a:p>
            <a:endParaRPr lang="fr-FR"/>
          </a:p>
        </p:txBody>
      </p:sp>
      <p:sp>
        <p:nvSpPr>
          <p:cNvPr id="302095" name="Freeform 13"/>
          <p:cNvSpPr>
            <a:spLocks noChangeArrowheads="1"/>
          </p:cNvSpPr>
          <p:nvPr/>
        </p:nvSpPr>
        <p:spPr bwMode="auto">
          <a:xfrm>
            <a:off x="684213" y="5924550"/>
            <a:ext cx="425450" cy="266700"/>
          </a:xfrm>
          <a:custGeom>
            <a:avLst/>
            <a:gdLst>
              <a:gd name="T0" fmla="*/ 0 w 21600"/>
              <a:gd name="T1" fmla="*/ 2147483646 h 21600"/>
              <a:gd name="T2" fmla="*/ 2147483646 w 21600"/>
              <a:gd name="T3" fmla="*/ 2147483646 h 21600"/>
              <a:gd name="T4" fmla="*/ 2147483646 w 21600"/>
              <a:gd name="T5" fmla="*/ 0 h 21600"/>
              <a:gd name="T6" fmla="*/ 2147483646 w 21600"/>
              <a:gd name="T7" fmla="*/ 2147483646 h 21600"/>
              <a:gd name="T8" fmla="*/ 2147483646 w 21600"/>
              <a:gd name="T9" fmla="*/ 2147483646 h 21600"/>
              <a:gd name="T10" fmla="*/ 2147483646 w 21600"/>
              <a:gd name="T11" fmla="*/ 2147483646 h 21600"/>
              <a:gd name="T12" fmla="*/ 0 w 21600"/>
              <a:gd name="T13" fmla="*/ 2147483646 h 21600"/>
              <a:gd name="T14" fmla="*/ 0 60000 65536"/>
              <a:gd name="T15" fmla="*/ 0 60000 65536"/>
              <a:gd name="T16" fmla="*/ 0 60000 65536"/>
              <a:gd name="T17" fmla="*/ 0 60000 65536"/>
              <a:gd name="T18" fmla="*/ 0 60000 65536"/>
              <a:gd name="T19" fmla="*/ 0 60000 65536"/>
              <a:gd name="T20" fmla="*/ 0 60000 65536"/>
              <a:gd name="T21" fmla="*/ 0 w 21600"/>
              <a:gd name="T22" fmla="*/ 5400 h 21600"/>
              <a:gd name="T23" fmla="*/ 18218 w 21600"/>
              <a:gd name="T24" fmla="*/ 16200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0" y="5400"/>
                </a:moveTo>
                <a:lnTo>
                  <a:pt x="14835" y="5400"/>
                </a:lnTo>
                <a:lnTo>
                  <a:pt x="14835" y="0"/>
                </a:lnTo>
                <a:lnTo>
                  <a:pt x="21600" y="10800"/>
                </a:lnTo>
                <a:lnTo>
                  <a:pt x="14835" y="21600"/>
                </a:lnTo>
                <a:lnTo>
                  <a:pt x="14835" y="16200"/>
                </a:lnTo>
                <a:lnTo>
                  <a:pt x="0" y="16200"/>
                </a:lnTo>
                <a:lnTo>
                  <a:pt x="0" y="5400"/>
                </a:lnTo>
                <a:close/>
              </a:path>
            </a:pathLst>
          </a:custGeom>
          <a:solidFill>
            <a:srgbClr val="00B050"/>
          </a:solidFill>
          <a:ln w="9360">
            <a:solidFill>
              <a:srgbClr val="00B050"/>
            </a:solidFill>
            <a:round/>
            <a:headEnd/>
            <a:tailEnd/>
          </a:ln>
        </p:spPr>
        <p:txBody>
          <a:bodyPr wrap="none" anchor="ctr"/>
          <a:lstStyle/>
          <a:p>
            <a:endParaRPr lang="fr-FR"/>
          </a:p>
        </p:txBody>
      </p:sp>
      <p:sp>
        <p:nvSpPr>
          <p:cNvPr id="302096" name="Ellipse 15"/>
          <p:cNvSpPr>
            <a:spLocks noChangeArrowheads="1"/>
          </p:cNvSpPr>
          <p:nvPr/>
        </p:nvSpPr>
        <p:spPr bwMode="auto">
          <a:xfrm>
            <a:off x="471488" y="3021013"/>
            <a:ext cx="1708150" cy="1150937"/>
          </a:xfrm>
          <a:prstGeom prst="ellipse">
            <a:avLst/>
          </a:prstGeom>
          <a:solidFill>
            <a:srgbClr val="00B050"/>
          </a:solidFill>
          <a:ln w="9525" algn="ctr">
            <a:solidFill>
              <a:schemeClr val="tx1"/>
            </a:solidFill>
            <a:round/>
            <a:headEnd/>
            <a:tailEnd/>
          </a:ln>
        </p:spPr>
        <p:txBody>
          <a:bodyPr/>
          <a:lstStyle/>
          <a:p>
            <a:pPr algn="ctr" eaLnBrk="1">
              <a:lnSpc>
                <a:spcPct val="93000"/>
              </a:lnSpc>
              <a:buClr>
                <a:srgbClr val="000000"/>
              </a:buClr>
              <a:buSzPct val="100000"/>
              <a:buFont typeface="Times New Roman" panose="02020603050405020304" pitchFamily="18" charset="0"/>
              <a:buNone/>
            </a:pPr>
            <a:r>
              <a:rPr lang="fr-FR" altLang="fr-FR" sz="1700">
                <a:solidFill>
                  <a:schemeClr val="bg1"/>
                </a:solidFill>
                <a:latin typeface="Museo 500" panose="02000000000000000000" pitchFamily="50" charset="0"/>
              </a:rPr>
              <a:t>Les</a:t>
            </a:r>
          </a:p>
          <a:p>
            <a:pPr algn="ctr" eaLnBrk="1">
              <a:lnSpc>
                <a:spcPct val="93000"/>
              </a:lnSpc>
              <a:buClr>
                <a:srgbClr val="000000"/>
              </a:buClr>
              <a:buSzPct val="100000"/>
              <a:buFont typeface="Times New Roman" panose="02020603050405020304" pitchFamily="18" charset="0"/>
              <a:buNone/>
            </a:pPr>
            <a:r>
              <a:rPr lang="fr-FR" altLang="fr-FR" sz="1700">
                <a:solidFill>
                  <a:schemeClr val="bg1"/>
                </a:solidFill>
                <a:latin typeface="Museo 500" panose="02000000000000000000" pitchFamily="50" charset="0"/>
              </a:rPr>
              <a:t>émotions positives</a:t>
            </a:r>
          </a:p>
        </p:txBody>
      </p:sp>
      <p:sp>
        <p:nvSpPr>
          <p:cNvPr id="17" name="ZoneTexte 16"/>
          <p:cNvSpPr txBox="1"/>
          <p:nvPr/>
        </p:nvSpPr>
        <p:spPr>
          <a:xfrm>
            <a:off x="5907088" y="207963"/>
            <a:ext cx="2960687" cy="369887"/>
          </a:xfrm>
          <a:prstGeom prst="rect">
            <a:avLst/>
          </a:prstGeom>
          <a:solidFill>
            <a:srgbClr val="FFFFFF"/>
          </a:solidFill>
          <a:ln cap="flat">
            <a:noFill/>
          </a:ln>
        </p:spPr>
        <p:txBody>
          <a:bodyPr anchorCtr="1">
            <a:spAutoFit/>
          </a:bodyPr>
          <a:lstStyle/>
          <a:p>
            <a:pPr marL="0" lvl="1" algn="ctr" eaLnBrk="1" fontAlgn="auto" hangingPunct="1">
              <a:spcBef>
                <a:spcPts val="950"/>
              </a:spcBef>
              <a:spcAft>
                <a:spcPts val="0"/>
              </a:spcAft>
              <a:tabLst>
                <a:tab pos="639723" algn="l"/>
                <a:tab pos="1554123" algn="l"/>
                <a:tab pos="2468523" algn="l"/>
                <a:tab pos="3382923" algn="l"/>
                <a:tab pos="4297323" algn="l"/>
                <a:tab pos="5211723" algn="l"/>
                <a:tab pos="6126123" algn="l"/>
                <a:tab pos="7040523" algn="l"/>
                <a:tab pos="7954923" algn="l"/>
                <a:tab pos="8869323" algn="l"/>
                <a:tab pos="9783723" algn="l"/>
              </a:tabLst>
              <a:defRPr sz="1800" b="0" i="0" u="none" strike="noStrike" kern="0" cap="none" spc="0" baseline="0">
                <a:solidFill>
                  <a:srgbClr val="000000"/>
                </a:solidFill>
                <a:uFillTx/>
              </a:defRPr>
            </a:pPr>
            <a:r>
              <a:rPr lang="fr-FR" b="1" kern="0" dirty="0">
                <a:solidFill>
                  <a:srgbClr val="000000"/>
                </a:solidFill>
                <a:latin typeface="Museo 500" panose="02000000000000000000" pitchFamily="50" charset="0"/>
                <a:cs typeface="Tahoma" pitchFamily="2"/>
              </a:rPr>
              <a:t>Parcours CAP Bien-être</a:t>
            </a:r>
          </a:p>
        </p:txBody>
      </p:sp>
      <p:pic>
        <p:nvPicPr>
          <p:cNvPr id="302098" name="Imag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4763"/>
            <a:ext cx="5730875"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2099" name="Image 19"/>
          <p:cNvPicPr>
            <a:picLocks noChangeAspect="1"/>
          </p:cNvPicPr>
          <p:nvPr/>
        </p:nvPicPr>
        <p:blipFill>
          <a:blip r:embed="rId4">
            <a:extLst>
              <a:ext uri="{28A0092B-C50C-407E-A947-70E740481C1C}">
                <a14:useLocalDpi xmlns:a14="http://schemas.microsoft.com/office/drawing/2010/main" val="0"/>
              </a:ext>
            </a:extLst>
          </a:blip>
          <a:srcRect l="20821" t="8751" r="21899" b="36250"/>
          <a:stretch>
            <a:fillRect/>
          </a:stretch>
        </p:blipFill>
        <p:spPr bwMode="auto">
          <a:xfrm>
            <a:off x="7623175" y="5670550"/>
            <a:ext cx="136842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1" name="Connecteur droit 20"/>
          <p:cNvCxnSpPr/>
          <p:nvPr/>
        </p:nvCxnSpPr>
        <p:spPr>
          <a:xfrm flipV="1">
            <a:off x="334963" y="6273800"/>
            <a:ext cx="7134225" cy="19050"/>
          </a:xfrm>
          <a:prstGeom prst="line">
            <a:avLst/>
          </a:prstGeom>
          <a:ln>
            <a:solidFill>
              <a:srgbClr val="50A051"/>
            </a:solidFill>
          </a:ln>
        </p:spPr>
        <p:style>
          <a:lnRef idx="1">
            <a:schemeClr val="accent1"/>
          </a:lnRef>
          <a:fillRef idx="0">
            <a:schemeClr val="accent1"/>
          </a:fillRef>
          <a:effectRef idx="0">
            <a:schemeClr val="accent1"/>
          </a:effectRef>
          <a:fontRef idx="minor">
            <a:schemeClr val="tx1"/>
          </a:fontRef>
        </p:style>
      </p:cxnSp>
      <p:sp>
        <p:nvSpPr>
          <p:cNvPr id="302101" name="Espace réservé du numéro de diapositive 1"/>
          <p:cNvSpPr txBox="1">
            <a:spLocks/>
          </p:cNvSpPr>
          <p:nvPr/>
        </p:nvSpPr>
        <p:spPr bwMode="auto">
          <a:xfrm>
            <a:off x="334963" y="6356350"/>
            <a:ext cx="84963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3000"/>
              </a:lnSpc>
              <a:spcBef>
                <a:spcPts val="1425"/>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3200">
                <a:solidFill>
                  <a:srgbClr val="000000"/>
                </a:solidFill>
                <a:latin typeface="Arial" panose="020B0604020202020204" pitchFamily="34" charset="0"/>
                <a:ea typeface="AR PL SungtiL GB"/>
                <a:cs typeface="AR PL SungtiL GB"/>
              </a:defRPr>
            </a:lvl1pPr>
            <a:lvl2pPr>
              <a:lnSpc>
                <a:spcPct val="93000"/>
              </a:lnSpc>
              <a:spcBef>
                <a:spcPts val="1138"/>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800">
                <a:solidFill>
                  <a:srgbClr val="000000"/>
                </a:solidFill>
                <a:latin typeface="Arial" panose="020B0604020202020204" pitchFamily="34" charset="0"/>
                <a:ea typeface="AR PL SungtiL GB"/>
                <a:cs typeface="AR PL SungtiL GB"/>
              </a:defRPr>
            </a:lvl2pPr>
            <a:lvl3pPr>
              <a:lnSpc>
                <a:spcPct val="93000"/>
              </a:lnSpc>
              <a:spcBef>
                <a:spcPts val="850"/>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400">
                <a:solidFill>
                  <a:srgbClr val="000000"/>
                </a:solidFill>
                <a:latin typeface="Arial" panose="020B0604020202020204" pitchFamily="34" charset="0"/>
                <a:ea typeface="AR PL SungtiL GB"/>
                <a:cs typeface="AR PL SungtiL GB"/>
              </a:defRPr>
            </a:lvl3pPr>
            <a:lvl4pPr>
              <a:lnSpc>
                <a:spcPct val="93000"/>
              </a:lnSpc>
              <a:spcBef>
                <a:spcPts val="575"/>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4pPr>
            <a:lvl5pPr>
              <a:lnSpc>
                <a:spcPct val="93000"/>
              </a:lnSpc>
              <a:spcBef>
                <a:spcPts val="288"/>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5pPr>
            <a:lvl6pPr marL="25146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6pPr>
            <a:lvl7pPr marL="29718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7pPr>
            <a:lvl8pPr marL="34290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8pPr>
            <a:lvl9pPr marL="38862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9pPr>
          </a:lstStyle>
          <a:p>
            <a:pPr algn="ctr">
              <a:lnSpc>
                <a:spcPct val="100000"/>
              </a:lnSpc>
              <a:spcBef>
                <a:spcPct val="0"/>
              </a:spcBef>
              <a:buClrTx/>
              <a:buSzTx/>
              <a:buFontTx/>
              <a:buNone/>
            </a:pPr>
            <a:r>
              <a:rPr lang="en-US" altLang="fr-FR" sz="1200">
                <a:solidFill>
                  <a:srgbClr val="898989"/>
                </a:solidFill>
                <a:latin typeface="Calibri" panose="020F0502020204030204" pitchFamily="34" charset="0"/>
                <a:cs typeface="Tahoma" panose="020B0604030504040204" pitchFamily="34" charset="0"/>
              </a:rPr>
              <a:t>9</a:t>
            </a:r>
          </a:p>
        </p:txBody>
      </p:sp>
    </p:spTree>
  </p:cSld>
  <p:clrMapOvr>
    <a:masterClrMapping/>
  </p:clrMapOvr>
  <p:transition spd="slow"/>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hème Office">
  <a:themeElements>
    <a:clrScheme name="Thèm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hème Office">
      <a:majorFont>
        <a:latin typeface="Arial"/>
        <a:ea typeface="AR PL SungtiL GB"/>
        <a:cs typeface="AR PL SungtiL GB"/>
      </a:majorFont>
      <a:minorFont>
        <a:latin typeface="Arial"/>
        <a:ea typeface="AR PL SungtiL GB"/>
        <a:cs typeface="AR PL SungtiL GB"/>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defRPr>
        </a:defPPr>
      </a:lstStyle>
    </a:lnDef>
  </a:objectDefaults>
  <a:extraClrSchemeLst>
    <a:extraClrScheme>
      <a:clrScheme name="Thèm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hème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hème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hème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hème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hème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hème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0_Thème Office">
  <a:themeElements>
    <a:clrScheme name="Thèm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hème Office">
      <a:majorFont>
        <a:latin typeface="Arial"/>
        <a:ea typeface="AR PL SungtiL GB"/>
        <a:cs typeface="AR PL SungtiL GB"/>
      </a:majorFont>
      <a:minorFont>
        <a:latin typeface="Arial"/>
        <a:ea typeface="AR PL SungtiL GB"/>
        <a:cs typeface="AR PL SungtiL GB"/>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defRPr>
        </a:defPPr>
      </a:lstStyle>
    </a:lnDef>
  </a:objectDefaults>
  <a:extraClrSchemeLst>
    <a:extraClrScheme>
      <a:clrScheme name="Thèm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hème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hème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hème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hème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hème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hème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1_Thème Office">
  <a:themeElements>
    <a:clrScheme name="Thèm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hème Office">
      <a:majorFont>
        <a:latin typeface="Arial"/>
        <a:ea typeface="AR PL SungtiL GB"/>
        <a:cs typeface="AR PL SungtiL GB"/>
      </a:majorFont>
      <a:minorFont>
        <a:latin typeface="Arial"/>
        <a:ea typeface="AR PL SungtiL GB"/>
        <a:cs typeface="AR PL SungtiL GB"/>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defRPr>
        </a:defPPr>
      </a:lstStyle>
    </a:lnDef>
  </a:objectDefaults>
  <a:extraClrSchemeLst>
    <a:extraClrScheme>
      <a:clrScheme name="Thèm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hème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hème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hème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hème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hème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hème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2_Thème Office">
  <a:themeElements>
    <a:clrScheme name="Thèm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hème Office">
      <a:majorFont>
        <a:latin typeface="Arial"/>
        <a:ea typeface="AR PL SungtiL GB"/>
        <a:cs typeface="AR PL SungtiL GB"/>
      </a:majorFont>
      <a:minorFont>
        <a:latin typeface="Arial"/>
        <a:ea typeface="AR PL SungtiL GB"/>
        <a:cs typeface="AR PL SungtiL GB"/>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defRPr>
        </a:defPPr>
      </a:lstStyle>
    </a:lnDef>
  </a:objectDefaults>
  <a:extraClrSchemeLst>
    <a:extraClrScheme>
      <a:clrScheme name="Thèm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hème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hème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hème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hème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hème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hème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3_Thème Office">
  <a:themeElements>
    <a:clrScheme name="Thèm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hème Office">
      <a:majorFont>
        <a:latin typeface="Arial"/>
        <a:ea typeface="AR PL SungtiL GB"/>
        <a:cs typeface="AR PL SungtiL GB"/>
      </a:majorFont>
      <a:minorFont>
        <a:latin typeface="Arial"/>
        <a:ea typeface="AR PL SungtiL GB"/>
        <a:cs typeface="AR PL SungtiL GB"/>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defRPr>
        </a:defPPr>
      </a:lstStyle>
    </a:lnDef>
  </a:objectDefaults>
  <a:extraClrSchemeLst>
    <a:extraClrScheme>
      <a:clrScheme name="Thèm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hème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hème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hème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hème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hème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hème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4_Thème Office">
  <a:themeElements>
    <a:clrScheme name="Thèm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hème Office">
      <a:majorFont>
        <a:latin typeface="Arial"/>
        <a:ea typeface="AR PL SungtiL GB"/>
        <a:cs typeface="AR PL SungtiL GB"/>
      </a:majorFont>
      <a:minorFont>
        <a:latin typeface="Arial"/>
        <a:ea typeface="AR PL SungtiL GB"/>
        <a:cs typeface="AR PL SungtiL GB"/>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defRPr>
        </a:defPPr>
      </a:lstStyle>
    </a:lnDef>
  </a:objectDefaults>
  <a:extraClrSchemeLst>
    <a:extraClrScheme>
      <a:clrScheme name="Thèm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hème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hème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hème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hème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hème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hème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5_Thème Office">
  <a:themeElements>
    <a:clrScheme name="Thèm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hème Office">
      <a:majorFont>
        <a:latin typeface="Arial"/>
        <a:ea typeface="AR PL SungtiL GB"/>
        <a:cs typeface="AR PL SungtiL GB"/>
      </a:majorFont>
      <a:minorFont>
        <a:latin typeface="Arial"/>
        <a:ea typeface="AR PL SungtiL GB"/>
        <a:cs typeface="AR PL SungtiL GB"/>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defRPr>
        </a:defPPr>
      </a:lstStyle>
    </a:lnDef>
  </a:objectDefaults>
  <a:extraClrSchemeLst>
    <a:extraClrScheme>
      <a:clrScheme name="Thèm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hème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hème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hème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hème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hème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hème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6_Thème Office">
  <a:themeElements>
    <a:clrScheme name="Thèm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hème Office">
      <a:majorFont>
        <a:latin typeface="Arial"/>
        <a:ea typeface="AR PL SungtiL GB"/>
        <a:cs typeface="AR PL SungtiL GB"/>
      </a:majorFont>
      <a:minorFont>
        <a:latin typeface="Arial"/>
        <a:ea typeface="AR PL SungtiL GB"/>
        <a:cs typeface="AR PL SungtiL GB"/>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defRPr>
        </a:defPPr>
      </a:lstStyle>
    </a:lnDef>
  </a:objectDefaults>
  <a:extraClrSchemeLst>
    <a:extraClrScheme>
      <a:clrScheme name="Thèm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hème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hème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hème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hème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hème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hème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17_Thème Office">
  <a:themeElements>
    <a:clrScheme name="Thèm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hème Office">
      <a:majorFont>
        <a:latin typeface="Arial"/>
        <a:ea typeface="AR PL SungtiL GB"/>
        <a:cs typeface="AR PL SungtiL GB"/>
      </a:majorFont>
      <a:minorFont>
        <a:latin typeface="Arial"/>
        <a:ea typeface="AR PL SungtiL GB"/>
        <a:cs typeface="AR PL SungtiL GB"/>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defRPr>
        </a:defPPr>
      </a:lstStyle>
    </a:lnDef>
  </a:objectDefaults>
  <a:extraClrSchemeLst>
    <a:extraClrScheme>
      <a:clrScheme name="Thèm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hème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hème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hème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hème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hème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hème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18_Thème Office">
  <a:themeElements>
    <a:clrScheme name="Thèm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hème Office">
      <a:majorFont>
        <a:latin typeface="Arial"/>
        <a:ea typeface="AR PL SungtiL GB"/>
        <a:cs typeface="AR PL SungtiL GB"/>
      </a:majorFont>
      <a:minorFont>
        <a:latin typeface="Arial"/>
        <a:ea typeface="AR PL SungtiL GB"/>
        <a:cs typeface="AR PL SungtiL GB"/>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defRPr>
        </a:defPPr>
      </a:lstStyle>
    </a:lnDef>
  </a:objectDefaults>
  <a:extraClrSchemeLst>
    <a:extraClrScheme>
      <a:clrScheme name="Thèm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hème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hème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hème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hème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hème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hème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19_Thème Office">
  <a:themeElements>
    <a:clrScheme name="Thèm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hème Office">
      <a:majorFont>
        <a:latin typeface="Arial"/>
        <a:ea typeface="AR PL SungtiL GB"/>
        <a:cs typeface="AR PL SungtiL GB"/>
      </a:majorFont>
      <a:minorFont>
        <a:latin typeface="Arial"/>
        <a:ea typeface="AR PL SungtiL GB"/>
        <a:cs typeface="AR PL SungtiL GB"/>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defRPr>
        </a:defPPr>
      </a:lstStyle>
    </a:lnDef>
  </a:objectDefaults>
  <a:extraClrSchemeLst>
    <a:extraClrScheme>
      <a:clrScheme name="Thèm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hème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hème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hème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hème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hème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hème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Thème Office">
  <a:themeElements>
    <a:clrScheme name="Thèm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hème Office">
      <a:majorFont>
        <a:latin typeface="Arial"/>
        <a:ea typeface="AR PL SungtiL GB"/>
        <a:cs typeface="AR PL SungtiL GB"/>
      </a:majorFont>
      <a:minorFont>
        <a:latin typeface="Arial"/>
        <a:ea typeface="AR PL SungtiL GB"/>
        <a:cs typeface="AR PL SungtiL GB"/>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defRPr>
        </a:defPPr>
      </a:lstStyle>
    </a:lnDef>
  </a:objectDefaults>
  <a:extraClrSchemeLst>
    <a:extraClrScheme>
      <a:clrScheme name="Thèm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hème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hème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hème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hème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hème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hème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20_Thème Office">
  <a:themeElements>
    <a:clrScheme name="Thèm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hème Office">
      <a:majorFont>
        <a:latin typeface="Arial"/>
        <a:ea typeface="AR PL SungtiL GB"/>
        <a:cs typeface="AR PL SungtiL GB"/>
      </a:majorFont>
      <a:minorFont>
        <a:latin typeface="Arial"/>
        <a:ea typeface="AR PL SungtiL GB"/>
        <a:cs typeface="AR PL SungtiL GB"/>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defRPr>
        </a:defPPr>
      </a:lstStyle>
    </a:lnDef>
  </a:objectDefaults>
  <a:extraClrSchemeLst>
    <a:extraClrScheme>
      <a:clrScheme name="Thèm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hème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hème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hème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hème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hème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hème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21_Thème Office">
  <a:themeElements>
    <a:clrScheme name="Thèm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hème Office">
      <a:majorFont>
        <a:latin typeface="Arial"/>
        <a:ea typeface="AR PL SungtiL GB"/>
        <a:cs typeface="AR PL SungtiL GB"/>
      </a:majorFont>
      <a:minorFont>
        <a:latin typeface="Arial"/>
        <a:ea typeface="AR PL SungtiL GB"/>
        <a:cs typeface="AR PL SungtiL GB"/>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defRPr>
        </a:defPPr>
      </a:lstStyle>
    </a:lnDef>
  </a:objectDefaults>
  <a:extraClrSchemeLst>
    <a:extraClrScheme>
      <a:clrScheme name="Thèm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hème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hème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hème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hème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hème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hème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22_Thème Office">
  <a:themeElements>
    <a:clrScheme name="Thèm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hème Office">
      <a:majorFont>
        <a:latin typeface="Arial"/>
        <a:ea typeface="AR PL SungtiL GB"/>
        <a:cs typeface="AR PL SungtiL GB"/>
      </a:majorFont>
      <a:minorFont>
        <a:latin typeface="Arial"/>
        <a:ea typeface="AR PL SungtiL GB"/>
        <a:cs typeface="AR PL SungtiL GB"/>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defRPr>
        </a:defPPr>
      </a:lstStyle>
    </a:lnDef>
  </a:objectDefaults>
  <a:extraClrSchemeLst>
    <a:extraClrScheme>
      <a:clrScheme name="Thèm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hème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hème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hème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hème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hème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hème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23_Thème Office">
  <a:themeElements>
    <a:clrScheme name="Thèm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hème Office">
      <a:majorFont>
        <a:latin typeface="Arial"/>
        <a:ea typeface="AR PL SungtiL GB"/>
        <a:cs typeface="AR PL SungtiL GB"/>
      </a:majorFont>
      <a:minorFont>
        <a:latin typeface="Arial"/>
        <a:ea typeface="AR PL SungtiL GB"/>
        <a:cs typeface="AR PL SungtiL GB"/>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defRPr>
        </a:defPPr>
      </a:lstStyle>
    </a:lnDef>
  </a:objectDefaults>
  <a:extraClrSchemeLst>
    <a:extraClrScheme>
      <a:clrScheme name="Thèm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hème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hème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hème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hème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hème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hème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5.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Thème Office">
  <a:themeElements>
    <a:clrScheme name="Thèm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hème Office">
      <a:majorFont>
        <a:latin typeface="Arial"/>
        <a:ea typeface="AR PL SungtiL GB"/>
        <a:cs typeface="AR PL SungtiL GB"/>
      </a:majorFont>
      <a:minorFont>
        <a:latin typeface="Arial"/>
        <a:ea typeface="AR PL SungtiL GB"/>
        <a:cs typeface="AR PL SungtiL GB"/>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defRPr>
        </a:defPPr>
      </a:lstStyle>
    </a:lnDef>
  </a:objectDefaults>
  <a:extraClrSchemeLst>
    <a:extraClrScheme>
      <a:clrScheme name="Thèm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hème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hème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hème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hème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hème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hème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4_Thème Office">
  <a:themeElements>
    <a:clrScheme name="Thèm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hème Office">
      <a:majorFont>
        <a:latin typeface="Arial"/>
        <a:ea typeface="AR PL SungtiL GB"/>
        <a:cs typeface="AR PL SungtiL GB"/>
      </a:majorFont>
      <a:minorFont>
        <a:latin typeface="Arial"/>
        <a:ea typeface="AR PL SungtiL GB"/>
        <a:cs typeface="AR PL SungtiL GB"/>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defRPr>
        </a:defPPr>
      </a:lstStyle>
    </a:lnDef>
  </a:objectDefaults>
  <a:extraClrSchemeLst>
    <a:extraClrScheme>
      <a:clrScheme name="Thèm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hème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hème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hème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hème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hème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hème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5_Thème Office">
  <a:themeElements>
    <a:clrScheme name="Thèm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hème Office">
      <a:majorFont>
        <a:latin typeface="Arial"/>
        <a:ea typeface="AR PL SungtiL GB"/>
        <a:cs typeface="AR PL SungtiL GB"/>
      </a:majorFont>
      <a:minorFont>
        <a:latin typeface="Arial"/>
        <a:ea typeface="AR PL SungtiL GB"/>
        <a:cs typeface="AR PL SungtiL GB"/>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defRPr>
        </a:defPPr>
      </a:lstStyle>
    </a:lnDef>
  </a:objectDefaults>
  <a:extraClrSchemeLst>
    <a:extraClrScheme>
      <a:clrScheme name="Thèm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hème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hème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hème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hème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hème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hème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6_Thème Office">
  <a:themeElements>
    <a:clrScheme name="Thèm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hème Office">
      <a:majorFont>
        <a:latin typeface="Arial"/>
        <a:ea typeface="AR PL SungtiL GB"/>
        <a:cs typeface="AR PL SungtiL GB"/>
      </a:majorFont>
      <a:minorFont>
        <a:latin typeface="Arial"/>
        <a:ea typeface="AR PL SungtiL GB"/>
        <a:cs typeface="AR PL SungtiL GB"/>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defRPr>
        </a:defPPr>
      </a:lstStyle>
    </a:lnDef>
  </a:objectDefaults>
  <a:extraClrSchemeLst>
    <a:extraClrScheme>
      <a:clrScheme name="Thèm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hème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hème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hème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hème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hème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hème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7_Thème Office">
  <a:themeElements>
    <a:clrScheme name="Thèm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hème Office">
      <a:majorFont>
        <a:latin typeface="Arial"/>
        <a:ea typeface="AR PL SungtiL GB"/>
        <a:cs typeface="AR PL SungtiL GB"/>
      </a:majorFont>
      <a:minorFont>
        <a:latin typeface="Arial"/>
        <a:ea typeface="AR PL SungtiL GB"/>
        <a:cs typeface="AR PL SungtiL GB"/>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defRPr>
        </a:defPPr>
      </a:lstStyle>
    </a:lnDef>
  </a:objectDefaults>
  <a:extraClrSchemeLst>
    <a:extraClrScheme>
      <a:clrScheme name="Thèm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hème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hème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hème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hème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hème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hème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8_Thème Office">
  <a:themeElements>
    <a:clrScheme name="Thèm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hème Office">
      <a:majorFont>
        <a:latin typeface="Arial"/>
        <a:ea typeface="AR PL SungtiL GB"/>
        <a:cs typeface="AR PL SungtiL GB"/>
      </a:majorFont>
      <a:minorFont>
        <a:latin typeface="Arial"/>
        <a:ea typeface="AR PL SungtiL GB"/>
        <a:cs typeface="AR PL SungtiL GB"/>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defRPr>
        </a:defPPr>
      </a:lstStyle>
    </a:lnDef>
  </a:objectDefaults>
  <a:extraClrSchemeLst>
    <a:extraClrScheme>
      <a:clrScheme name="Thèm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hème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hème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hème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hème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hème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hème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9_Thème Office">
  <a:themeElements>
    <a:clrScheme name="Thèm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hème Office">
      <a:majorFont>
        <a:latin typeface="Arial"/>
        <a:ea typeface="AR PL SungtiL GB"/>
        <a:cs typeface="AR PL SungtiL GB"/>
      </a:majorFont>
      <a:minorFont>
        <a:latin typeface="Arial"/>
        <a:ea typeface="AR PL SungtiL GB"/>
        <a:cs typeface="AR PL SungtiL GB"/>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defRPr>
        </a:defPPr>
      </a:lstStyle>
    </a:lnDef>
  </a:objectDefaults>
  <a:extraClrSchemeLst>
    <a:extraClrScheme>
      <a:clrScheme name="Thèm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hème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hème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hème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hème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hème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hème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5716DC2EF122046B45DD062CD98E665" ma:contentTypeVersion="16" ma:contentTypeDescription="Crée un document." ma:contentTypeScope="" ma:versionID="61c3b014fd5a9dff41c5caf2eee749a0">
  <xsd:schema xmlns:xsd="http://www.w3.org/2001/XMLSchema" xmlns:xs="http://www.w3.org/2001/XMLSchema" xmlns:p="http://schemas.microsoft.com/office/2006/metadata/properties" xmlns:ns2="7e0d13a2-796c-4f62-b41a-66f03abf0110" xmlns:ns3="2b1c0f98-fd1a-4e11-a445-ffe21cf40fc7" targetNamespace="http://schemas.microsoft.com/office/2006/metadata/properties" ma:root="true" ma:fieldsID="c470f837e804e970c205bdc36e2d3270" ns2:_="" ns3:_="">
    <xsd:import namespace="7e0d13a2-796c-4f62-b41a-66f03abf0110"/>
    <xsd:import namespace="2b1c0f98-fd1a-4e11-a445-ffe21cf40fc7"/>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MediaServiceAutoKeyPoints" minOccurs="0"/>
                <xsd:element ref="ns2:MediaServiceKeyPoints" minOccurs="0"/>
                <xsd:element ref="ns2:lcf76f155ced4ddcb4097134ff3c332f" minOccurs="0"/>
                <xsd:element ref="ns3:TaxCatchAll" minOccurs="0"/>
                <xsd:element ref="ns2:MediaLengthInSecond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e0d13a2-796c-4f62-b41a-66f03abf011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lcf76f155ced4ddcb4097134ff3c332f" ma:index="19" nillable="true" ma:taxonomy="true" ma:internalName="lcf76f155ced4ddcb4097134ff3c332f" ma:taxonomyFieldName="MediaServiceImageTags" ma:displayName="Balises d’images" ma:readOnly="false" ma:fieldId="{5cf76f15-5ced-4ddc-b409-7134ff3c332f}" ma:taxonomyMulti="true" ma:sspId="48e34ee1-55b2-428c-84ef-46cce4fc40cc" ma:termSetId="09814cd3-568e-fe90-9814-8d621ff8fb84" ma:anchorId="fba54fb3-c3e1-fe81-a776-ca4b69148c4d" ma:open="true" ma:isKeyword="false">
      <xsd:complexType>
        <xsd:sequence>
          <xsd:element ref="pc:Terms" minOccurs="0" maxOccurs="1"/>
        </xsd:sequence>
      </xsd:complexType>
    </xsd:element>
    <xsd:element name="MediaLengthInSeconds" ma:index="21" nillable="true" ma:displayName="MediaLengthInSeconds" ma:hidden="true" ma:internalName="MediaLengthInSeconds" ma:readOnly="true">
      <xsd:simpleType>
        <xsd:restriction base="dms:Unknown"/>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b1c0f98-fd1a-4e11-a445-ffe21cf40fc7"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1d5ab569-7b00-4fa4-a24f-f5dfe673e035}" ma:internalName="TaxCatchAll" ma:showField="CatchAllData" ma:web="2b1c0f98-fd1a-4e11-a445-ffe21cf40fc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2b1c0f98-fd1a-4e11-a445-ffe21cf40fc7" xsi:nil="true"/>
    <lcf76f155ced4ddcb4097134ff3c332f xmlns="7e0d13a2-796c-4f62-b41a-66f03abf0110">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6EB6B4CE-C68E-4199-856D-488953D02FE9}"/>
</file>

<file path=customXml/itemProps2.xml><?xml version="1.0" encoding="utf-8"?>
<ds:datastoreItem xmlns:ds="http://schemas.openxmlformats.org/officeDocument/2006/customXml" ds:itemID="{AE24B23C-0112-4A35-A344-679B30D61284}"/>
</file>

<file path=customXml/itemProps3.xml><?xml version="1.0" encoding="utf-8"?>
<ds:datastoreItem xmlns:ds="http://schemas.openxmlformats.org/officeDocument/2006/customXml" ds:itemID="{54901629-3C7E-4BAB-AC51-653EEB2CE873}"/>
</file>

<file path=docProps/app.xml><?xml version="1.0" encoding="utf-8"?>
<Properties xmlns="http://schemas.openxmlformats.org/officeDocument/2006/extended-properties" xmlns:vt="http://schemas.openxmlformats.org/officeDocument/2006/docPropsVTypes">
  <TotalTime>274</TotalTime>
  <Words>3703</Words>
  <Application>Microsoft Office PowerPoint</Application>
  <PresentationFormat>Affichage à l'écran (4:3)</PresentationFormat>
  <Paragraphs>621</Paragraphs>
  <Slides>35</Slides>
  <Notes>35</Notes>
  <HiddenSlides>0</HiddenSlides>
  <MMClips>0</MMClips>
  <ScaleCrop>false</ScaleCrop>
  <HeadingPairs>
    <vt:vector size="6" baseType="variant">
      <vt:variant>
        <vt:lpstr>Polices utilisées</vt:lpstr>
      </vt:variant>
      <vt:variant>
        <vt:i4>11</vt:i4>
      </vt:variant>
      <vt:variant>
        <vt:lpstr>Thème</vt:lpstr>
      </vt:variant>
      <vt:variant>
        <vt:i4>23</vt:i4>
      </vt:variant>
      <vt:variant>
        <vt:lpstr>Titres des diapositives</vt:lpstr>
      </vt:variant>
      <vt:variant>
        <vt:i4>35</vt:i4>
      </vt:variant>
    </vt:vector>
  </HeadingPairs>
  <TitlesOfParts>
    <vt:vector size="69" baseType="lpstr">
      <vt:lpstr>Arial</vt:lpstr>
      <vt:lpstr>AR PL SungtiL GB</vt:lpstr>
      <vt:lpstr>Times New Roman</vt:lpstr>
      <vt:lpstr>Lucida Sans Unicode</vt:lpstr>
      <vt:lpstr>Calibri</vt:lpstr>
      <vt:lpstr>Museo 500</vt:lpstr>
      <vt:lpstr>Tahoma</vt:lpstr>
      <vt:lpstr>Museo 300</vt:lpstr>
      <vt:lpstr>Museo 700</vt:lpstr>
      <vt:lpstr>AR CHRISTY</vt:lpstr>
      <vt:lpstr>Symbol</vt:lpstr>
      <vt:lpstr>Thème Office</vt:lpstr>
      <vt:lpstr>1_Thème Office</vt:lpstr>
      <vt:lpstr>3_Thème Office</vt:lpstr>
      <vt:lpstr>4_Thème Office</vt:lpstr>
      <vt:lpstr>5_Thème Office</vt:lpstr>
      <vt:lpstr>6_Thème Office</vt:lpstr>
      <vt:lpstr>7_Thème Office</vt:lpstr>
      <vt:lpstr>8_Thème Office</vt:lpstr>
      <vt:lpstr>9_Thème Office</vt:lpstr>
      <vt:lpstr>10_Thème Office</vt:lpstr>
      <vt:lpstr>11_Thème Office</vt:lpstr>
      <vt:lpstr>12_Thème Office</vt:lpstr>
      <vt:lpstr>13_Thème Office</vt:lpstr>
      <vt:lpstr>14_Thème Office</vt:lpstr>
      <vt:lpstr>15_Thème Office</vt:lpstr>
      <vt:lpstr>16_Thème Office</vt:lpstr>
      <vt:lpstr>17_Thème Office</vt:lpstr>
      <vt:lpstr>18_Thème Office</vt:lpstr>
      <vt:lpstr>19_Thème Office</vt:lpstr>
      <vt:lpstr>20_Thème Office</vt:lpstr>
      <vt:lpstr>21_Thème Office</vt:lpstr>
      <vt:lpstr>22_Thème Office</vt:lpstr>
      <vt:lpstr>23_Thème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GENESTMA</dc:creator>
  <cp:lastModifiedBy>Philippe</cp:lastModifiedBy>
  <cp:revision>369</cp:revision>
  <cp:lastPrinted>1601-01-01T00:00:00Z</cp:lastPrinted>
  <dcterms:created xsi:type="dcterms:W3CDTF">2010-12-03T12:58:54Z</dcterms:created>
  <dcterms:modified xsi:type="dcterms:W3CDTF">2020-10-13T10:01:00Z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0x01010055716DC2EF122046B45DD062CD98E665</vt:lpwstr>
  </property>
</Properties>
</file>