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3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1.xml" ContentType="application/vnd.openxmlformats-officedocument.drawingml.diagramData+xml"/>
  <Override PartName="/ppt/slides/slide44.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3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20.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notesSlides/notesSlide43.xml" ContentType="application/vnd.openxmlformats-officedocument.presentationml.notesSlide+xml"/>
  <Override PartName="/ppt/slideLayouts/slideLayout57.xml" ContentType="application/vnd.openxmlformats-officedocument.presentationml.slideLayout+xml"/>
  <Override PartName="/ppt/slideLayouts/slideLayout150.xml" ContentType="application/vnd.openxmlformats-officedocument.presentationml.slideLayout+xml"/>
  <Override PartName="/ppt/slideLayouts/slideLayout149.xml" ContentType="application/vnd.openxmlformats-officedocument.presentationml.slideLayout+xml"/>
  <Override PartName="/ppt/slideLayouts/slideLayout148.xml" ContentType="application/vnd.openxmlformats-officedocument.presentationml.slideLayout+xml"/>
  <Override PartName="/ppt/slideLayouts/slideLayout147.xml" ContentType="application/vnd.openxmlformats-officedocument.presentationml.slideLayout+xml"/>
  <Override PartName="/ppt/slideLayouts/slideLayout146.xml" ContentType="application/vnd.openxmlformats-officedocument.presentationml.slideLayout+xml"/>
  <Override PartName="/ppt/slideLayouts/slideLayout145.xml" ContentType="application/vnd.openxmlformats-officedocument.presentationml.slideLayout+xml"/>
  <Override PartName="/ppt/slideLayouts/slideLayout144.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8.xml" ContentType="application/vnd.openxmlformats-officedocument.presentationml.slideLayout+xml"/>
  <Override PartName="/ppt/slideLayouts/slideLayout157.xml" ContentType="application/vnd.openxmlformats-officedocument.presentationml.slideLayout+xml"/>
  <Override PartName="/ppt/slideLayouts/slideLayout156.xml" ContentType="application/vnd.openxmlformats-officedocument.presentationml.slideLayout+xml"/>
  <Override PartName="/ppt/slideLayouts/slideLayout155.xml" ContentType="application/vnd.openxmlformats-officedocument.presentationml.slideLayout+xml"/>
  <Override PartName="/ppt/slideLayouts/slideLayout47.xml" ContentType="application/vnd.openxmlformats-officedocument.presentationml.slideLayout+xml"/>
  <Override PartName="/ppt/slideLayouts/slideLayout154.xml" ContentType="application/vnd.openxmlformats-officedocument.presentationml.slideLayout+xml"/>
  <Override PartName="/ppt/slideLayouts/slideLayout48.xml" ContentType="application/vnd.openxmlformats-officedocument.presentationml.slideLayout+xml"/>
  <Override PartName="/ppt/slideLayouts/slideLayout143.xml" ContentType="application/vnd.openxmlformats-officedocument.presentationml.slideLayout+xml"/>
  <Override PartName="/ppt/slideLayouts/slideLayout142.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132.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85.xml" ContentType="application/vnd.openxmlformats-officedocument.presentationml.slideLayout+xml"/>
  <Override PartName="/ppt/slideLayouts/slideLayout184.xml" ContentType="application/vnd.openxmlformats-officedocument.presentationml.slideLayout+xml"/>
  <Override PartName="/ppt/slideLayouts/slideLayout183.xml" ContentType="application/vnd.openxmlformats-officedocument.presentationml.slideLayout+xml"/>
  <Override PartName="/ppt/slideLayouts/slideLayout182.xml" ContentType="application/vnd.openxmlformats-officedocument.presentationml.slideLayout+xml"/>
  <Override PartName="/ppt/slideLayouts/slideLayout181.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56.xml" ContentType="application/vnd.openxmlformats-officedocument.presentationml.slideLayout+xml"/>
  <Override PartName="/ppt/slideLayouts/slideLayout193.xml" ContentType="application/vnd.openxmlformats-officedocument.presentationml.slideLayout+xml"/>
  <Override PartName="/ppt/slideLayouts/slideLayout192.xml" ContentType="application/vnd.openxmlformats-officedocument.presentationml.slideLayout+xml"/>
  <Override PartName="/ppt/slideLayouts/slideLayout191.xml" ContentType="application/vnd.openxmlformats-officedocument.presentationml.slideLayout+xml"/>
  <Override PartName="/ppt/slideLayouts/slideLayout190.xml" ContentType="application/vnd.openxmlformats-officedocument.presentationml.slideLayout+xml"/>
  <Override PartName="/ppt/slideLayouts/slideLayout189.xml" ContentType="application/vnd.openxmlformats-officedocument.presentationml.slideLayout+xml"/>
  <Override PartName="/ppt/slideLayouts/slideLayout178.xml" ContentType="application/vnd.openxmlformats-officedocument.presentationml.slideLayout+xml"/>
  <Override PartName="/ppt/slideLayouts/slideLayout177.xml" ContentType="application/vnd.openxmlformats-officedocument.presentationml.slideLayout+xml"/>
  <Override PartName="/ppt/slideLayouts/slideLayout45.xml" ContentType="application/vnd.openxmlformats-officedocument.presentationml.slideLayout+xml"/>
  <Override PartName="/ppt/slideLayouts/slideLayout167.xml" ContentType="application/vnd.openxmlformats-officedocument.presentationml.slideLayout+xml"/>
  <Override PartName="/ppt/slideLayouts/slideLayout166.xml" ContentType="application/vnd.openxmlformats-officedocument.presentationml.slideLayout+xml"/>
  <Override PartName="/ppt/slideLayouts/slideLayout46.xml" ContentType="application/vnd.openxmlformats-officedocument.presentationml.slideLayout+xml"/>
  <Override PartName="/ppt/slideLayouts/slideLayout165.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6.xml" ContentType="application/vnd.openxmlformats-officedocument.presentationml.slideLayout+xml"/>
  <Override PartName="/ppt/slideLayouts/slideLayout175.xml" ContentType="application/vnd.openxmlformats-officedocument.presentationml.slideLayout+xml"/>
  <Override PartName="/ppt/slideLayouts/slideLayout174.xml" ContentType="application/vnd.openxmlformats-officedocument.presentationml.slideLayout+xml"/>
  <Override PartName="/ppt/slideLayouts/slideLayout173.xml" ContentType="application/vnd.openxmlformats-officedocument.presentationml.slideLayout+xml"/>
  <Override PartName="/ppt/slideLayouts/slideLayout172.xml" ContentType="application/vnd.openxmlformats-officedocument.presentationml.slideLayout+xml"/>
  <Override PartName="/ppt/slideLayouts/slideLayout171.xml" ContentType="application/vnd.openxmlformats-officedocument.presentationml.slideLayout+xml"/>
  <Override PartName="/ppt/slideLayouts/slideLayout127.xml" ContentType="application/vnd.openxmlformats-officedocument.presentationml.slideLayout+xml"/>
  <Override PartName="/ppt/slideLayouts/slideLayout126.xml" ContentType="application/vnd.openxmlformats-officedocument.presentationml.slideLayout+xml"/>
  <Override PartName="/ppt/slideLayouts/slideLayout125.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55.xml" ContentType="application/vnd.openxmlformats-officedocument.presentationml.slideLayout+xml"/>
  <Override PartName="/ppt/slideLayouts/slideLayout77.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54.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52.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51.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10.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53.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95.xml" ContentType="application/vnd.openxmlformats-officedocument.presentationml.slideLayout+xml"/>
  <Override PartName="/ppt/slideLayouts/slideLayout194.xml" ContentType="application/vnd.openxmlformats-officedocument.presentationml.slideLayout+xml"/>
  <Override PartName="/ppt/slideLayouts/slideLayout197.xml" ContentType="application/vnd.openxmlformats-officedocument.presentationml.slideLayout+xml"/>
  <Override PartName="/ppt/slideLayouts/slideLayout18.xml" ContentType="application/vnd.openxmlformats-officedocument.presentationml.slideLayout+xml"/>
  <Override PartName="/ppt/notesSlides/notesSlide15.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7.xml" ContentType="application/vnd.openxmlformats-officedocument.presentationml.slideLayout+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6.xml" ContentType="application/vnd.openxmlformats-officedocument.presentationml.notesSlide+xml"/>
  <Override PartName="/ppt/slideLayouts/slideLayout31.xml" ContentType="application/vnd.openxmlformats-officedocument.presentationml.slideLayout+xml"/>
  <Override PartName="/ppt/notesSlides/notesSlide5.xml" ContentType="application/vnd.openxmlformats-officedocument.presentationml.notesSlide+xml"/>
  <Override PartName="/ppt/slideLayouts/slideLayout19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4.xml" ContentType="application/vnd.openxmlformats-officedocument.presentationml.notesSlide+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notesSlides/notesSlide23.xml" ContentType="application/vnd.openxmlformats-officedocument.presentationml.notesSlide+xml"/>
  <Override PartName="/ppt/slideLayouts/slideLayout11.xml" ContentType="application/vnd.openxmlformats-officedocument.presentationml.slideLayout+xml"/>
  <Override PartName="/ppt/notesSlides/notesSlide22.xml" ContentType="application/vnd.openxmlformats-officedocument.presentationml.notesSlide+xml"/>
  <Override PartName="/ppt/slideLayouts/slideLayout9.xml" ContentType="application/vnd.openxmlformats-officedocument.presentationml.slideLayout+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32.xml" ContentType="application/vnd.openxmlformats-officedocument.presentationml.slideLayout+xml"/>
  <Override PartName="/ppt/notesSlides/notesSlide4.xml" ContentType="application/vnd.openxmlformats-officedocument.presentationml.notesSlide+xml"/>
  <Override PartName="/ppt/slideLayouts/slideLayout33.xml" ContentType="application/vnd.openxmlformats-officedocument.presentationml.slideLayout+xml"/>
  <Override PartName="/ppt/slideLayouts/slideLayout220.xml" ContentType="application/vnd.openxmlformats-officedocument.presentationml.slideLayout+xml"/>
  <Override PartName="/ppt/slideLayouts/slideLayout219.xml" ContentType="application/vnd.openxmlformats-officedocument.presentationml.slideLayout+xml"/>
  <Override PartName="/ppt/slideLayouts/slideLayout218.xml" ContentType="application/vnd.openxmlformats-officedocument.presentationml.slideLayout+xml"/>
  <Override PartName="/ppt/slideLayouts/slideLayout217.xml" ContentType="application/vnd.openxmlformats-officedocument.presentationml.slideLayout+xml"/>
  <Override PartName="/ppt/slideLayouts/slideLayout216.xml" ContentType="application/vnd.openxmlformats-officedocument.presentationml.slideLayout+xml"/>
  <Override PartName="/ppt/slideLayouts/slideLayout215.xml" ContentType="application/vnd.openxmlformats-officedocument.presentationml.slideLayout+xml"/>
  <Override PartName="/ppt/slideLayouts/slideLayout214.xml" ContentType="application/vnd.openxmlformats-officedocument.presentationml.slideLayout+xml"/>
  <Override PartName="/ppt/slideLayouts/slideLayout42.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notesSlides/notesSlide3.xml" ContentType="application/vnd.openxmlformats-officedocument.presentationml.notesSlide+xml"/>
  <Override PartName="/ppt/slideLayouts/slideLayout227.xml" ContentType="application/vnd.openxmlformats-officedocument.presentationml.slideLayout+xml"/>
  <Override PartName="/ppt/slideLayouts/slideLayout226.xml" ContentType="application/vnd.openxmlformats-officedocument.presentationml.slideLayout+xml"/>
  <Override PartName="/ppt/slideLayouts/slideLayout225.xml" ContentType="application/vnd.openxmlformats-officedocument.presentationml.slideLayout+xml"/>
  <Override PartName="/ppt/slideLayouts/slideLayout224.xml" ContentType="application/vnd.openxmlformats-officedocument.presentationml.slideLayout+xml"/>
  <Override PartName="/ppt/slideLayouts/slideLayout223.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02.xml" ContentType="application/vnd.openxmlformats-officedocument.presentationml.slideLayout+xml"/>
  <Override PartName="/ppt/slideLayouts/slideLayout201.xml" ContentType="application/vnd.openxmlformats-officedocument.presentationml.slideLayout+xml"/>
  <Override PartName="/ppt/slideLayouts/slideLayout200.xml" ContentType="application/vnd.openxmlformats-officedocument.presentationml.slideLayout+xml"/>
  <Override PartName="/ppt/slideLayouts/slideLayout199.xml" ContentType="application/vnd.openxmlformats-officedocument.presentationml.slideLayout+xml"/>
  <Override PartName="/ppt/slideLayouts/slideLayout44.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10.xml" ContentType="application/vnd.openxmlformats-officedocument.presentationml.slideLayout+xml"/>
  <Override PartName="/ppt/slideLayouts/slideLayout43.xml" ContentType="application/vnd.openxmlformats-officedocument.presentationml.slideLayout+xml"/>
  <Override PartName="/ppt/slideLayouts/slideLayout209.xml" ContentType="application/vnd.openxmlformats-officedocument.presentationml.slideLayout+xml"/>
  <Override PartName="/ppt/slideLayouts/slideLayout208.xml" ContentType="application/vnd.openxmlformats-officedocument.presentationml.slideLayout+xml"/>
  <Override PartName="/ppt/slideLayouts/slideLayout207.xml" ContentType="application/vnd.openxmlformats-officedocument.presentationml.slideLayout+xml"/>
  <Override PartName="/ppt/slideLayouts/slideLayout206.xml" ContentType="application/vnd.openxmlformats-officedocument.presentationml.slideLayout+xml"/>
  <Override PartName="/ppt/slideLayouts/slideLayout229.xml" ContentType="application/vnd.openxmlformats-officedocument.presentationml.slideLayout+xml"/>
  <Override PartName="/ppt/slideLayouts/slideLayout228.xml" ContentType="application/vnd.openxmlformats-officedocument.presentationml.slideLayout+xml"/>
  <Override PartName="/ppt/slideLayouts/slideLayout231.xml" ContentType="application/vnd.openxmlformats-officedocument.presentationml.slideLayout+xml"/>
  <Override PartName="/ppt/slideLayouts/slideLayout252.xml" ContentType="application/vnd.openxmlformats-officedocument.presentationml.slideLayout+xml"/>
  <Override PartName="/ppt/slideLayouts/slideLayout251.xml" ContentType="application/vnd.openxmlformats-officedocument.presentationml.slideLayout+xml"/>
  <Override PartName="/ppt/slideLayouts/slideLayout250.xml" ContentType="application/vnd.openxmlformats-officedocument.presentationml.slideLayout+xml"/>
  <Override PartName="/ppt/slideLayouts/slideLayout249.xml" ContentType="application/vnd.openxmlformats-officedocument.presentationml.slideLayout+xml"/>
  <Override PartName="/ppt/slideLayouts/slideLayout230.xml" ContentType="application/vnd.openxmlformats-officedocument.presentationml.slideLayout+xml"/>
  <Override PartName="/ppt/slideLayouts/slideLayout247.xml" ContentType="application/vnd.openxmlformats-officedocument.presentationml.slideLayout+xml"/>
  <Override PartName="/ppt/slideLayouts/slideLayout25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notesSlides/notesSlide2.xml" ContentType="application/vnd.openxmlformats-officedocument.presentationml.notesSl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slideLayouts/slideLayout37.xml" ContentType="application/vnd.openxmlformats-officedocument.presentationml.slideLayout+xml"/>
  <Override PartName="/ppt/slideLayouts/slideLayout246.xml" ContentType="application/vnd.openxmlformats-officedocument.presentationml.slideLayout+xml"/>
  <Override PartName="/ppt/slideLayouts/slideLayout248.xml" ContentType="application/vnd.openxmlformats-officedocument.presentationml.slideLayout+xml"/>
  <Override PartName="/ppt/slideLayouts/slideLayout244.xml" ContentType="application/vnd.openxmlformats-officedocument.presentationml.slideLayout+xml"/>
  <Override PartName="/ppt/slideLayouts/slideLayout236.xml" ContentType="application/vnd.openxmlformats-officedocument.presentationml.slideLayout+xml"/>
  <Override PartName="/ppt/slideLayouts/slideLayout235.xml" ContentType="application/vnd.openxmlformats-officedocument.presentationml.slideLayout+xml"/>
  <Override PartName="/ppt/slideLayouts/slideLayout234.xml" ContentType="application/vnd.openxmlformats-officedocument.presentationml.slideLayout+xml"/>
  <Override PartName="/ppt/slideLayouts/slideLayout233.xml" ContentType="application/vnd.openxmlformats-officedocument.presentationml.slideLayout+xml"/>
  <Override PartName="/ppt/slideLayouts/slideLayout232.xml" ContentType="application/vnd.openxmlformats-officedocument.presentationml.slideLayout+xml"/>
  <Override PartName="/ppt/slideLayouts/slideLayout41.xml" ContentType="application/vnd.openxmlformats-officedocument.presentationml.slideLayout+xml"/>
  <Override PartName="/ppt/slideLayouts/slideLayout237.xml" ContentType="application/vnd.openxmlformats-officedocument.presentationml.slideLayout+xml"/>
  <Override PartName="/ppt/slideLayouts/slideLayout245.xml" ContentType="application/vnd.openxmlformats-officedocument.presentationml.slideLayout+xml"/>
  <Override PartName="/ppt/slideLayouts/slideLayout239.xml" ContentType="application/vnd.openxmlformats-officedocument.presentationml.slideLayout+xml"/>
  <Override PartName="/ppt/slideLayouts/slideLayout243.xml" ContentType="application/vnd.openxmlformats-officedocument.presentationml.slideLayout+xml"/>
  <Override PartName="/ppt/slideLayouts/slideLayout238.xml" ContentType="application/vnd.openxmlformats-officedocument.presentationml.slideLayout+xml"/>
  <Override PartName="/ppt/slideLayouts/slideLayout242.xml" ContentType="application/vnd.openxmlformats-officedocument.presentationml.slideLayout+xml"/>
  <Override PartName="/ppt/slideLayouts/slideLayout40.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7.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21.xml" ContentType="application/vnd.openxmlformats-officedocument.theme+xml"/>
  <Override PartName="/ppt/theme/theme20.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 id="2147483670" r:id="rId22"/>
    <p:sldMasterId id="2147483671" r:id="rId23"/>
  </p:sldMasterIdLst>
  <p:notesMasterIdLst>
    <p:notesMasterId r:id="rId68"/>
  </p:notesMasterIdLst>
  <p:handoutMasterIdLst>
    <p:handoutMasterId r:id="rId69"/>
  </p:handoutMasterIdLst>
  <p:sldIdLst>
    <p:sldId id="345" r:id="rId24"/>
    <p:sldId id="416" r:id="rId25"/>
    <p:sldId id="304" r:id="rId26"/>
    <p:sldId id="417" r:id="rId27"/>
    <p:sldId id="261" r:id="rId28"/>
    <p:sldId id="418" r:id="rId29"/>
    <p:sldId id="263" r:id="rId30"/>
    <p:sldId id="264" r:id="rId31"/>
    <p:sldId id="302" r:id="rId32"/>
    <p:sldId id="266" r:id="rId33"/>
    <p:sldId id="269" r:id="rId34"/>
    <p:sldId id="419" r:id="rId35"/>
    <p:sldId id="268" r:id="rId36"/>
    <p:sldId id="272" r:id="rId37"/>
    <p:sldId id="273" r:id="rId38"/>
    <p:sldId id="420" r:id="rId39"/>
    <p:sldId id="267" r:id="rId40"/>
    <p:sldId id="270" r:id="rId41"/>
    <p:sldId id="275" r:id="rId42"/>
    <p:sldId id="276" r:id="rId43"/>
    <p:sldId id="277" r:id="rId44"/>
    <p:sldId id="278" r:id="rId45"/>
    <p:sldId id="279" r:id="rId46"/>
    <p:sldId id="421" r:id="rId47"/>
    <p:sldId id="309" r:id="rId48"/>
    <p:sldId id="310" r:id="rId49"/>
    <p:sldId id="311" r:id="rId50"/>
    <p:sldId id="313" r:id="rId51"/>
    <p:sldId id="314" r:id="rId52"/>
    <p:sldId id="312" r:id="rId53"/>
    <p:sldId id="315" r:id="rId54"/>
    <p:sldId id="316" r:id="rId55"/>
    <p:sldId id="422" r:id="rId56"/>
    <p:sldId id="290" r:id="rId57"/>
    <p:sldId id="292" r:id="rId58"/>
    <p:sldId id="293" r:id="rId59"/>
    <p:sldId id="294" r:id="rId60"/>
    <p:sldId id="291" r:id="rId61"/>
    <p:sldId id="295" r:id="rId62"/>
    <p:sldId id="423" r:id="rId63"/>
    <p:sldId id="319" r:id="rId64"/>
    <p:sldId id="318" r:id="rId65"/>
    <p:sldId id="424" r:id="rId66"/>
    <p:sldId id="425" r:id="rId67"/>
  </p:sldIdLst>
  <p:sldSz cx="9144000" cy="6858000" type="screen4x3"/>
  <p:notesSz cx="6669088" cy="9926638"/>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AR PL SungtiL GB"/>
        <a:cs typeface="AR PL SungtiL GB"/>
      </a:defRPr>
    </a:lvl5pPr>
    <a:lvl6pPr marL="2286000" algn="l" defTabSz="914400" rtl="0" eaLnBrk="1" latinLnBrk="0" hangingPunct="1">
      <a:defRPr kern="1200">
        <a:solidFill>
          <a:schemeClr val="tx1"/>
        </a:solidFill>
        <a:latin typeface="Arial" panose="020B0604020202020204" pitchFamily="34" charset="0"/>
        <a:ea typeface="AR PL SungtiL GB"/>
        <a:cs typeface="AR PL SungtiL GB"/>
      </a:defRPr>
    </a:lvl6pPr>
    <a:lvl7pPr marL="2743200" algn="l" defTabSz="914400" rtl="0" eaLnBrk="1" latinLnBrk="0" hangingPunct="1">
      <a:defRPr kern="1200">
        <a:solidFill>
          <a:schemeClr val="tx1"/>
        </a:solidFill>
        <a:latin typeface="Arial" panose="020B0604020202020204" pitchFamily="34" charset="0"/>
        <a:ea typeface="AR PL SungtiL GB"/>
        <a:cs typeface="AR PL SungtiL GB"/>
      </a:defRPr>
    </a:lvl7pPr>
    <a:lvl8pPr marL="3200400" algn="l" defTabSz="914400" rtl="0" eaLnBrk="1" latinLnBrk="0" hangingPunct="1">
      <a:defRPr kern="1200">
        <a:solidFill>
          <a:schemeClr val="tx1"/>
        </a:solidFill>
        <a:latin typeface="Arial" panose="020B0604020202020204" pitchFamily="34" charset="0"/>
        <a:ea typeface="AR PL SungtiL GB"/>
        <a:cs typeface="AR PL SungtiL GB"/>
      </a:defRPr>
    </a:lvl8pPr>
    <a:lvl9pPr marL="3657600" algn="l" defTabSz="914400" rtl="0" eaLnBrk="1" latinLnBrk="0" hangingPunct="1">
      <a:defRPr kern="1200">
        <a:solidFill>
          <a:schemeClr val="tx1"/>
        </a:solidFill>
        <a:latin typeface="Arial" panose="020B0604020202020204" pitchFamily="34" charset="0"/>
        <a:ea typeface="AR PL SungtiL GB"/>
        <a:cs typeface="AR PL SungtiL GB"/>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EDED"/>
    <a:srgbClr val="FFF2CC"/>
    <a:srgbClr val="FF3399"/>
    <a:srgbClr val="EAB200"/>
    <a:srgbClr val="FFC000"/>
    <a:srgbClr val="8497B0"/>
    <a:srgbClr val="548235"/>
    <a:srgbClr val="C55A11"/>
    <a:srgbClr val="43823E"/>
    <a:srgbClr val="B57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58129" autoAdjust="0"/>
  </p:normalViewPr>
  <p:slideViewPr>
    <p:cSldViewPr>
      <p:cViewPr varScale="1">
        <p:scale>
          <a:sx n="63" d="100"/>
          <a:sy n="63" d="100"/>
        </p:scale>
        <p:origin x="2748"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p:scale>
          <a:sx n="40" d="100"/>
          <a:sy n="40" d="100"/>
        </p:scale>
        <p:origin x="3138" y="33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customXml" Target="../customXml/item1.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presProps" Target="presProps.xml"/><Relationship Id="rId75"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customXml" Target="../customXml/item3.xml"/><Relationship Id="rId7" Type="http://schemas.openxmlformats.org/officeDocument/2006/relationships/slideMaster" Target="slideMasters/slideMaster7.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1917E-FDD0-4953-AD6A-C1EEB47B849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F1A017D0-38AB-4C1F-86CB-393F91A5E0BF}">
      <dgm:prSet phldrT="[Texte]" custT="1"/>
      <dgm:spPr>
        <a:solidFill>
          <a:srgbClr val="92D050">
            <a:alpha val="50000"/>
          </a:srgbClr>
        </a:solidFill>
      </dgm:spPr>
      <dgm:t>
        <a:bodyPr/>
        <a:lstStyle/>
        <a:p>
          <a:r>
            <a:rPr lang="fr-FR" sz="1800" b="1" dirty="0">
              <a:solidFill>
                <a:schemeClr val="tx1"/>
              </a:solidFill>
              <a:latin typeface="Museo 500" panose="02000000000000000000" pitchFamily="50" charset="0"/>
            </a:rPr>
            <a:t>Physique</a:t>
          </a:r>
        </a:p>
        <a:p>
          <a:r>
            <a:rPr lang="fr-FR" sz="1800" i="1" dirty="0">
              <a:latin typeface="Museo 500" panose="02000000000000000000" pitchFamily="50" charset="0"/>
            </a:rPr>
            <a:t>fatigue, vertige, insomnie</a:t>
          </a:r>
        </a:p>
      </dgm:t>
    </dgm:pt>
    <dgm:pt modelId="{13007D27-29B5-4BA8-8158-E4FEAEAB2588}" type="parTrans" cxnId="{402D7DEB-F7CE-4780-B790-D37F2C7D1BCB}">
      <dgm:prSet/>
      <dgm:spPr/>
      <dgm:t>
        <a:bodyPr/>
        <a:lstStyle/>
        <a:p>
          <a:endParaRPr lang="fr-FR" sz="2000"/>
        </a:p>
      </dgm:t>
    </dgm:pt>
    <dgm:pt modelId="{6D0B1014-3C4C-4E85-829C-A6C26802AD8B}" type="sibTrans" cxnId="{402D7DEB-F7CE-4780-B790-D37F2C7D1BCB}">
      <dgm:prSet/>
      <dgm:spPr/>
      <dgm:t>
        <a:bodyPr/>
        <a:lstStyle/>
        <a:p>
          <a:endParaRPr lang="fr-FR" sz="2000"/>
        </a:p>
      </dgm:t>
    </dgm:pt>
    <dgm:pt modelId="{F749F5DC-17CF-4768-A2FE-C6D27D3E777A}">
      <dgm:prSet phldrT="[Texte]" custT="1"/>
      <dgm:spPr>
        <a:solidFill>
          <a:srgbClr val="92D050">
            <a:alpha val="50000"/>
          </a:srgbClr>
        </a:solidFill>
      </dgm:spPr>
      <dgm:t>
        <a:bodyPr/>
        <a:lstStyle/>
        <a:p>
          <a:r>
            <a:rPr lang="fr-FR" sz="1800" b="1" dirty="0">
              <a:latin typeface="Museo 500" panose="02000000000000000000" pitchFamily="50" charset="0"/>
            </a:rPr>
            <a:t>Emotionnel</a:t>
          </a:r>
        </a:p>
        <a:p>
          <a:r>
            <a:rPr lang="fr-FR" sz="1800" i="1" dirty="0">
              <a:latin typeface="Museo 500" panose="02000000000000000000" pitchFamily="50" charset="0"/>
            </a:rPr>
            <a:t>tristesse, irritabilité</a:t>
          </a:r>
        </a:p>
      </dgm:t>
    </dgm:pt>
    <dgm:pt modelId="{CEF1A7C6-0C8F-4EEB-9FCF-B6FBC094A9AA}" type="parTrans" cxnId="{37672D6E-D2A1-4762-BCF8-BF563BCBE893}">
      <dgm:prSet/>
      <dgm:spPr/>
      <dgm:t>
        <a:bodyPr/>
        <a:lstStyle/>
        <a:p>
          <a:endParaRPr lang="fr-FR" sz="2000"/>
        </a:p>
      </dgm:t>
    </dgm:pt>
    <dgm:pt modelId="{3D99E888-136F-4E72-B26E-6B005E5ADAEE}" type="sibTrans" cxnId="{37672D6E-D2A1-4762-BCF8-BF563BCBE893}">
      <dgm:prSet/>
      <dgm:spPr/>
      <dgm:t>
        <a:bodyPr/>
        <a:lstStyle/>
        <a:p>
          <a:endParaRPr lang="fr-FR" sz="2000"/>
        </a:p>
      </dgm:t>
    </dgm:pt>
    <dgm:pt modelId="{480A735D-E68F-427C-807D-08774C9AADC0}">
      <dgm:prSet phldrT="[Texte]" custT="1"/>
      <dgm:spPr>
        <a:solidFill>
          <a:srgbClr val="92D050">
            <a:alpha val="50000"/>
          </a:srgbClr>
        </a:solidFill>
      </dgm:spPr>
      <dgm:t>
        <a:bodyPr/>
        <a:lstStyle/>
        <a:p>
          <a:r>
            <a:rPr lang="fr-FR" sz="1800" b="1" dirty="0">
              <a:latin typeface="Museo 500" panose="02000000000000000000" pitchFamily="50" charset="0"/>
            </a:rPr>
            <a:t>Intellectuel</a:t>
          </a:r>
        </a:p>
        <a:p>
          <a:r>
            <a:rPr lang="fr-FR" sz="1800" i="1" dirty="0">
              <a:latin typeface="Museo 500" panose="02000000000000000000" pitchFamily="50" charset="0"/>
            </a:rPr>
            <a:t>erreurs, oublis</a:t>
          </a:r>
        </a:p>
      </dgm:t>
    </dgm:pt>
    <dgm:pt modelId="{51E95C64-C63C-4317-B3B0-5A8450133C51}" type="parTrans" cxnId="{96D33842-6CD6-4B29-9CED-EFAA421AE55F}">
      <dgm:prSet/>
      <dgm:spPr/>
      <dgm:t>
        <a:bodyPr/>
        <a:lstStyle/>
        <a:p>
          <a:endParaRPr lang="fr-FR" sz="2000"/>
        </a:p>
      </dgm:t>
    </dgm:pt>
    <dgm:pt modelId="{C4A17C65-69A7-47DE-9936-38488ECE8D61}" type="sibTrans" cxnId="{96D33842-6CD6-4B29-9CED-EFAA421AE55F}">
      <dgm:prSet/>
      <dgm:spPr/>
      <dgm:t>
        <a:bodyPr/>
        <a:lstStyle/>
        <a:p>
          <a:endParaRPr lang="fr-FR" sz="2000"/>
        </a:p>
      </dgm:t>
    </dgm:pt>
    <dgm:pt modelId="{C07092CD-F157-4DE9-AA27-772C97ED27AF}">
      <dgm:prSet phldrT="[Texte]" custT="1"/>
      <dgm:spPr>
        <a:solidFill>
          <a:srgbClr val="92D050">
            <a:alpha val="50000"/>
          </a:srgbClr>
        </a:solidFill>
      </dgm:spPr>
      <dgm:t>
        <a:bodyPr/>
        <a:lstStyle/>
        <a:p>
          <a:r>
            <a:rPr lang="fr-FR" sz="1800" b="1" dirty="0">
              <a:latin typeface="Museo 500" panose="02000000000000000000" pitchFamily="50" charset="0"/>
            </a:rPr>
            <a:t>Comportemental</a:t>
          </a:r>
        </a:p>
        <a:p>
          <a:r>
            <a:rPr lang="fr-FR" sz="1800" i="1" dirty="0">
              <a:latin typeface="Museo 500" panose="02000000000000000000" pitchFamily="50" charset="0"/>
            </a:rPr>
            <a:t>repli sur soi, troubles de l’appétit</a:t>
          </a:r>
        </a:p>
      </dgm:t>
    </dgm:pt>
    <dgm:pt modelId="{793373FC-74C8-411F-A817-CAB7541B1AF2}" type="parTrans" cxnId="{9FCB7FDB-0BD8-44A1-8ED8-64F6A80B768C}">
      <dgm:prSet/>
      <dgm:spPr/>
      <dgm:t>
        <a:bodyPr/>
        <a:lstStyle/>
        <a:p>
          <a:endParaRPr lang="fr-FR" sz="2000"/>
        </a:p>
      </dgm:t>
    </dgm:pt>
    <dgm:pt modelId="{5A5A664F-8E05-46AD-987A-04BFBFE861E8}" type="sibTrans" cxnId="{9FCB7FDB-0BD8-44A1-8ED8-64F6A80B768C}">
      <dgm:prSet/>
      <dgm:spPr/>
      <dgm:t>
        <a:bodyPr/>
        <a:lstStyle/>
        <a:p>
          <a:endParaRPr lang="fr-FR" sz="2000"/>
        </a:p>
      </dgm:t>
    </dgm:pt>
    <dgm:pt modelId="{82E8D65C-C743-49CC-81EC-69CB4D705F07}" type="pres">
      <dgm:prSet presAssocID="{DF51917E-FDD0-4953-AD6A-C1EEB47B8493}" presName="Name0" presStyleCnt="0">
        <dgm:presLayoutVars>
          <dgm:dir/>
          <dgm:resizeHandles val="exact"/>
        </dgm:presLayoutVars>
      </dgm:prSet>
      <dgm:spPr/>
    </dgm:pt>
    <dgm:pt modelId="{E823705C-9ACF-4AE5-B963-13E5810F1AF1}" type="pres">
      <dgm:prSet presAssocID="{F1A017D0-38AB-4C1F-86CB-393F91A5E0BF}" presName="Name5" presStyleLbl="vennNode1" presStyleIdx="0" presStyleCnt="4" custScaleX="88283" custScaleY="86019" custLinFactNeighborX="-43775" custLinFactNeighborY="-20">
        <dgm:presLayoutVars>
          <dgm:bulletEnabled val="1"/>
        </dgm:presLayoutVars>
      </dgm:prSet>
      <dgm:spPr/>
    </dgm:pt>
    <dgm:pt modelId="{FBB844A6-822D-41EE-A5AE-344151709C3D}" type="pres">
      <dgm:prSet presAssocID="{6D0B1014-3C4C-4E85-829C-A6C26802AD8B}" presName="space" presStyleCnt="0"/>
      <dgm:spPr/>
    </dgm:pt>
    <dgm:pt modelId="{131F97EB-D885-4B88-800F-960DA16BC6C0}" type="pres">
      <dgm:prSet presAssocID="{F749F5DC-17CF-4768-A2FE-C6D27D3E777A}" presName="Name5" presStyleLbl="vennNode1" presStyleIdx="1" presStyleCnt="4" custScaleX="111182" custScaleY="86059" custLinFactNeighborX="2561" custLinFactNeighborY="6032">
        <dgm:presLayoutVars>
          <dgm:bulletEnabled val="1"/>
        </dgm:presLayoutVars>
      </dgm:prSet>
      <dgm:spPr/>
    </dgm:pt>
    <dgm:pt modelId="{C028B57E-0DB8-4414-95D1-F135C543F8B1}" type="pres">
      <dgm:prSet presAssocID="{3D99E888-136F-4E72-B26E-6B005E5ADAEE}" presName="space" presStyleCnt="0"/>
      <dgm:spPr/>
    </dgm:pt>
    <dgm:pt modelId="{21256D53-1BD5-4C3D-9B23-ACD6D0658A1D}" type="pres">
      <dgm:prSet presAssocID="{480A735D-E68F-427C-807D-08774C9AADC0}" presName="Name5" presStyleLbl="vennNode1" presStyleIdx="2" presStyleCnt="4" custScaleX="106949" custScaleY="86213" custLinFactNeighborX="8398" custLinFactNeighborY="-585">
        <dgm:presLayoutVars>
          <dgm:bulletEnabled val="1"/>
        </dgm:presLayoutVars>
      </dgm:prSet>
      <dgm:spPr/>
    </dgm:pt>
    <dgm:pt modelId="{A79E6270-DCF2-4913-8962-E675E83C92F5}" type="pres">
      <dgm:prSet presAssocID="{C4A17C65-69A7-47DE-9936-38488ECE8D61}" presName="space" presStyleCnt="0"/>
      <dgm:spPr/>
    </dgm:pt>
    <dgm:pt modelId="{D8DDE8A7-30CA-4B0D-A45E-7A1E11661A3C}" type="pres">
      <dgm:prSet presAssocID="{C07092CD-F157-4DE9-AA27-772C97ED27AF}" presName="Name5" presStyleLbl="vennNode1" presStyleIdx="3" presStyleCnt="4" custScaleX="157324" custScaleY="86213" custLinFactNeighborX="19744" custLinFactNeighborY="-3102">
        <dgm:presLayoutVars>
          <dgm:bulletEnabled val="1"/>
        </dgm:presLayoutVars>
      </dgm:prSet>
      <dgm:spPr/>
    </dgm:pt>
  </dgm:ptLst>
  <dgm:cxnLst>
    <dgm:cxn modelId="{0219F61E-8EEE-45B5-8349-B221B4F1D1A6}" type="presOf" srcId="{F1A017D0-38AB-4C1F-86CB-393F91A5E0BF}" destId="{E823705C-9ACF-4AE5-B963-13E5810F1AF1}" srcOrd="0" destOrd="0" presId="urn:microsoft.com/office/officeart/2005/8/layout/venn3"/>
    <dgm:cxn modelId="{96D33842-6CD6-4B29-9CED-EFAA421AE55F}" srcId="{DF51917E-FDD0-4953-AD6A-C1EEB47B8493}" destId="{480A735D-E68F-427C-807D-08774C9AADC0}" srcOrd="2" destOrd="0" parTransId="{51E95C64-C63C-4317-B3B0-5A8450133C51}" sibTransId="{C4A17C65-69A7-47DE-9936-38488ECE8D61}"/>
    <dgm:cxn modelId="{37672D6E-D2A1-4762-BCF8-BF563BCBE893}" srcId="{DF51917E-FDD0-4953-AD6A-C1EEB47B8493}" destId="{F749F5DC-17CF-4768-A2FE-C6D27D3E777A}" srcOrd="1" destOrd="0" parTransId="{CEF1A7C6-0C8F-4EEB-9FCF-B6FBC094A9AA}" sibTransId="{3D99E888-136F-4E72-B26E-6B005E5ADAEE}"/>
    <dgm:cxn modelId="{52A44D8D-8EC0-48F5-A6E2-1DEB254CBB4E}" type="presOf" srcId="{F749F5DC-17CF-4768-A2FE-C6D27D3E777A}" destId="{131F97EB-D885-4B88-800F-960DA16BC6C0}" srcOrd="0" destOrd="0" presId="urn:microsoft.com/office/officeart/2005/8/layout/venn3"/>
    <dgm:cxn modelId="{4FBA26A3-5447-4DEB-8F4B-3E0F8A0C9B0B}" type="presOf" srcId="{480A735D-E68F-427C-807D-08774C9AADC0}" destId="{21256D53-1BD5-4C3D-9B23-ACD6D0658A1D}" srcOrd="0" destOrd="0" presId="urn:microsoft.com/office/officeart/2005/8/layout/venn3"/>
    <dgm:cxn modelId="{0BB67BB9-B373-4ABF-9577-A5D082FB14A3}" type="presOf" srcId="{C07092CD-F157-4DE9-AA27-772C97ED27AF}" destId="{D8DDE8A7-30CA-4B0D-A45E-7A1E11661A3C}" srcOrd="0" destOrd="0" presId="urn:microsoft.com/office/officeart/2005/8/layout/venn3"/>
    <dgm:cxn modelId="{783AB4C0-06D2-4E01-9557-815E094D3170}" type="presOf" srcId="{DF51917E-FDD0-4953-AD6A-C1EEB47B8493}" destId="{82E8D65C-C743-49CC-81EC-69CB4D705F07}" srcOrd="0" destOrd="0" presId="urn:microsoft.com/office/officeart/2005/8/layout/venn3"/>
    <dgm:cxn modelId="{9FCB7FDB-0BD8-44A1-8ED8-64F6A80B768C}" srcId="{DF51917E-FDD0-4953-AD6A-C1EEB47B8493}" destId="{C07092CD-F157-4DE9-AA27-772C97ED27AF}" srcOrd="3" destOrd="0" parTransId="{793373FC-74C8-411F-A817-CAB7541B1AF2}" sibTransId="{5A5A664F-8E05-46AD-987A-04BFBFE861E8}"/>
    <dgm:cxn modelId="{402D7DEB-F7CE-4780-B790-D37F2C7D1BCB}" srcId="{DF51917E-FDD0-4953-AD6A-C1EEB47B8493}" destId="{F1A017D0-38AB-4C1F-86CB-393F91A5E0BF}" srcOrd="0" destOrd="0" parTransId="{13007D27-29B5-4BA8-8158-E4FEAEAB2588}" sibTransId="{6D0B1014-3C4C-4E85-829C-A6C26802AD8B}"/>
    <dgm:cxn modelId="{D11BA72B-6E87-4372-8019-5BB93AB60D72}" type="presParOf" srcId="{82E8D65C-C743-49CC-81EC-69CB4D705F07}" destId="{E823705C-9ACF-4AE5-B963-13E5810F1AF1}" srcOrd="0" destOrd="0" presId="urn:microsoft.com/office/officeart/2005/8/layout/venn3"/>
    <dgm:cxn modelId="{F810B561-4497-46BE-BC67-CBA92E54DA75}" type="presParOf" srcId="{82E8D65C-C743-49CC-81EC-69CB4D705F07}" destId="{FBB844A6-822D-41EE-A5AE-344151709C3D}" srcOrd="1" destOrd="0" presId="urn:microsoft.com/office/officeart/2005/8/layout/venn3"/>
    <dgm:cxn modelId="{C7CE0F5D-742D-4037-AD37-7DB9E62E967D}" type="presParOf" srcId="{82E8D65C-C743-49CC-81EC-69CB4D705F07}" destId="{131F97EB-D885-4B88-800F-960DA16BC6C0}" srcOrd="2" destOrd="0" presId="urn:microsoft.com/office/officeart/2005/8/layout/venn3"/>
    <dgm:cxn modelId="{3E7261B4-0D5A-40BF-9BEE-90E47B489375}" type="presParOf" srcId="{82E8D65C-C743-49CC-81EC-69CB4D705F07}" destId="{C028B57E-0DB8-4414-95D1-F135C543F8B1}" srcOrd="3" destOrd="0" presId="urn:microsoft.com/office/officeart/2005/8/layout/venn3"/>
    <dgm:cxn modelId="{F82CF578-9849-4AEE-98B1-FBFC155BFBBA}" type="presParOf" srcId="{82E8D65C-C743-49CC-81EC-69CB4D705F07}" destId="{21256D53-1BD5-4C3D-9B23-ACD6D0658A1D}" srcOrd="4" destOrd="0" presId="urn:microsoft.com/office/officeart/2005/8/layout/venn3"/>
    <dgm:cxn modelId="{AC6C753B-9C1C-461F-9E21-87B62D9E02A8}" type="presParOf" srcId="{82E8D65C-C743-49CC-81EC-69CB4D705F07}" destId="{A79E6270-DCF2-4913-8962-E675E83C92F5}" srcOrd="5" destOrd="0" presId="urn:microsoft.com/office/officeart/2005/8/layout/venn3"/>
    <dgm:cxn modelId="{5FF665C0-2F28-4426-9428-0EF2F1FF5C28}" type="presParOf" srcId="{82E8D65C-C743-49CC-81EC-69CB4D705F07}" destId="{D8DDE8A7-30CA-4B0D-A45E-7A1E11661A3C}" srcOrd="6" destOrd="0" presId="urn:microsoft.com/office/officeart/2005/8/layout/venn3"/>
  </dgm:cxnLst>
  <dgm:bg>
    <a:solidFill>
      <a:srgbClr val="92D05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705C-9ACF-4AE5-B963-13E5810F1AF1}">
      <dsp:nvSpPr>
        <dsp:cNvPr id="0" name=""/>
        <dsp:cNvSpPr/>
      </dsp:nvSpPr>
      <dsp:spPr>
        <a:xfrm>
          <a:off x="0" y="2310"/>
          <a:ext cx="1776637" cy="1731076"/>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751" tIns="22860" rIns="110751"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chemeClr val="tx1"/>
              </a:solidFill>
              <a:latin typeface="Museo 500" panose="02000000000000000000" pitchFamily="50" charset="0"/>
            </a:rPr>
            <a:t>Physique</a:t>
          </a:r>
        </a:p>
        <a:p>
          <a:pPr marL="0" lvl="0" indent="0" algn="ctr" defTabSz="800100">
            <a:lnSpc>
              <a:spcPct val="90000"/>
            </a:lnSpc>
            <a:spcBef>
              <a:spcPct val="0"/>
            </a:spcBef>
            <a:spcAft>
              <a:spcPct val="35000"/>
            </a:spcAft>
            <a:buNone/>
          </a:pPr>
          <a:r>
            <a:rPr lang="fr-FR" sz="1800" i="1" kern="1200" dirty="0">
              <a:latin typeface="Museo 500" panose="02000000000000000000" pitchFamily="50" charset="0"/>
            </a:rPr>
            <a:t>fatigue, vertige, insomnie</a:t>
          </a:r>
        </a:p>
      </dsp:txBody>
      <dsp:txXfrm>
        <a:off x="260182" y="255820"/>
        <a:ext cx="1256273" cy="1224056"/>
      </dsp:txXfrm>
    </dsp:sp>
    <dsp:sp modelId="{131F97EB-D885-4B88-800F-960DA16BC6C0}">
      <dsp:nvSpPr>
        <dsp:cNvPr id="0" name=""/>
        <dsp:cNvSpPr/>
      </dsp:nvSpPr>
      <dsp:spPr>
        <a:xfrm>
          <a:off x="1418861" y="4620"/>
          <a:ext cx="2237465" cy="1731881"/>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751" tIns="22860" rIns="110751"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useo 500" panose="02000000000000000000" pitchFamily="50" charset="0"/>
            </a:rPr>
            <a:t>Emotionnel</a:t>
          </a:r>
        </a:p>
        <a:p>
          <a:pPr marL="0" lvl="0" indent="0" algn="ctr" defTabSz="800100">
            <a:lnSpc>
              <a:spcPct val="90000"/>
            </a:lnSpc>
            <a:spcBef>
              <a:spcPct val="0"/>
            </a:spcBef>
            <a:spcAft>
              <a:spcPct val="35000"/>
            </a:spcAft>
            <a:buNone/>
          </a:pPr>
          <a:r>
            <a:rPr lang="fr-FR" sz="1800" i="1" kern="1200" dirty="0">
              <a:latin typeface="Museo 500" panose="02000000000000000000" pitchFamily="50" charset="0"/>
            </a:rPr>
            <a:t>tristesse, irritabilité</a:t>
          </a:r>
        </a:p>
      </dsp:txBody>
      <dsp:txXfrm>
        <a:off x="1746530" y="258248"/>
        <a:ext cx="1582127" cy="1224625"/>
      </dsp:txXfrm>
    </dsp:sp>
    <dsp:sp modelId="{21256D53-1BD5-4C3D-9B23-ACD6D0658A1D}">
      <dsp:nvSpPr>
        <dsp:cNvPr id="0" name=""/>
        <dsp:cNvSpPr/>
      </dsp:nvSpPr>
      <dsp:spPr>
        <a:xfrm>
          <a:off x="3277333" y="0"/>
          <a:ext cx="2152278" cy="1734980"/>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751" tIns="22860" rIns="110751"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useo 500" panose="02000000000000000000" pitchFamily="50" charset="0"/>
            </a:rPr>
            <a:t>Intellectuel</a:t>
          </a:r>
        </a:p>
        <a:p>
          <a:pPr marL="0" lvl="0" indent="0" algn="ctr" defTabSz="800100">
            <a:lnSpc>
              <a:spcPct val="90000"/>
            </a:lnSpc>
            <a:spcBef>
              <a:spcPct val="0"/>
            </a:spcBef>
            <a:spcAft>
              <a:spcPct val="35000"/>
            </a:spcAft>
            <a:buNone/>
          </a:pPr>
          <a:r>
            <a:rPr lang="fr-FR" sz="1800" i="1" kern="1200" dirty="0">
              <a:latin typeface="Museo 500" panose="02000000000000000000" pitchFamily="50" charset="0"/>
            </a:rPr>
            <a:t>erreurs, oublis</a:t>
          </a:r>
        </a:p>
      </dsp:txBody>
      <dsp:txXfrm>
        <a:off x="3592527" y="254082"/>
        <a:ext cx="1521890" cy="1226816"/>
      </dsp:txXfrm>
    </dsp:sp>
    <dsp:sp modelId="{D8DDE8A7-30CA-4B0D-A45E-7A1E11661A3C}">
      <dsp:nvSpPr>
        <dsp:cNvPr id="0" name=""/>
        <dsp:cNvSpPr/>
      </dsp:nvSpPr>
      <dsp:spPr>
        <a:xfrm>
          <a:off x="5027727" y="0"/>
          <a:ext cx="3166042" cy="1734980"/>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0751" tIns="22860" rIns="110751"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latin typeface="Museo 500" panose="02000000000000000000" pitchFamily="50" charset="0"/>
            </a:rPr>
            <a:t>Comportemental</a:t>
          </a:r>
        </a:p>
        <a:p>
          <a:pPr marL="0" lvl="0" indent="0" algn="ctr" defTabSz="800100">
            <a:lnSpc>
              <a:spcPct val="90000"/>
            </a:lnSpc>
            <a:spcBef>
              <a:spcPct val="0"/>
            </a:spcBef>
            <a:spcAft>
              <a:spcPct val="35000"/>
            </a:spcAft>
            <a:buNone/>
          </a:pPr>
          <a:r>
            <a:rPr lang="fr-FR" sz="1800" i="1" kern="1200" dirty="0">
              <a:latin typeface="Museo 500" panose="02000000000000000000" pitchFamily="50" charset="0"/>
            </a:rPr>
            <a:t>repli sur soi, troubles de l’appétit</a:t>
          </a:r>
        </a:p>
      </dsp:txBody>
      <dsp:txXfrm>
        <a:off x="5491383" y="254082"/>
        <a:ext cx="2238730" cy="122681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5254" tIns="47627" rIns="95254" bIns="47627" rtlCol="0"/>
          <a:lstStyle>
            <a:lvl1pPr algn="l">
              <a:defRPr sz="1300"/>
            </a:lvl1pPr>
          </a:lstStyle>
          <a:p>
            <a:pPr>
              <a:defRPr/>
            </a:pPr>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5254" tIns="47627" rIns="95254" bIns="47627" rtlCol="0"/>
          <a:lstStyle>
            <a:lvl1pPr algn="r">
              <a:defRPr sz="1300"/>
            </a:lvl1pPr>
          </a:lstStyle>
          <a:p>
            <a:pPr>
              <a:defRPr/>
            </a:pPr>
            <a:fld id="{B8FA6187-CE52-4DBF-8F1A-9715A9B9E8E1}" type="datetimeFigureOut">
              <a:rPr lang="fr-FR"/>
              <a:pPr>
                <a:defRPr/>
              </a:pPr>
              <a:t>14/08/2023</a:t>
            </a:fld>
            <a:endParaRPr lang="fr-FR"/>
          </a:p>
        </p:txBody>
      </p:sp>
      <p:sp>
        <p:nvSpPr>
          <p:cNvPr id="4" name="Espace réservé du pied de page 3"/>
          <p:cNvSpPr>
            <a:spLocks noGrp="1"/>
          </p:cNvSpPr>
          <p:nvPr>
            <p:ph type="ftr" sz="quarter" idx="2"/>
          </p:nvPr>
        </p:nvSpPr>
        <p:spPr>
          <a:xfrm>
            <a:off x="0" y="9428585"/>
            <a:ext cx="2889938" cy="498055"/>
          </a:xfrm>
          <a:prstGeom prst="rect">
            <a:avLst/>
          </a:prstGeom>
        </p:spPr>
        <p:txBody>
          <a:bodyPr vert="horz" lIns="95254" tIns="47627" rIns="95254" bIns="47627" rtlCol="0" anchor="b"/>
          <a:lstStyle>
            <a:lvl1pPr algn="l">
              <a:defRPr sz="1300"/>
            </a:lvl1pPr>
          </a:lstStyle>
          <a:p>
            <a:pPr>
              <a:defRPr/>
            </a:pPr>
            <a:endParaRPr lang="fr-FR"/>
          </a:p>
        </p:txBody>
      </p:sp>
      <p:sp>
        <p:nvSpPr>
          <p:cNvPr id="5" name="Espace réservé du numéro de diapositive 4"/>
          <p:cNvSpPr>
            <a:spLocks noGrp="1"/>
          </p:cNvSpPr>
          <p:nvPr>
            <p:ph type="sldNum" sz="quarter" idx="3"/>
          </p:nvPr>
        </p:nvSpPr>
        <p:spPr>
          <a:xfrm>
            <a:off x="3777607" y="9428585"/>
            <a:ext cx="2889938" cy="498055"/>
          </a:xfrm>
          <a:prstGeom prst="rect">
            <a:avLst/>
          </a:prstGeom>
        </p:spPr>
        <p:txBody>
          <a:bodyPr vert="horz" wrap="square" lIns="95254" tIns="47627" rIns="95254" bIns="47627" numCol="1" anchor="b" anchorCtr="0" compatLnSpc="1">
            <a:prstTxWarp prst="textNoShape">
              <a:avLst/>
            </a:prstTxWarp>
          </a:bodyPr>
          <a:lstStyle>
            <a:lvl1pPr algn="r">
              <a:defRPr sz="1300"/>
            </a:lvl1pPr>
          </a:lstStyle>
          <a:p>
            <a:pPr>
              <a:defRPr/>
            </a:pPr>
            <a:fld id="{15C7FA95-CE50-4E72-99B8-0D1632F4FCB2}" type="slidenum">
              <a:rPr lang="fr-FR" altLang="fr-FR"/>
              <a:pPr>
                <a:defRPr/>
              </a:pPr>
              <a:t>‹N°›</a:t>
            </a:fld>
            <a:endParaRPr lang="fr-FR" altLang="fr-FR"/>
          </a:p>
        </p:txBody>
      </p:sp>
    </p:spTree>
    <p:extLst>
      <p:ext uri="{BB962C8B-B14F-4D97-AF65-F5344CB8AC3E}">
        <p14:creationId xmlns:p14="http://schemas.microsoft.com/office/powerpoint/2010/main" val="3681591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3650" name="Freeform 1"/>
          <p:cNvSpPr>
            <a:spLocks/>
          </p:cNvSpPr>
          <p:nvPr/>
        </p:nvSpPr>
        <p:spPr bwMode="auto">
          <a:xfrm>
            <a:off x="0" y="1"/>
            <a:ext cx="6669088" cy="992663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FFFFFF"/>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lIns="95254" tIns="47627" rIns="95254" bIns="47627" anchor="ctr"/>
          <a:lstStyle/>
          <a:p>
            <a:endParaRPr lang="fr-FR"/>
          </a:p>
        </p:txBody>
      </p:sp>
      <p:sp>
        <p:nvSpPr>
          <p:cNvPr id="283651" name="Text Box 2"/>
          <p:cNvSpPr txBox="1">
            <a:spLocks noChangeArrowheads="1"/>
          </p:cNvSpPr>
          <p:nvPr/>
        </p:nvSpPr>
        <p:spPr bwMode="auto">
          <a:xfrm>
            <a:off x="0" y="1"/>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lIns="95254" tIns="47627" rIns="95254" bIns="47627"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83652" name="Text Box 3"/>
          <p:cNvSpPr txBox="1">
            <a:spLocks noChangeArrowheads="1"/>
          </p:cNvSpPr>
          <p:nvPr/>
        </p:nvSpPr>
        <p:spPr bwMode="auto">
          <a:xfrm>
            <a:off x="3777607" y="1"/>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lIns="95254" tIns="47627" rIns="95254" bIns="47627"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83653" name="Rectangle 4"/>
          <p:cNvSpPr>
            <a:spLocks noGrp="1" noRot="1" noChangeAspect="1" noChangeArrowheads="1"/>
          </p:cNvSpPr>
          <p:nvPr>
            <p:ph type="sldImg"/>
          </p:nvPr>
        </p:nvSpPr>
        <p:spPr bwMode="auto">
          <a:xfrm>
            <a:off x="855663" y="746125"/>
            <a:ext cx="49561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sp>
      <p:sp>
        <p:nvSpPr>
          <p:cNvPr id="2" name="Rectangle 5"/>
          <p:cNvSpPr txBox="1">
            <a:spLocks noGrp="1" noChangeArrowheads="1"/>
          </p:cNvSpPr>
          <p:nvPr>
            <p:ph type="body"/>
          </p:nvPr>
        </p:nvSpPr>
        <p:spPr bwMode="auto">
          <a:xfrm>
            <a:off x="666909" y="4715153"/>
            <a:ext cx="5335270" cy="4466987"/>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p>
            <a:pPr lvl="0"/>
            <a:endParaRPr lang="en-US" noProof="0" dirty="0"/>
          </a:p>
        </p:txBody>
      </p:sp>
      <p:sp>
        <p:nvSpPr>
          <p:cNvPr id="283655" name="Text Box 6"/>
          <p:cNvSpPr txBox="1">
            <a:spLocks noChangeArrowheads="1"/>
          </p:cNvSpPr>
          <p:nvPr/>
        </p:nvSpPr>
        <p:spPr bwMode="auto">
          <a:xfrm>
            <a:off x="0" y="9428584"/>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lIns="95254" tIns="47627" rIns="95254" bIns="47627"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3" name="Rectangle 7"/>
          <p:cNvSpPr>
            <a:spLocks noGrp="1" noChangeArrowheads="1"/>
          </p:cNvSpPr>
          <p:nvPr>
            <p:ph type="sldNum"/>
          </p:nvPr>
        </p:nvSpPr>
        <p:spPr bwMode="auto">
          <a:xfrm>
            <a:off x="3777607" y="9428584"/>
            <a:ext cx="2888394" cy="494607"/>
          </a:xfrm>
          <a:prstGeom prst="rect">
            <a:avLst/>
          </a:prstGeom>
          <a:noFill/>
          <a:ln w="12600" cap="flat">
            <a:noFill/>
            <a:miter lim="800000"/>
            <a:headEnd/>
            <a:tailEnd/>
          </a:ln>
          <a:effectLst/>
        </p:spPr>
        <p:txBody>
          <a:bodyPr vert="horz" wrap="square" lIns="93754" tIns="48752" rIns="93754" bIns="48752"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sz="1300">
                <a:solidFill>
                  <a:srgbClr val="000000"/>
                </a:solidFill>
                <a:cs typeface="Lucida Sans Unicode" panose="020B0602030504020204" pitchFamily="34" charset="0"/>
              </a:defRPr>
            </a:lvl1pPr>
          </a:lstStyle>
          <a:p>
            <a:pPr>
              <a:defRPr/>
            </a:pPr>
            <a:fld id="{5CD3B561-EF74-4A80-A824-EF6D88A2D6E6}" type="slidenum">
              <a:rPr lang="fr-FR" altLang="fr-FR"/>
              <a:pPr>
                <a:defRPr/>
              </a:pPr>
              <a:t>‹N°›</a:t>
            </a:fld>
            <a:endParaRPr lang="fr-FR" altLang="fr-FR"/>
          </a:p>
        </p:txBody>
      </p:sp>
    </p:spTree>
    <p:extLst>
      <p:ext uri="{BB962C8B-B14F-4D97-AF65-F5344CB8AC3E}">
        <p14:creationId xmlns:p14="http://schemas.microsoft.com/office/powerpoint/2010/main" val="25113247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Espace réservé des notes 1"/>
          <p:cNvSpPr txBox="1">
            <a:spLocks noGrp="1" noChangeArrowheads="1"/>
          </p:cNvSpPr>
          <p:nvPr>
            <p:ph type="body"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Mot de bienvenue.</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Demandez à chaque participant de récupérer son chevalet (réalisé en étape 1) et de le poser devant lui. Distribuez les jetons aux participants.</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
        <p:nvSpPr>
          <p:cNvPr id="2" name="Espace réservé de l'image des diapositives 1">
            <a:extLst>
              <a:ext uri="{FF2B5EF4-FFF2-40B4-BE49-F238E27FC236}">
                <a16:creationId xmlns:a16="http://schemas.microsoft.com/office/drawing/2014/main" id="{04969FCE-EA53-4E4D-A5A8-7085C73CF40F}"/>
              </a:ext>
            </a:extLst>
          </p:cNvPr>
          <p:cNvSpPr>
            <a:spLocks noGrp="1" noRot="1" noChangeAspect="1"/>
          </p:cNvSpPr>
          <p:nvPr>
            <p:ph type="sldImg"/>
          </p:nvPr>
        </p:nvSpPr>
        <p:spPr/>
      </p:sp>
    </p:spTree>
    <p:extLst>
      <p:ext uri="{BB962C8B-B14F-4D97-AF65-F5344CB8AC3E}">
        <p14:creationId xmlns:p14="http://schemas.microsoft.com/office/powerpoint/2010/main" val="161676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515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73F207D1-5B4F-4E16-BE10-5725DB2308DE}" type="slidenum">
              <a:rPr lang="fr-FR" altLang="fr-FR" smtClean="0">
                <a:solidFill>
                  <a:srgbClr val="000000"/>
                </a:solidFill>
                <a:cs typeface="Lucida Sans Unicode" panose="020B0602030504020204" pitchFamily="34" charset="0"/>
              </a:rPr>
              <a:pPr/>
              <a:t>10</a:t>
            </a:fld>
            <a:endParaRPr lang="fr-FR" altLang="fr-FR">
              <a:solidFill>
                <a:srgbClr val="000000"/>
              </a:solidFill>
              <a:cs typeface="Lucida Sans Unicode" panose="020B0602030504020204" pitchFamily="34" charset="0"/>
            </a:endParaRPr>
          </a:p>
        </p:txBody>
      </p:sp>
      <p:sp>
        <p:nvSpPr>
          <p:cNvPr id="305156"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05157"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Objectif</a:t>
            </a:r>
            <a:r>
              <a:rPr lang="fr-FR" altLang="fr-FR">
                <a:latin typeface="Arial" panose="020B0604020202020204" pitchFamily="34" charset="0"/>
                <a:ea typeface="AR PL SungtiL GB"/>
                <a:cs typeface="Arial" panose="020B0604020202020204" pitchFamily="34" charset="0"/>
              </a:rPr>
              <a:t> : Expliquer les différents types de stress.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ial" panose="020B0604020202020204" pitchFamily="34" charset="0"/>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Expliquez maintenant les sources de stress ou « stresseurs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Expliquez les différences entre stress intense, ou traumatique et stress modéré, et soulignez que les deux ont un impact sur la santé.</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Le stress peut-être important ou modéré, aigu (situation de stress ponctuelle) ou chronique (pérennisation du stress car il y a exposition prolongée et répétée à une situation stressante).</a:t>
            </a:r>
          </a:p>
          <a:p>
            <a:pPr algn="just">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Dans le cas d’un stress intense comme modéré on peut avoir une répétition qui entraîne une pérennisation du stress. On rentre alors dans le stress chronique pour lequel des conséquences peuvent apparaître très rapidement sur la santé. </a:t>
            </a:r>
            <a:endParaRPr lang="fr-FR" altLang="fr-FR" sz="800">
              <a:latin typeface="Arial" panose="020B0604020202020204" pitchFamily="34" charset="0"/>
              <a:ea typeface="AR PL SungtiL GB"/>
              <a:cs typeface="Arial" panose="020B0604020202020204" pitchFamily="34" charset="0"/>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Montrez ensuite que la nature des risques encourus (blessure, retard, reproche ….) influence les émotions. Le stress peut provoquer peur, colère ou tristesse mais également nous mettre au défi et être source de stimulation comme la préparation d’une fête surprise pour un proche, le départ en vacances ou en voyage, le spectacle de fin d’année de la chorale…</a:t>
            </a:r>
          </a:p>
        </p:txBody>
      </p:sp>
    </p:spTree>
    <p:extLst>
      <p:ext uri="{BB962C8B-B14F-4D97-AF65-F5344CB8AC3E}">
        <p14:creationId xmlns:p14="http://schemas.microsoft.com/office/powerpoint/2010/main" val="1880818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0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CB4E82BA-4A80-47C2-A355-3411D3875D03}" type="slidenum">
              <a:rPr lang="fr-FR" altLang="fr-FR" smtClean="0">
                <a:solidFill>
                  <a:srgbClr val="000000"/>
                </a:solidFill>
                <a:cs typeface="Lucida Sans Unicode" panose="020B0602030504020204" pitchFamily="34" charset="0"/>
              </a:rPr>
              <a:pPr/>
              <a:t>11</a:t>
            </a:fld>
            <a:endParaRPr lang="fr-FR" altLang="fr-FR">
              <a:solidFill>
                <a:srgbClr val="000000"/>
              </a:solidFill>
              <a:cs typeface="Lucida Sans Unicode" panose="020B0602030504020204" pitchFamily="34" charset="0"/>
            </a:endParaRPr>
          </a:p>
        </p:txBody>
      </p:sp>
      <p:sp>
        <p:nvSpPr>
          <p:cNvPr id="307204"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07205"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Exposer des manifestations physiques en réponse au stress.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Citez quelques réactions spontanées de l’organisme en situation de stress, et faîtes le lien si possible avec les retours d’expérience pour les travaux intersession.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Spécifiez que chaque personne, en situation de stress, ne ressent pas forcément la même chose. Les manifestations physiques peuvent apparaître dans le cas de stress intense mais aussi modéré.</a:t>
            </a:r>
          </a:p>
        </p:txBody>
      </p:sp>
    </p:spTree>
    <p:extLst>
      <p:ext uri="{BB962C8B-B14F-4D97-AF65-F5344CB8AC3E}">
        <p14:creationId xmlns:p14="http://schemas.microsoft.com/office/powerpoint/2010/main" val="3982039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Espace réservé de l'image des diapositives 1"/>
          <p:cNvSpPr>
            <a:spLocks noGrp="1" noRot="1" noChangeAspect="1" noChangeArrowheads="1" noTextEdit="1"/>
          </p:cNvSpPr>
          <p:nvPr>
            <p:ph type="sldImg"/>
          </p:nvPr>
        </p:nvSpPr>
        <p:spPr/>
      </p:sp>
      <p:sp>
        <p:nvSpPr>
          <p:cNvPr id="309251"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Comprendre et connaitre les effets du stress sur la santé.</a:t>
            </a:r>
          </a:p>
        </p:txBody>
      </p:sp>
      <p:sp>
        <p:nvSpPr>
          <p:cNvPr id="309252"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D58C3E16-DF14-43D5-9096-A2D698BCBE10}" type="slidenum">
              <a:rPr lang="fr-FR" altLang="fr-FR" smtClean="0">
                <a:solidFill>
                  <a:srgbClr val="000000"/>
                </a:solidFill>
                <a:cs typeface="Lucida Sans Unicode" panose="020B0602030504020204" pitchFamily="34" charset="0"/>
              </a:rPr>
              <a:pPr/>
              <a:t>12</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68974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129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EC171B40-4CDB-4FBA-9CDC-A299BBD0C09C}" type="slidenum">
              <a:rPr lang="fr-FR" altLang="fr-FR" smtClean="0">
                <a:solidFill>
                  <a:srgbClr val="000000"/>
                </a:solidFill>
                <a:cs typeface="Lucida Sans Unicode" panose="020B0602030504020204" pitchFamily="34" charset="0"/>
              </a:rPr>
              <a:pPr/>
              <a:t>13</a:t>
            </a:fld>
            <a:endParaRPr lang="fr-FR" altLang="fr-FR" dirty="0">
              <a:solidFill>
                <a:srgbClr val="000000"/>
              </a:solidFill>
              <a:cs typeface="Lucida Sans Unicode" panose="020B0602030504020204" pitchFamily="34" charset="0"/>
            </a:endParaRPr>
          </a:p>
        </p:txBody>
      </p:sp>
      <p:sp>
        <p:nvSpPr>
          <p:cNvPr id="311301" name="Rectangle 3"/>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11302" name="Text Box 4"/>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Objectif</a:t>
            </a:r>
            <a:r>
              <a:rPr lang="fr-FR" altLang="fr-FR">
                <a:latin typeface="Arial" panose="020B0604020202020204" pitchFamily="34" charset="0"/>
                <a:ea typeface="AR PL SungtiL GB"/>
                <a:cs typeface="Arial" panose="020B0604020202020204" pitchFamily="34" charset="0"/>
              </a:rPr>
              <a:t> : Faire le lien entre le stress et la libération des hormones.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ial" panose="020B0604020202020204" pitchFamily="34" charset="0"/>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Expliquez le rôle de la production d’hormones dans le stress (travaux de Hans Seyle, à partir de 1936).</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Face au stress, le cerveau (nous le verrons par la suite quelle partie du cerveau : « reptilien ») va envoyer une réponse immédiate, </a:t>
            </a:r>
            <a:r>
              <a:rPr lang="fr-FR" altLang="fr-FR" b="1">
                <a:latin typeface="Arial" panose="020B0604020202020204" pitchFamily="34" charset="0"/>
                <a:ea typeface="AR PL SungtiL GB"/>
                <a:cs typeface="Arial" panose="020B0604020202020204" pitchFamily="34" charset="0"/>
              </a:rPr>
              <a:t>c’est la phase 1 : phase d’alarme et production d’adrénaline.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La mobilisation des ressources est très rapide : augmentation du rythme cardiaque et de la fréquence respiratoire, tension artérielle, pression artérielle…</a:t>
            </a:r>
          </a:p>
          <a:p>
            <a:pPr algn="just" eaLnBrk="1" hangingPunct="1">
              <a:spcBef>
                <a:spcPct val="0"/>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Le cerveau (nous le verrons plus tard quelle partie du cerveau : « limbique ») va définir les émotions ressenties.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Le cerveau (nous le verrons par la suite quelle partie du cerveau : « néocortex ») va définir notre action (réagir de façon logique et anticiper les actes).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ial" panose="020B0604020202020204" pitchFamily="34" charset="0"/>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ial" panose="020B0604020202020204" pitchFamily="34" charset="0"/>
              </a:rPr>
              <a:t>En phase 2 : résistance</a:t>
            </a:r>
            <a:r>
              <a:rPr lang="fr-FR" altLang="fr-FR">
                <a:latin typeface="Arial" panose="020B0604020202020204" pitchFamily="34" charset="0"/>
                <a:ea typeface="AR PL SungtiL GB"/>
                <a:cs typeface="Arial" panose="020B0604020202020204" pitchFamily="34" charset="0"/>
              </a:rPr>
              <a:t>, la production de cortisol commence.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La production d’hormones en période de stress est néfaste à partir du moment où le stress est durable : le niveau d’hormones est élevé en permanence (surchauffe).</a:t>
            </a:r>
          </a:p>
        </p:txBody>
      </p:sp>
    </p:spTree>
    <p:extLst>
      <p:ext uri="{BB962C8B-B14F-4D97-AF65-F5344CB8AC3E}">
        <p14:creationId xmlns:p14="http://schemas.microsoft.com/office/powerpoint/2010/main" val="3281535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334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DEAC3D91-2EDD-4AFA-AD8B-A69098B59CFE}" type="slidenum">
              <a:rPr lang="fr-FR" altLang="fr-FR" smtClean="0">
                <a:solidFill>
                  <a:srgbClr val="000000"/>
                </a:solidFill>
                <a:cs typeface="Lucida Sans Unicode" panose="020B0602030504020204" pitchFamily="34" charset="0"/>
              </a:rPr>
              <a:pPr/>
              <a:t>14</a:t>
            </a:fld>
            <a:endParaRPr lang="fr-FR" altLang="fr-FR" dirty="0">
              <a:solidFill>
                <a:srgbClr val="000000"/>
              </a:solidFill>
              <a:cs typeface="Lucida Sans Unicode" panose="020B0602030504020204" pitchFamily="34" charset="0"/>
            </a:endParaRPr>
          </a:p>
        </p:txBody>
      </p:sp>
      <p:sp>
        <p:nvSpPr>
          <p:cNvPr id="313349" name="Rectangle 3"/>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13350" name="Text Box 4"/>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Phase 3 : l’épuisement </a:t>
            </a:r>
            <a:r>
              <a:rPr lang="fr-FR" altLang="fr-FR">
                <a:latin typeface="Arial" panose="020B0604020202020204" pitchFamily="34" charset="0"/>
                <a:ea typeface="AR PL SungtiL GB"/>
                <a:cs typeface="AR PL SungtiL GB"/>
              </a:rPr>
              <a:t>et ses signes physiques, émotionnels, intellectuels et comportementaux.</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solidFill>
                  <a:schemeClr val="tx1"/>
                </a:solidFill>
                <a:latin typeface="Arial" panose="020B0604020202020204" pitchFamily="34" charset="0"/>
                <a:cs typeface="Arial" panose="020B0604020202020204" pitchFamily="34" charset="0"/>
              </a:rPr>
              <a:t>Le stress aigu entraîne des manifestations physiques mais n’agit pas sur le long terme sur la santé contrairement au stress chronique.</a:t>
            </a:r>
            <a:r>
              <a:rPr lang="fr-FR" altLang="fr-FR" b="1">
                <a:solidFill>
                  <a:schemeClr val="tx1"/>
                </a:solidFill>
                <a:latin typeface="Arial" panose="020B0604020202020204" pitchFamily="34" charset="0"/>
                <a:cs typeface="Arial" panose="020B0604020202020204" pitchFamily="34" charset="0"/>
              </a:rPr>
              <a:t> Le stress chronique est un important facteur de risque d’apparition ou d’aggravation de nombreuses maladies : </a:t>
            </a:r>
            <a:r>
              <a:rPr lang="fr-FR" altLang="fr-FR">
                <a:latin typeface="Arial" panose="020B0604020202020204" pitchFamily="34" charset="0"/>
                <a:ea typeface="AR PL SungtiL GB"/>
                <a:cs typeface="AR PL SungtiL GB"/>
              </a:rPr>
              <a:t>l’organisme s’épuise et différents symptômes s’installent sur le plan physique, émotionnel, intellectuel et comportemental.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ct val="0"/>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i="1">
                <a:latin typeface="Arial" panose="020B0604020202020204" pitchFamily="34" charset="0"/>
                <a:ea typeface="AR PL SungtiL GB"/>
                <a:cs typeface="AR PL SungtiL GB"/>
              </a:rPr>
              <a:t>Signes du stress chronique au niveau :</a:t>
            </a:r>
          </a:p>
          <a:p>
            <a:pPr algn="just" eaLnBrk="1" hangingPunct="1">
              <a:spcBef>
                <a:spcPct val="0"/>
              </a:spcBef>
              <a:buFont typeface="Arial" panose="020B0604020202020204" pitchFamily="34" charset="0"/>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Physique</a:t>
            </a:r>
            <a:r>
              <a:rPr lang="fr-FR" altLang="fr-FR">
                <a:latin typeface="Arial" panose="020B0604020202020204" pitchFamily="34" charset="0"/>
                <a:ea typeface="AR PL SungtiL GB"/>
                <a:cs typeface="AR PL SungtiL GB"/>
              </a:rPr>
              <a:t> : </a:t>
            </a:r>
            <a:r>
              <a:rPr lang="fr-FR" altLang="fr-FR" i="1">
                <a:latin typeface="Arial" panose="020B0604020202020204" pitchFamily="34" charset="0"/>
                <a:ea typeface="AR PL SungtiL GB"/>
                <a:cs typeface="AR PL SungtiL GB"/>
              </a:rPr>
              <a:t>fatigue, problème de sommeil, vertige, maux de tête, douleurs, faiblesse physique, lourdeur…</a:t>
            </a:r>
          </a:p>
          <a:p>
            <a:pPr algn="just" eaLnBrk="1" hangingPunct="1">
              <a:spcBef>
                <a:spcPct val="0"/>
              </a:spcBef>
              <a:buFont typeface="Arial" panose="020B0604020202020204" pitchFamily="34" charset="0"/>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Emotionnel</a:t>
            </a:r>
            <a:r>
              <a:rPr lang="fr-FR" altLang="fr-FR">
                <a:latin typeface="Arial" panose="020B0604020202020204" pitchFamily="34" charset="0"/>
                <a:ea typeface="AR PL SungtiL GB"/>
                <a:cs typeface="AR PL SungtiL GB"/>
              </a:rPr>
              <a:t> : </a:t>
            </a:r>
            <a:r>
              <a:rPr lang="fr-FR" altLang="fr-FR" i="1">
                <a:latin typeface="Arial" panose="020B0604020202020204" pitchFamily="34" charset="0"/>
                <a:ea typeface="AR PL SungtiL GB"/>
                <a:cs typeface="AR PL SungtiL GB"/>
              </a:rPr>
              <a:t>irritabilité, tristesse, sensibilité accrue, envie de pleurer…</a:t>
            </a:r>
          </a:p>
          <a:p>
            <a:pPr algn="just" eaLnBrk="1" hangingPunct="1">
              <a:spcBef>
                <a:spcPct val="0"/>
              </a:spcBef>
              <a:buFont typeface="Arial" panose="020B0604020202020204" pitchFamily="34" charset="0"/>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Intellectuel</a:t>
            </a:r>
            <a:r>
              <a:rPr lang="fr-FR" altLang="fr-FR">
                <a:latin typeface="Arial" panose="020B0604020202020204" pitchFamily="34" charset="0"/>
                <a:ea typeface="AR PL SungtiL GB"/>
                <a:cs typeface="AR PL SungtiL GB"/>
              </a:rPr>
              <a:t> : </a:t>
            </a:r>
            <a:r>
              <a:rPr lang="fr-FR" altLang="fr-FR" i="1">
                <a:latin typeface="Arial" panose="020B0604020202020204" pitchFamily="34" charset="0"/>
                <a:ea typeface="AR PL SungtiL GB"/>
                <a:cs typeface="AR PL SungtiL GB"/>
              </a:rPr>
              <a:t>difficultés à se concentrer, erreurs, oublis…</a:t>
            </a:r>
          </a:p>
          <a:p>
            <a:pPr algn="just" eaLnBrk="1" hangingPunct="1">
              <a:spcBef>
                <a:spcPct val="0"/>
              </a:spcBef>
              <a:buFont typeface="Arial" panose="020B0604020202020204" pitchFamily="34" charset="0"/>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Comportemental</a:t>
            </a:r>
            <a:r>
              <a:rPr lang="fr-FR" altLang="fr-FR">
                <a:latin typeface="Arial" panose="020B0604020202020204" pitchFamily="34" charset="0"/>
                <a:ea typeface="AR PL SungtiL GB"/>
                <a:cs typeface="AR PL SungtiL GB"/>
              </a:rPr>
              <a:t> : </a:t>
            </a:r>
            <a:r>
              <a:rPr lang="fr-FR" altLang="fr-FR" i="1">
                <a:latin typeface="Arial" panose="020B0604020202020204" pitchFamily="34" charset="0"/>
                <a:ea typeface="AR PL SungtiL GB"/>
                <a:cs typeface="AR PL SungtiL GB"/>
              </a:rPr>
              <a:t>comportement agressif, troubles de l’appétit, repli, relationnel compliqué, consommation de tabac, d’alcool…</a:t>
            </a:r>
          </a:p>
          <a:p>
            <a:pPr algn="just" eaLnBrk="1" hangingPunct="1">
              <a:spcBef>
                <a:spcPts val="468"/>
              </a:spcBef>
              <a:buClrTx/>
              <a:buSzTx/>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cs typeface="Arial" panose="020B0604020202020204" pitchFamily="34" charset="0"/>
              </a:rPr>
              <a:t>La phase d’épuisement dans un état chronique peut évoluer vers une dépression.</a:t>
            </a:r>
            <a:r>
              <a:rPr lang="fr-FR" altLang="fr-FR">
                <a:latin typeface="Times New Roman" panose="02020603050405020304" pitchFamily="18" charset="0"/>
              </a:rPr>
              <a:t> </a:t>
            </a:r>
            <a:r>
              <a:rPr lang="fr-FR" altLang="fr-FR">
                <a:latin typeface="Arial" panose="020B0604020202020204" pitchFamily="34" charset="0"/>
                <a:cs typeface="Arial" panose="020B0604020202020204" pitchFamily="34" charset="0"/>
              </a:rPr>
              <a:t>Si la personne victime de stress chronique, ne prend pas le temps de se reposer et/ou de faire diminuer la source de son stress, la récupération deviendra de plus en plus difficile.</a:t>
            </a:r>
            <a:endParaRPr lang="fr-FR" altLang="fr-FR">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317847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39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8C87A4EC-9CBE-4218-A5AD-C8DF92562904}" type="slidenum">
              <a:rPr lang="fr-FR" altLang="fr-FR" smtClean="0">
                <a:solidFill>
                  <a:srgbClr val="000000"/>
                </a:solidFill>
                <a:cs typeface="Lucida Sans Unicode" panose="020B0602030504020204" pitchFamily="34" charset="0"/>
              </a:rPr>
              <a:pPr/>
              <a:t>15</a:t>
            </a:fld>
            <a:endParaRPr lang="fr-FR" altLang="fr-FR">
              <a:solidFill>
                <a:srgbClr val="000000"/>
              </a:solidFill>
              <a:cs typeface="Lucida Sans Unicode" panose="020B0602030504020204" pitchFamily="34" charset="0"/>
            </a:endParaRPr>
          </a:p>
        </p:txBody>
      </p:sp>
      <p:sp>
        <p:nvSpPr>
          <p:cNvPr id="315397" name="Rectangle 3"/>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15398" name="Text Box 4"/>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ial" panose="020B0604020202020204" pitchFamily="34" charset="0"/>
              </a:rPr>
              <a:t>Animation optionnelle </a:t>
            </a:r>
            <a:r>
              <a:rPr lang="fr-FR" altLang="fr-FR">
                <a:latin typeface="Arial" panose="020B0604020202020204" pitchFamily="34" charset="0"/>
                <a:ea typeface="AR PL SungtiL GB"/>
                <a:cs typeface="Arial" panose="020B0604020202020204" pitchFamily="34" charset="0"/>
              </a:rPr>
              <a:t>visant l’identification des pathologies engendrées, révélées ou aggravées par le stress chronique : « Quelles sont les pathologies qui peuvent être engendrées, révélées ou aggravées par le stress chronique ?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Proposez au groupe de citer les maladies qu’ils pensent liées au stress et pouvant toucher les différents appareils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Santé mentale</a:t>
            </a:r>
            <a:r>
              <a:rPr lang="fr-FR" altLang="fr-FR">
                <a:latin typeface="Arial" panose="020B0604020202020204" pitchFamily="34" charset="0"/>
                <a:ea typeface="AR PL SungtiL GB"/>
                <a:cs typeface="Arial" panose="020B0604020202020204" pitchFamily="34" charset="0"/>
              </a:rPr>
              <a:t> : dépression, dépendance, troubles de l’alimentation, phobies…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Maladies psychosomatiques</a:t>
            </a:r>
            <a:r>
              <a:rPr lang="fr-FR" altLang="fr-FR">
                <a:latin typeface="Arial" panose="020B0604020202020204" pitchFamily="34" charset="0"/>
                <a:ea typeface="AR PL SungtiL GB"/>
                <a:cs typeface="Arial" panose="020B0604020202020204" pitchFamily="34" charset="0"/>
              </a:rPr>
              <a:t> : migraines, fibromyalgie…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Cardio-vasculaire</a:t>
            </a:r>
            <a:r>
              <a:rPr lang="fr-FR" altLang="fr-FR">
                <a:latin typeface="Arial" panose="020B0604020202020204" pitchFamily="34" charset="0"/>
                <a:ea typeface="AR PL SungtiL GB"/>
                <a:cs typeface="Arial" panose="020B0604020202020204" pitchFamily="34" charset="0"/>
              </a:rPr>
              <a:t> : hypertension, palpitations, infarctus, accidents vasculaires cérébraux…</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Respiratoire</a:t>
            </a:r>
            <a:r>
              <a:rPr lang="fr-FR" altLang="fr-FR">
                <a:latin typeface="Arial" panose="020B0604020202020204" pitchFamily="34" charset="0"/>
                <a:ea typeface="AR PL SungtiL GB"/>
                <a:cs typeface="Arial" panose="020B0604020202020204" pitchFamily="34" charset="0"/>
              </a:rPr>
              <a:t> : oppression, asthme, hyperventilation et spasmophilie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Maladies digestives</a:t>
            </a:r>
            <a:r>
              <a:rPr lang="fr-FR" altLang="fr-FR">
                <a:latin typeface="Arial" panose="020B0604020202020204" pitchFamily="34" charset="0"/>
                <a:ea typeface="AR PL SungtiL GB"/>
                <a:cs typeface="Arial" panose="020B0604020202020204" pitchFamily="34" charset="0"/>
              </a:rPr>
              <a:t> : aérophagie, brûlures d’estomac, ulcères, colites…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Maladies de la peau</a:t>
            </a:r>
            <a:r>
              <a:rPr lang="fr-FR" altLang="fr-FR">
                <a:latin typeface="Arial" panose="020B0604020202020204" pitchFamily="34" charset="0"/>
                <a:ea typeface="AR PL SungtiL GB"/>
                <a:cs typeface="Arial" panose="020B0604020202020204" pitchFamily="34" charset="0"/>
              </a:rPr>
              <a:t> : urticaire, eczéma, psoriasis, dermites…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Maladies endocriniennes</a:t>
            </a:r>
            <a:r>
              <a:rPr lang="fr-FR" altLang="fr-FR">
                <a:latin typeface="Arial" panose="020B0604020202020204" pitchFamily="34" charset="0"/>
                <a:ea typeface="AR PL SungtiL GB"/>
                <a:cs typeface="Arial" panose="020B0604020202020204" pitchFamily="34" charset="0"/>
              </a:rPr>
              <a:t> : obésité…</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Système immunitaire</a:t>
            </a:r>
            <a:r>
              <a:rPr lang="fr-FR" altLang="fr-FR">
                <a:latin typeface="Arial" panose="020B0604020202020204" pitchFamily="34" charset="0"/>
                <a:ea typeface="AR PL SungtiL GB"/>
                <a:cs typeface="Arial" panose="020B0604020202020204" pitchFamily="34" charset="0"/>
              </a:rPr>
              <a:t> : infections fréquentes (l'organisme est plus sensible aux infections et le risque d'accident avec blessure est plus élevé.)</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ial" panose="020B0604020202020204" pitchFamily="34" charset="0"/>
              </a:rPr>
              <a:t>Etat général</a:t>
            </a:r>
            <a:r>
              <a:rPr lang="fr-FR" altLang="fr-FR">
                <a:latin typeface="Arial" panose="020B0604020202020204" pitchFamily="34" charset="0"/>
                <a:ea typeface="AR PL SungtiL GB"/>
                <a:cs typeface="Arial" panose="020B0604020202020204" pitchFamily="34" charset="0"/>
              </a:rPr>
              <a:t> : accélération du vieillissement : oxydation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Synthèse : le stress est impliqué dans de nombreuses pathologies ou atteintes.</a:t>
            </a:r>
          </a:p>
        </p:txBody>
      </p:sp>
    </p:spTree>
    <p:extLst>
      <p:ext uri="{BB962C8B-B14F-4D97-AF65-F5344CB8AC3E}">
        <p14:creationId xmlns:p14="http://schemas.microsoft.com/office/powerpoint/2010/main" val="149619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Espace réservé de l'image des diapositives 1"/>
          <p:cNvSpPr>
            <a:spLocks noGrp="1" noRot="1" noChangeAspect="1" noChangeArrowheads="1" noTextEdit="1"/>
          </p:cNvSpPr>
          <p:nvPr>
            <p:ph type="sldImg"/>
          </p:nvPr>
        </p:nvSpPr>
        <p:spPr/>
      </p:sp>
      <p:sp>
        <p:nvSpPr>
          <p:cNvPr id="317443"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Permettre aux participants de repérer les émotions liées au stress pour mieux y faire face.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Informez les participants que la séquence « Emotions associées au stress » concernera essentiellement les émotions négatives (douloureuses) et ayant une influence négative sur la santé.</a:t>
            </a:r>
          </a:p>
        </p:txBody>
      </p:sp>
      <p:sp>
        <p:nvSpPr>
          <p:cNvPr id="317444"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47853F07-D07B-4557-BCC7-49A1F2B9A442}" type="slidenum">
              <a:rPr lang="fr-FR" altLang="fr-FR" smtClean="0">
                <a:solidFill>
                  <a:srgbClr val="000000"/>
                </a:solidFill>
                <a:cs typeface="Lucida Sans Unicode" panose="020B0602030504020204" pitchFamily="34" charset="0"/>
              </a:rPr>
              <a:pPr/>
              <a:t>16</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215506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949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FA17BC48-0F30-43A0-9A18-D3311FB869A5}" type="slidenum">
              <a:rPr lang="fr-FR" altLang="fr-FR" smtClean="0">
                <a:solidFill>
                  <a:srgbClr val="000000"/>
                </a:solidFill>
                <a:cs typeface="Lucida Sans Unicode" panose="020B0602030504020204" pitchFamily="34" charset="0"/>
              </a:rPr>
              <a:pPr/>
              <a:t>17</a:t>
            </a:fld>
            <a:endParaRPr lang="fr-FR" altLang="fr-FR">
              <a:solidFill>
                <a:srgbClr val="000000"/>
              </a:solidFill>
              <a:cs typeface="Lucida Sans Unicode" panose="020B0602030504020204" pitchFamily="34" charset="0"/>
            </a:endParaRPr>
          </a:p>
        </p:txBody>
      </p:sp>
      <p:sp>
        <p:nvSpPr>
          <p:cNvPr id="319492"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19493"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Présenter les zones du cerveau répondant aux stresseurs.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Expliquez le rôle du cerveau reptilien dans la régulation des fonctions vitales, au repos ou en réponse aux menaces perçues.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Le cerveau humain se compose de 3 couches qui se sont développées au fil de l’évolution. Le plus ancien est le cerveau </a:t>
            </a:r>
            <a:r>
              <a:rPr lang="fr-FR" altLang="fr-FR" b="1">
                <a:latin typeface="Arial" panose="020B0604020202020204" pitchFamily="34" charset="0"/>
                <a:ea typeface="AR PL SungtiL GB"/>
                <a:cs typeface="AR PL SungtiL GB"/>
              </a:rPr>
              <a:t>reptilien</a:t>
            </a:r>
            <a:r>
              <a:rPr lang="fr-FR" altLang="fr-FR">
                <a:latin typeface="Arial" panose="020B0604020202020204" pitchFamily="34" charset="0"/>
                <a:ea typeface="AR PL SungtiL GB"/>
                <a:cs typeface="AR PL SungtiL GB"/>
              </a:rPr>
              <a:t>, c’est celui qui régule toutes les fonctions vitales et automatiques (ex : la marche, battements du cœur, respiration…). Le cerveau </a:t>
            </a:r>
            <a:r>
              <a:rPr lang="fr-FR" altLang="fr-FR" b="1">
                <a:latin typeface="Arial" panose="020B0604020202020204" pitchFamily="34" charset="0"/>
                <a:ea typeface="AR PL SungtiL GB"/>
                <a:cs typeface="AR PL SungtiL GB"/>
              </a:rPr>
              <a:t>limbique</a:t>
            </a:r>
            <a:r>
              <a:rPr lang="fr-FR" altLang="fr-FR">
                <a:latin typeface="Arial" panose="020B0604020202020204" pitchFamily="34" charset="0"/>
                <a:ea typeface="AR PL SungtiL GB"/>
                <a:cs typeface="AR PL SungtiL GB"/>
              </a:rPr>
              <a:t> est le siège de tout ce qui concerne les réponses à l’environnement, les relations, les émotions… Enfin, le </a:t>
            </a:r>
            <a:r>
              <a:rPr lang="fr-FR" altLang="fr-FR" b="1">
                <a:latin typeface="Arial" panose="020B0604020202020204" pitchFamily="34" charset="0"/>
                <a:ea typeface="AR PL SungtiL GB"/>
                <a:cs typeface="AR PL SungtiL GB"/>
              </a:rPr>
              <a:t>néocortex</a:t>
            </a:r>
            <a:r>
              <a:rPr lang="fr-FR" altLang="fr-FR">
                <a:latin typeface="Arial" panose="020B0604020202020204" pitchFamily="34" charset="0"/>
                <a:ea typeface="AR PL SungtiL GB"/>
                <a:cs typeface="AR PL SungtiL GB"/>
              </a:rPr>
              <a:t> est considéré comme le siège de l’intelligence, de la réflexion, stratégie, déduction…</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Les 3 cerveaux peuvent être touchés par le stress.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1839067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153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71DBDBC2-A452-484F-AD2A-86A4876E0D0B}" type="slidenum">
              <a:rPr lang="fr-FR" altLang="fr-FR" smtClean="0">
                <a:solidFill>
                  <a:srgbClr val="000000"/>
                </a:solidFill>
                <a:cs typeface="Lucida Sans Unicode" panose="020B0602030504020204" pitchFamily="34" charset="0"/>
              </a:rPr>
              <a:pPr/>
              <a:t>18</a:t>
            </a:fld>
            <a:endParaRPr lang="fr-FR" altLang="fr-FR">
              <a:solidFill>
                <a:srgbClr val="000000"/>
              </a:solidFill>
              <a:cs typeface="Lucida Sans Unicode" panose="020B0602030504020204" pitchFamily="34" charset="0"/>
            </a:endParaRPr>
          </a:p>
        </p:txBody>
      </p:sp>
      <p:sp>
        <p:nvSpPr>
          <p:cNvPr id="321540"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21541"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Présentez les trois types de réactions en réponse à une situation de stress.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Ces 3 réactions sont « innées » et font partie de notre instinct de survie.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ial" panose="020B0604020202020204" pitchFamily="34" charset="0"/>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Sans danger, le cerveau reptilien est en mode « tout va bien », le corps fonctionne normalement.</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Face à un danger, </a:t>
            </a:r>
            <a:r>
              <a:rPr lang="fr-FR" altLang="fr-FR" b="1">
                <a:latin typeface="Arial" panose="020B0604020202020204" pitchFamily="34" charset="0"/>
                <a:ea typeface="AR PL SungtiL GB"/>
                <a:cs typeface="Arial" panose="020B0604020202020204" pitchFamily="34" charset="0"/>
              </a:rPr>
              <a:t>la fuite</a:t>
            </a:r>
            <a:r>
              <a:rPr lang="fr-FR" altLang="fr-FR">
                <a:latin typeface="Arial" panose="020B0604020202020204" pitchFamily="34" charset="0"/>
                <a:ea typeface="AR PL SungtiL GB"/>
                <a:cs typeface="Arial" panose="020B0604020202020204" pitchFamily="34" charset="0"/>
              </a:rPr>
              <a:t> est le premier processus de prévention à se mettre en route. Il intervient lors d’un sentiment de peur, d’oppression… et suscite en nous l’envie de fuir rapidement.</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Lorsque nous ne pouvons fuir, nous pouvons réagir en faisant face à l’assaillant, en entrant dans </a:t>
            </a:r>
            <a:r>
              <a:rPr lang="fr-FR" altLang="fr-FR" b="1">
                <a:latin typeface="Arial" panose="020B0604020202020204" pitchFamily="34" charset="0"/>
                <a:ea typeface="AR PL SungtiL GB"/>
                <a:cs typeface="Arial" panose="020B0604020202020204" pitchFamily="34" charset="0"/>
              </a:rPr>
              <a:t>une lutte </a:t>
            </a:r>
            <a:r>
              <a:rPr lang="fr-FR" altLang="fr-FR">
                <a:latin typeface="Arial" panose="020B0604020202020204" pitchFamily="34" charset="0"/>
                <a:ea typeface="AR PL SungtiL GB"/>
                <a:cs typeface="Arial" panose="020B0604020202020204" pitchFamily="34" charset="0"/>
              </a:rPr>
              <a:t>« instinctive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Lorsque le rapport de force semble trop inégal, nous pouvons abandonner, faire le mort, nous soumettre. C’est </a:t>
            </a:r>
            <a:r>
              <a:rPr lang="fr-FR" altLang="fr-FR" b="1">
                <a:latin typeface="Arial" panose="020B0604020202020204" pitchFamily="34" charset="0"/>
                <a:ea typeface="AR PL SungtiL GB"/>
                <a:cs typeface="Arial" panose="020B0604020202020204" pitchFamily="34" charset="0"/>
              </a:rPr>
              <a:t>l’inhibition.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sz="900">
              <a:latin typeface="Arial" panose="020B0604020202020204" pitchFamily="34" charset="0"/>
              <a:ea typeface="AR PL SungtiL GB"/>
              <a:cs typeface="Arial" panose="020B0604020202020204" pitchFamily="34" charset="0"/>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ial" panose="020B0604020202020204" pitchFamily="34" charset="0"/>
              </a:rPr>
              <a:t>Le stress n’est pas toujours négatif, il permet aussi de survivre, de se dépasser, d’être vigilant, réactif, de nous pousser à réfléchir et à agir autrement… mais il ne faut pas qu’il se répète ou dure trop dans le temps. </a:t>
            </a:r>
          </a:p>
        </p:txBody>
      </p:sp>
    </p:spTree>
    <p:extLst>
      <p:ext uri="{BB962C8B-B14F-4D97-AF65-F5344CB8AC3E}">
        <p14:creationId xmlns:p14="http://schemas.microsoft.com/office/powerpoint/2010/main" val="3793823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358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B6F551F2-7E7C-46F6-B2D3-BB9A72A112D2}" type="slidenum">
              <a:rPr lang="fr-FR" altLang="fr-FR" smtClean="0">
                <a:solidFill>
                  <a:srgbClr val="000000"/>
                </a:solidFill>
                <a:cs typeface="Lucida Sans Unicode" panose="020B0602030504020204" pitchFamily="34" charset="0"/>
              </a:rPr>
              <a:pPr/>
              <a:t>19</a:t>
            </a:fld>
            <a:endParaRPr lang="fr-FR" altLang="fr-FR">
              <a:solidFill>
                <a:srgbClr val="000000"/>
              </a:solidFill>
              <a:cs typeface="Lucida Sans Unicode" panose="020B0602030504020204" pitchFamily="34" charset="0"/>
            </a:endParaRPr>
          </a:p>
        </p:txBody>
      </p:sp>
      <p:sp>
        <p:nvSpPr>
          <p:cNvPr id="323588"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23589"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Nommez les trois émotions de base qui correspondent aux 3 types de réaction d’alarme.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Faites le lien avec les apports du retour d’expériences des participants pour les travaux intersession : « Est-ce que vous avez noté une ou plusieurs de ces émotions dans votre tableau ? ».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Pour détailler ces émotions associées au stress, les diapos 20 à 22 permettent d’identifier les réactions physiques et psychologiques ainsi que ce dont nous avons besoin pour faire disparaître ou atténuer ces émotions désagréables.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419446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Espace réservé de l'image des diapositives 1"/>
          <p:cNvSpPr>
            <a:spLocks noGrp="1" noRot="1" noChangeAspect="1" noChangeArrowheads="1" noTextEdit="1"/>
          </p:cNvSpPr>
          <p:nvPr>
            <p:ph type="sldImg"/>
          </p:nvPr>
        </p:nvSpPr>
        <p:spPr/>
      </p:sp>
      <p:sp>
        <p:nvSpPr>
          <p:cNvPr id="288771"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Réunissez les participants autour de la carte du parcours.</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Présentez le déroulement de l’étape 2 et donnez-en les objectifs : identifier, comprendre et gérer le stress.</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Avant de partir pour l’étape, prenez connaissance de la météo du groupe !</a:t>
            </a:r>
          </a:p>
          <a:p>
            <a:pPr>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Times New Roman" panose="02020603050405020304" pitchFamily="18" charset="0"/>
            </a:endParaRPr>
          </a:p>
        </p:txBody>
      </p:sp>
      <p:sp>
        <p:nvSpPr>
          <p:cNvPr id="288772"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7264CF9E-C952-4842-A662-DC543E52735A}" type="slidenum">
              <a:rPr lang="fr-FR" altLang="fr-FR" smtClean="0">
                <a:solidFill>
                  <a:srgbClr val="000000"/>
                </a:solidFill>
                <a:cs typeface="Lucida Sans Unicode" panose="020B0602030504020204" pitchFamily="34" charset="0"/>
              </a:rPr>
              <a:pPr/>
              <a:t>2</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70588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563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D0B81661-2554-4F43-AB2D-1A0A9468E913}" type="slidenum">
              <a:rPr lang="fr-FR" altLang="fr-FR" smtClean="0">
                <a:solidFill>
                  <a:srgbClr val="000000"/>
                </a:solidFill>
                <a:cs typeface="Lucida Sans Unicode" panose="020B0602030504020204" pitchFamily="34" charset="0"/>
              </a:rPr>
              <a:pPr/>
              <a:t>20</a:t>
            </a:fld>
            <a:endParaRPr lang="fr-FR" altLang="fr-FR">
              <a:solidFill>
                <a:srgbClr val="000000"/>
              </a:solidFill>
              <a:cs typeface="Lucida Sans Unicode" panose="020B0602030504020204" pitchFamily="34" charset="0"/>
            </a:endParaRPr>
          </a:p>
        </p:txBody>
      </p:sp>
      <p:sp>
        <p:nvSpPr>
          <p:cNvPr id="325636"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25637"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Détaillez le ressenti et les besoins propres à chaque émotion. </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Quelqu’un qui a peur peut être pris de tremblements, avoir une augmentation de la fréquence cardiaque, se sentir en danger. </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Pour revenir à son état initial, l’individu a besoin d’être protégé, rassuré et défendu. </a:t>
            </a:r>
          </a:p>
        </p:txBody>
      </p:sp>
    </p:spTree>
    <p:extLst>
      <p:ext uri="{BB962C8B-B14F-4D97-AF65-F5344CB8AC3E}">
        <p14:creationId xmlns:p14="http://schemas.microsoft.com/office/powerpoint/2010/main" val="140478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8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A840D383-7C65-4DF4-AA0C-73FBB46C5001}" type="slidenum">
              <a:rPr lang="fr-FR" altLang="fr-FR" smtClean="0">
                <a:solidFill>
                  <a:srgbClr val="000000"/>
                </a:solidFill>
                <a:cs typeface="Lucida Sans Unicode" panose="020B0602030504020204" pitchFamily="34" charset="0"/>
              </a:rPr>
              <a:pPr/>
              <a:t>21</a:t>
            </a:fld>
            <a:endParaRPr lang="fr-FR" altLang="fr-FR">
              <a:solidFill>
                <a:srgbClr val="000000"/>
              </a:solidFill>
              <a:cs typeface="Lucida Sans Unicode" panose="020B0602030504020204" pitchFamily="34" charset="0"/>
            </a:endParaRPr>
          </a:p>
        </p:txBody>
      </p:sp>
      <p:sp>
        <p:nvSpPr>
          <p:cNvPr id="327684"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27685"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Détaillez le ressenti et les besoins propres à chaque émotion. </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Quelqu’un en colère va ressentir une grande tension. </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Pour atténuer sa colère, il a besoin avant tout de reconnaissance, de respect et d’être compris.</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632833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E6ADF924-A3D3-4207-B8B8-177FBC23063E}" type="slidenum">
              <a:rPr lang="fr-FR" altLang="fr-FR" smtClean="0">
                <a:solidFill>
                  <a:srgbClr val="000000"/>
                </a:solidFill>
                <a:cs typeface="Lucida Sans Unicode" panose="020B0602030504020204" pitchFamily="34" charset="0"/>
              </a:rPr>
              <a:pPr/>
              <a:t>22</a:t>
            </a:fld>
            <a:endParaRPr lang="fr-FR" altLang="fr-FR">
              <a:solidFill>
                <a:srgbClr val="000000"/>
              </a:solidFill>
              <a:cs typeface="Lucida Sans Unicode" panose="020B0602030504020204" pitchFamily="34" charset="0"/>
            </a:endParaRPr>
          </a:p>
        </p:txBody>
      </p:sp>
      <p:sp>
        <p:nvSpPr>
          <p:cNvPr id="329732"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29733"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Détaillez le ressenti et les besoins propres à chaque émotion. </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Quelqu’un qui est triste peut ressentir du désespoir, du chagrin, de l’impuissance. </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Il a besoin d’être écouté, consolé, accompagné.</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3563664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177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E576531D-B3E2-4F31-9E10-022560BC2670}" type="slidenum">
              <a:rPr lang="fr-FR" altLang="fr-FR" smtClean="0">
                <a:solidFill>
                  <a:srgbClr val="000000"/>
                </a:solidFill>
                <a:cs typeface="Lucida Sans Unicode" panose="020B0602030504020204" pitchFamily="34" charset="0"/>
              </a:rPr>
              <a:pPr/>
              <a:t>23</a:t>
            </a:fld>
            <a:endParaRPr lang="fr-FR" altLang="fr-FR">
              <a:solidFill>
                <a:srgbClr val="000000"/>
              </a:solidFill>
              <a:cs typeface="Lucida Sans Unicode" panose="020B0602030504020204" pitchFamily="34" charset="0"/>
            </a:endParaRPr>
          </a:p>
        </p:txBody>
      </p:sp>
      <p:sp>
        <p:nvSpPr>
          <p:cNvPr id="331780"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97285" name="Text Box 3"/>
          <p:cNvSpPr txBox="1">
            <a:spLocks noGrp="1" noChangeArrowheads="1"/>
          </p:cNvSpPr>
          <p:nvPr>
            <p:ph type="body" idx="1"/>
          </p:nvPr>
        </p:nvSpPr>
        <p:spPr>
          <a:xfrm>
            <a:off x="666909" y="4715154"/>
            <a:ext cx="5335270" cy="4568667"/>
          </a:xfrm>
          <a:ln w="9525"/>
        </p:spPr>
        <p:txBody>
          <a:bodyPr lIns="93754" tIns="48752" rIns="93754" bIns="48752"/>
          <a:lstStyle/>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u="sng" dirty="0">
                <a:latin typeface="Arial" charset="0"/>
                <a:ea typeface="AR PL SungtiL GB" charset="0"/>
                <a:cs typeface="AR PL SungtiL GB" charset="0"/>
              </a:rPr>
              <a:t>Objectif</a:t>
            </a:r>
            <a:r>
              <a:rPr lang="fr-FR" altLang="fr-FR" dirty="0">
                <a:latin typeface="Arial" charset="0"/>
                <a:ea typeface="AR PL SungtiL GB" charset="0"/>
                <a:cs typeface="AR PL SungtiL GB" charset="0"/>
              </a:rPr>
              <a:t> : Permettre l’expression des participants sur leur vécu émotionnel.</a:t>
            </a: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Demandez aux participants de se réunir autour du </a:t>
            </a:r>
            <a:r>
              <a:rPr lang="fr-FR" altLang="fr-FR" dirty="0" err="1">
                <a:latin typeface="Arial" charset="0"/>
                <a:ea typeface="AR PL SungtiL GB" charset="0"/>
                <a:cs typeface="AR PL SungtiL GB" charset="0"/>
              </a:rPr>
              <a:t>stressomètre</a:t>
            </a:r>
            <a:r>
              <a:rPr lang="fr-FR" altLang="fr-FR" dirty="0">
                <a:latin typeface="Arial" charset="0"/>
                <a:ea typeface="AR PL SungtiL GB" charset="0"/>
                <a:cs typeface="AR PL SungtiL GB" charset="0"/>
              </a:rPr>
              <a:t> avec leur jeton et de se positionner sur celui-ci en réponse aux questions suivantes :</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En ce moment précis, je me sens… (quelle est la tendance du groupe ?)</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En situation de stress, je suis plutôt… (dans la vie de tous les jours, comment suis-je face au stress ?)</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Face à une nouveau challenge, je me sens… (ex : devenir choriste dans un concert, préparer un repas pour 12, devenir président d’une association… ?)</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Dans l’idéal, j’aimerais être… (mon idéal est-il difficile à atteindre ? Tendons-nous tous vers le même idéal ?)</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a:p>
            <a:pPr indent="1654" algn="just" eaLnBrk="1" hangingPunct="1">
              <a:spcBef>
                <a:spcPts val="468"/>
              </a:spcBef>
              <a:buClrTx/>
              <a:buSzTx/>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Si des participants n’arrivent pas à répondre à la 2</a:t>
            </a:r>
            <a:r>
              <a:rPr lang="fr-FR" altLang="fr-FR" baseline="30000" dirty="0">
                <a:latin typeface="Arial" charset="0"/>
                <a:ea typeface="AR PL SungtiL GB" charset="0"/>
                <a:cs typeface="AR PL SungtiL GB" charset="0"/>
              </a:rPr>
              <a:t>ème</a:t>
            </a:r>
            <a:r>
              <a:rPr lang="fr-FR" altLang="fr-FR" dirty="0">
                <a:latin typeface="Arial" charset="0"/>
                <a:ea typeface="AR PL SungtiL GB" charset="0"/>
                <a:cs typeface="AR PL SungtiL GB" charset="0"/>
              </a:rPr>
              <a:t> situation, vous pouvez proposer un exemple de </a:t>
            </a:r>
            <a:r>
              <a:rPr lang="fr-FR" altLang="fr-FR" dirty="0" err="1">
                <a:latin typeface="Arial" charset="0"/>
                <a:ea typeface="AR PL SungtiL GB" charset="0"/>
                <a:cs typeface="AR PL SungtiL GB" charset="0"/>
              </a:rPr>
              <a:t>stresseur</a:t>
            </a:r>
            <a:r>
              <a:rPr lang="fr-FR" altLang="fr-FR" dirty="0">
                <a:latin typeface="Arial" charset="0"/>
                <a:ea typeface="AR PL SungtiL GB" charset="0"/>
                <a:cs typeface="AR PL SungtiL GB" charset="0"/>
              </a:rPr>
              <a:t> : imaginez que quelqu’un frappe à la porte de la salle pour vous demander de rappeler en urgence l’un de vos proches. Comment réagiriez-vous dans cette situation ?</a:t>
            </a:r>
          </a:p>
          <a:p>
            <a:pPr indent="1654" algn="just" eaLnBrk="1" hangingPunct="1">
              <a:spcBef>
                <a:spcPts val="468"/>
              </a:spcBef>
              <a:buClrTx/>
              <a:buSzTx/>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a:p>
            <a:pPr indent="1654" algn="just" eaLnBrk="1" hangingPunct="1">
              <a:spcBef>
                <a:spcPts val="468"/>
              </a:spcBef>
              <a:buClrTx/>
              <a:buSzTx/>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i="1" dirty="0">
                <a:solidFill>
                  <a:schemeClr val="accent5">
                    <a:lumMod val="50000"/>
                  </a:schemeClr>
                </a:solidFill>
                <a:latin typeface="Arial" panose="020B0604020202020204" pitchFamily="34" charset="0"/>
                <a:cs typeface="Tahoma" panose="020B0604030504040204" pitchFamily="34" charset="0"/>
              </a:rPr>
              <a:t>Pause optionnelle ! Si vous souhaitez faire une pause au milieu de l’étape, vous pouvez proposer aux participants de la faire à la fin de cette séquence</a:t>
            </a:r>
            <a:r>
              <a:rPr lang="fr-FR" altLang="fr-FR" dirty="0">
                <a:solidFill>
                  <a:schemeClr val="accent5">
                    <a:lumMod val="50000"/>
                  </a:schemeClr>
                </a:solidFill>
                <a:latin typeface="Arial" panose="020B0604020202020204" pitchFamily="34" charset="0"/>
                <a:cs typeface="Tahoma" panose="020B0604030504040204" pitchFamily="34" charset="0"/>
              </a:rPr>
              <a:t>.</a:t>
            </a:r>
          </a:p>
          <a:p>
            <a:pPr indent="1654" algn="just" eaLnBrk="1" hangingPunct="1">
              <a:spcBef>
                <a:spcPts val="468"/>
              </a:spcBef>
              <a:buClrTx/>
              <a:buSzTx/>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p:txBody>
      </p:sp>
    </p:spTree>
    <p:extLst>
      <p:ext uri="{BB962C8B-B14F-4D97-AF65-F5344CB8AC3E}">
        <p14:creationId xmlns:p14="http://schemas.microsoft.com/office/powerpoint/2010/main" val="3741864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Espace réservé de l'image des diapositives 1"/>
          <p:cNvSpPr>
            <a:spLocks noGrp="1" noRot="1" noChangeAspect="1" noChangeArrowheads="1" noTextEdit="1"/>
          </p:cNvSpPr>
          <p:nvPr>
            <p:ph type="sldImg"/>
          </p:nvPr>
        </p:nvSpPr>
        <p:spPr/>
      </p:sp>
      <p:sp>
        <p:nvSpPr>
          <p:cNvPr id="333827"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Faire prendre conscience des différentes façons de gérer les épreuves de la vie quotidienne.</a:t>
            </a:r>
          </a:p>
        </p:txBody>
      </p:sp>
      <p:sp>
        <p:nvSpPr>
          <p:cNvPr id="333828"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BC852789-39A1-45D1-829E-FC7C00060F4A}" type="slidenum">
              <a:rPr lang="fr-FR" altLang="fr-FR" smtClean="0">
                <a:solidFill>
                  <a:srgbClr val="000000"/>
                </a:solidFill>
                <a:cs typeface="Lucida Sans Unicode" panose="020B0602030504020204" pitchFamily="34" charset="0"/>
              </a:rPr>
              <a:pPr/>
              <a:t>24</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778851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D8984F4D-5E59-4B49-9E2C-1F14EAB07D4B}" type="slidenum">
              <a:rPr lang="fr-FR" altLang="fr-FR" smtClean="0">
                <a:solidFill>
                  <a:srgbClr val="000000"/>
                </a:solidFill>
                <a:cs typeface="Lucida Sans Unicode" panose="020B0602030504020204" pitchFamily="34" charset="0"/>
              </a:rPr>
              <a:pPr/>
              <a:t>25</a:t>
            </a:fld>
            <a:endParaRPr lang="fr-FR" altLang="fr-FR">
              <a:solidFill>
                <a:srgbClr val="000000"/>
              </a:solidFill>
              <a:cs typeface="Lucida Sans Unicode" panose="020B0602030504020204" pitchFamily="34" charset="0"/>
            </a:endParaRPr>
          </a:p>
        </p:txBody>
      </p:sp>
      <p:sp>
        <p:nvSpPr>
          <p:cNvPr id="335876"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99333" name="Text Box 3"/>
          <p:cNvSpPr txBox="1">
            <a:spLocks noGrp="1" noChangeArrowheads="1"/>
          </p:cNvSpPr>
          <p:nvPr>
            <p:ph type="body" idx="1"/>
          </p:nvPr>
        </p:nvSpPr>
        <p:spPr>
          <a:xfrm>
            <a:off x="666909" y="4715154"/>
            <a:ext cx="5335270" cy="4568667"/>
          </a:xfrm>
          <a:ln w="9525"/>
        </p:spPr>
        <p:txBody>
          <a:bodyPr lIns="93754" tIns="48752" rIns="93754" bIns="48752"/>
          <a:lstStyle/>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Demandez aux participants de penser à une situation difficile, source de stress, qui leur est arrivée dans le mois.</a:t>
            </a: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Distribuez le test « les façons de gérer les situations stressantes » et donnez en les consignes au fur et à mesure. </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Décrire brièvement un situation stressante par écrit. </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Cocher la case indiquant le niveau de stress.</a:t>
            </a:r>
          </a:p>
          <a:p>
            <a:pPr marL="476271" indent="-474618" algn="just" eaLnBrk="1" hangingPunct="1">
              <a:spcBef>
                <a:spcPts val="468"/>
              </a:spcBef>
              <a:buFont typeface="Times New Roman" pitchFamily="16" charset="0"/>
              <a:buAutoNum type="arabicPeriod"/>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Répondre aux 15 questions de manière honnête. </a:t>
            </a: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p:txBody>
      </p:sp>
    </p:spTree>
    <p:extLst>
      <p:ext uri="{BB962C8B-B14F-4D97-AF65-F5344CB8AC3E}">
        <p14:creationId xmlns:p14="http://schemas.microsoft.com/office/powerpoint/2010/main" val="417903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56776430-E117-4655-9437-0CBAFE1DF105}" type="slidenum">
              <a:rPr lang="fr-FR" altLang="fr-FR" smtClean="0">
                <a:solidFill>
                  <a:srgbClr val="000000"/>
                </a:solidFill>
                <a:cs typeface="Lucida Sans Unicode" panose="020B0602030504020204" pitchFamily="34" charset="0"/>
              </a:rPr>
              <a:pPr/>
              <a:t>26</a:t>
            </a:fld>
            <a:endParaRPr lang="fr-FR" altLang="fr-FR">
              <a:solidFill>
                <a:srgbClr val="000000"/>
              </a:solidFill>
              <a:cs typeface="Lucida Sans Unicode" panose="020B0602030504020204" pitchFamily="34" charset="0"/>
            </a:endParaRPr>
          </a:p>
        </p:txBody>
      </p:sp>
      <p:sp>
        <p:nvSpPr>
          <p:cNvPr id="337924"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37925"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dirty="0">
                <a:latin typeface="Arial" panose="020B0604020202020204" pitchFamily="34" charset="0"/>
                <a:ea typeface="AR PL SungtiL GB"/>
                <a:cs typeface="AR PL SungtiL GB"/>
              </a:rPr>
              <a:t>4. Notez les réponses :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dirty="0">
                <a:latin typeface="Arial" panose="020B0604020202020204" pitchFamily="34" charset="0"/>
                <a:ea typeface="AR PL SungtiL GB"/>
                <a:cs typeface="AR PL SungtiL GB"/>
              </a:rPr>
              <a:t>Non = 1 point</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dirty="0">
                <a:latin typeface="Arial" panose="020B0604020202020204" pitchFamily="34" charset="0"/>
                <a:ea typeface="AR PL SungtiL GB"/>
                <a:cs typeface="AR PL SungtiL GB"/>
              </a:rPr>
              <a:t>Plutôt non = 2 points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dirty="0">
                <a:latin typeface="Arial" panose="020B0604020202020204" pitchFamily="34" charset="0"/>
                <a:ea typeface="AR PL SungtiL GB"/>
                <a:cs typeface="AR PL SungtiL GB"/>
              </a:rPr>
              <a:t>Plutôt oui = 3 points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dirty="0">
                <a:latin typeface="Arial" panose="020B0604020202020204" pitchFamily="34" charset="0"/>
                <a:ea typeface="AR PL SungtiL GB"/>
                <a:cs typeface="AR PL SungtiL GB"/>
              </a:rPr>
              <a:t>Oui = 4 points.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dirty="0">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dirty="0">
                <a:latin typeface="Arial" panose="020B0604020202020204" pitchFamily="34" charset="0"/>
                <a:ea typeface="AR PL SungtiL GB"/>
                <a:cs typeface="AR PL SungtiL GB"/>
              </a:rPr>
              <a:t>5. Reportez les réponses à toutes les affirmations dans le tableau de répartition des réactions : centrées sur les solutions, sur le soutien ou sur les émotions, puis additionner le total pour chaque type de réaction.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dirty="0">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206978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997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065641D3-74F9-4B8E-8FCF-B07E3F398380}" type="slidenum">
              <a:rPr lang="fr-FR" altLang="fr-FR" smtClean="0">
                <a:solidFill>
                  <a:srgbClr val="000000"/>
                </a:solidFill>
                <a:cs typeface="Lucida Sans Unicode" panose="020B0602030504020204" pitchFamily="34" charset="0"/>
              </a:rPr>
              <a:pPr/>
              <a:t>27</a:t>
            </a:fld>
            <a:endParaRPr lang="fr-FR" altLang="fr-FR">
              <a:solidFill>
                <a:srgbClr val="000000"/>
              </a:solidFill>
              <a:cs typeface="Lucida Sans Unicode" panose="020B0602030504020204" pitchFamily="34" charset="0"/>
            </a:endParaRPr>
          </a:p>
        </p:txBody>
      </p:sp>
      <p:sp>
        <p:nvSpPr>
          <p:cNvPr id="339972"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101381" name="Text Box 3"/>
          <p:cNvSpPr txBox="1">
            <a:spLocks noGrp="1" noChangeArrowheads="1"/>
          </p:cNvSpPr>
          <p:nvPr>
            <p:ph type="body" idx="1"/>
          </p:nvPr>
        </p:nvSpPr>
        <p:spPr>
          <a:xfrm>
            <a:off x="666909" y="4715154"/>
            <a:ext cx="5335270" cy="4568667"/>
          </a:xfrm>
          <a:ln w="9525"/>
        </p:spPr>
        <p:txBody>
          <a:bodyPr lIns="93754" tIns="48752" rIns="93754" bIns="48752"/>
          <a:lstStyle/>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Objectifs : Présenter les 3 types de réactions face au stress.</a:t>
            </a: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Faire en sorte que les participants prennent conscience de leur façon de réagir face aux situations stressantes.</a:t>
            </a: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Suite à l’exercice, présentez les 3 types de façons de réagir face aux situations stressantes et leur intérêt dans la gestion du stress. Les participants pourront voir comment ils réagissent face au stress.</a:t>
            </a: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p:txBody>
      </p:sp>
    </p:spTree>
    <p:extLst>
      <p:ext uri="{BB962C8B-B14F-4D97-AF65-F5344CB8AC3E}">
        <p14:creationId xmlns:p14="http://schemas.microsoft.com/office/powerpoint/2010/main" val="3458601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201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CD169248-64F9-4045-9D70-19F542DF52DC}" type="slidenum">
              <a:rPr lang="fr-FR" altLang="fr-FR" smtClean="0">
                <a:solidFill>
                  <a:srgbClr val="000000"/>
                </a:solidFill>
                <a:cs typeface="Lucida Sans Unicode" panose="020B0602030504020204" pitchFamily="34" charset="0"/>
              </a:rPr>
              <a:pPr/>
              <a:t>28</a:t>
            </a:fld>
            <a:endParaRPr lang="fr-FR" altLang="fr-FR">
              <a:solidFill>
                <a:srgbClr val="000000"/>
              </a:solidFill>
              <a:cs typeface="Lucida Sans Unicode" panose="020B0602030504020204" pitchFamily="34" charset="0"/>
            </a:endParaRPr>
          </a:p>
        </p:txBody>
      </p:sp>
      <p:sp>
        <p:nvSpPr>
          <p:cNvPr id="342020"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97285" name="Text Box 3"/>
          <p:cNvSpPr txBox="1">
            <a:spLocks noGrp="1" noChangeArrowheads="1"/>
          </p:cNvSpPr>
          <p:nvPr>
            <p:ph type="body" idx="1"/>
          </p:nvPr>
        </p:nvSpPr>
        <p:spPr>
          <a:xfrm>
            <a:off x="666909" y="4715154"/>
            <a:ext cx="5335270" cy="4568667"/>
          </a:xfrm>
          <a:ln w="9525"/>
        </p:spPr>
        <p:txBody>
          <a:bodyPr lIns="93754" tIns="48752" rIns="93754" bIns="48752"/>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itchFamily="34" charset="0"/>
                <a:ea typeface="AR PL SungtiL GB"/>
                <a:cs typeface="AR PL SungtiL GB"/>
              </a:rPr>
              <a:t>Parmi les 3 grandes façons de se comporter face au stress, nous pouvons réagir de façon émotionnelle (tristesse, colère) ou par le déni (je fulmine à chaque fois que je le vois, mais je ne dis rien ou je fais comme si de rien n’était). Dans ce cas, nos réactions sont donc centrées sur les émotions ou l’évitement et non sur la façon de régler la situation.</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pitchFamily="34" charset="0"/>
              <a:ea typeface="AR PL SungtiL GB"/>
              <a:cs typeface="AR PL SungtiL GB"/>
            </a:endParaRP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pitchFamily="34" charset="0"/>
              <a:ea typeface="AR PL SungtiL GB"/>
              <a:cs typeface="AR PL SungtiL GB"/>
            </a:endParaRPr>
          </a:p>
        </p:txBody>
      </p:sp>
    </p:spTree>
    <p:extLst>
      <p:ext uri="{BB962C8B-B14F-4D97-AF65-F5344CB8AC3E}">
        <p14:creationId xmlns:p14="http://schemas.microsoft.com/office/powerpoint/2010/main" val="1423296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06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335CE2D2-CD87-43D2-8B54-294D9D1D6BAB}" type="slidenum">
              <a:rPr lang="fr-FR" altLang="fr-FR" smtClean="0">
                <a:solidFill>
                  <a:srgbClr val="000000"/>
                </a:solidFill>
                <a:cs typeface="Lucida Sans Unicode" panose="020B0602030504020204" pitchFamily="34" charset="0"/>
              </a:rPr>
              <a:pPr/>
              <a:t>29</a:t>
            </a:fld>
            <a:endParaRPr lang="fr-FR" altLang="fr-FR">
              <a:solidFill>
                <a:srgbClr val="000000"/>
              </a:solidFill>
              <a:cs typeface="Lucida Sans Unicode" panose="020B0602030504020204" pitchFamily="34" charset="0"/>
            </a:endParaRPr>
          </a:p>
        </p:txBody>
      </p:sp>
      <p:sp>
        <p:nvSpPr>
          <p:cNvPr id="344068"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104453" name="Text Box 3"/>
          <p:cNvSpPr txBox="1">
            <a:spLocks noGrp="1" noChangeArrowheads="1"/>
          </p:cNvSpPr>
          <p:nvPr>
            <p:ph type="body" idx="1"/>
          </p:nvPr>
        </p:nvSpPr>
        <p:spPr>
          <a:xfrm>
            <a:off x="666909" y="4715154"/>
            <a:ext cx="5335270" cy="4568667"/>
          </a:xfrm>
          <a:ln w="9525"/>
        </p:spPr>
        <p:txBody>
          <a:bodyPr lIns="93754" tIns="48752" rIns="93754" bIns="48752"/>
          <a:lstStyle/>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Une autre grande façon de réagir face au stress est de chercher un soutien émotionnel (je me confie, je raconte, j’appelle un ami) ou un soutien centré sur un appui (je cherche des informations ou une aide pour régler le problème).</a:t>
            </a: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Dans ce cas, nos réactions sont centrées sur le soutien. </a:t>
            </a: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p:txBody>
      </p:sp>
    </p:spTree>
    <p:extLst>
      <p:ext uri="{BB962C8B-B14F-4D97-AF65-F5344CB8AC3E}">
        <p14:creationId xmlns:p14="http://schemas.microsoft.com/office/powerpoint/2010/main" val="421405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9"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290820" name="Espace réservé des notes 2"/>
          <p:cNvSpPr txBox="1">
            <a:spLocks noGrp="1"/>
          </p:cNvSpPr>
          <p:nvPr>
            <p:ph type="body" sz="quarter"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Evaluer le ressenti des participants.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Invitez chaque participant à indiquer dans quel état d’esprit il se trouve au début de l’étape 2 en positionnant son jeton sur la carte météo.</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Invitez les participants à s’assoir et, en route pour la suite du parcours !</a:t>
            </a:r>
          </a:p>
          <a:p>
            <a:pPr algn="just" eaLnBrk="1" hangingPunct="1">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cs typeface="Tahoma" panose="020B0604030504040204" pitchFamily="34" charset="0"/>
            </a:endParaRPr>
          </a:p>
        </p:txBody>
      </p:sp>
      <p:sp>
        <p:nvSpPr>
          <p:cNvPr id="290821" name="Espace réservé du numéro de diapositive 1"/>
          <p:cNvSpPr>
            <a:spLocks noGrp="1" noChangeArrowheads="1"/>
          </p:cNvSpPr>
          <p:nvPr>
            <p:ph type="sldNum" sz="quarter"/>
          </p:nvPr>
        </p:nvSpPr>
        <p:spPr>
          <a:xfrm>
            <a:off x="3622576" y="9287621"/>
            <a:ext cx="2888394" cy="49460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98541F9E-1497-4E24-B765-BDD670C25754}" type="slidenum">
              <a:rPr lang="fr-FR" altLang="fr-FR" smtClean="0">
                <a:solidFill>
                  <a:srgbClr val="000000"/>
                </a:solidFill>
                <a:cs typeface="Lucida Sans Unicode" panose="020B0602030504020204" pitchFamily="34" charset="0"/>
              </a:rPr>
              <a:pPr/>
              <a:t>3</a:t>
            </a:fld>
            <a:endParaRPr lang="fr-FR" altLang="fr-FR" dirty="0">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39644642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7921AB5B-B057-45D3-92C9-13E31B335AE5}" type="slidenum">
              <a:rPr lang="fr-FR" altLang="fr-FR" smtClean="0">
                <a:solidFill>
                  <a:srgbClr val="000000"/>
                </a:solidFill>
                <a:cs typeface="Lucida Sans Unicode" panose="020B0602030504020204" pitchFamily="34" charset="0"/>
              </a:rPr>
              <a:pPr/>
              <a:t>30</a:t>
            </a:fld>
            <a:endParaRPr lang="fr-FR" altLang="fr-FR">
              <a:solidFill>
                <a:srgbClr val="000000"/>
              </a:solidFill>
              <a:cs typeface="Lucida Sans Unicode" panose="020B0602030504020204" pitchFamily="34" charset="0"/>
            </a:endParaRPr>
          </a:p>
        </p:txBody>
      </p:sp>
      <p:sp>
        <p:nvSpPr>
          <p:cNvPr id="346116"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97285" name="Text Box 3"/>
          <p:cNvSpPr txBox="1">
            <a:spLocks noGrp="1" noChangeArrowheads="1"/>
          </p:cNvSpPr>
          <p:nvPr>
            <p:ph type="body" idx="1"/>
          </p:nvPr>
        </p:nvSpPr>
        <p:spPr>
          <a:xfrm>
            <a:off x="666909" y="4715154"/>
            <a:ext cx="5335270" cy="4568667"/>
          </a:xfrm>
          <a:ln w="9525"/>
        </p:spPr>
        <p:txBody>
          <a:bodyPr lIns="93754" tIns="48752" rIns="93754" bIns="48752"/>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itchFamily="34" charset="0"/>
                <a:ea typeface="AR PL SungtiL GB"/>
                <a:cs typeface="AR PL SungtiL GB"/>
              </a:rPr>
              <a:t>Enfin, dernière façon de réagir face au stress : rechercher des solutions.</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itchFamily="34" charset="0"/>
                <a:ea typeface="AR PL SungtiL GB"/>
                <a:cs typeface="AR PL SungtiL GB"/>
              </a:rPr>
              <a:t>Nous pouvons réagir en cherchant des solutions concrètes ou une façon de changer la situation (j’ai des relations difficiles avec un proche, je lui en parle pour trouver une solution, je modifie ma façon de faire, j’anticipe mon déplacement…).</a:t>
            </a: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itchFamily="34" charset="0"/>
                <a:ea typeface="AR PL SungtiL GB"/>
                <a:cs typeface="AR PL SungtiL GB"/>
              </a:rPr>
              <a:t>Dans ce cas, nos réactions sont donc centrées sur les solutions.</a:t>
            </a:r>
          </a:p>
        </p:txBody>
      </p:sp>
    </p:spTree>
    <p:extLst>
      <p:ext uri="{BB962C8B-B14F-4D97-AF65-F5344CB8AC3E}">
        <p14:creationId xmlns:p14="http://schemas.microsoft.com/office/powerpoint/2010/main" val="544908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9DD884E2-BEAA-49E2-A639-7A5D6D6F3535}" type="slidenum">
              <a:rPr lang="fr-FR" altLang="fr-FR" smtClean="0">
                <a:solidFill>
                  <a:srgbClr val="000000"/>
                </a:solidFill>
                <a:cs typeface="Lucida Sans Unicode" panose="020B0602030504020204" pitchFamily="34" charset="0"/>
              </a:rPr>
              <a:pPr/>
              <a:t>31</a:t>
            </a:fld>
            <a:endParaRPr lang="fr-FR" altLang="fr-FR">
              <a:solidFill>
                <a:srgbClr val="000000"/>
              </a:solidFill>
              <a:cs typeface="Lucida Sans Unicode" panose="020B0602030504020204" pitchFamily="34" charset="0"/>
            </a:endParaRPr>
          </a:p>
        </p:txBody>
      </p:sp>
      <p:sp>
        <p:nvSpPr>
          <p:cNvPr id="348164"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97285" name="Text Box 3"/>
          <p:cNvSpPr txBox="1">
            <a:spLocks noGrp="1" noChangeArrowheads="1"/>
          </p:cNvSpPr>
          <p:nvPr>
            <p:ph type="body" idx="1"/>
          </p:nvPr>
        </p:nvSpPr>
        <p:spPr>
          <a:xfrm>
            <a:off x="666909" y="4715154"/>
            <a:ext cx="5335270" cy="4711705"/>
          </a:xfrm>
          <a:ln w="9525"/>
        </p:spPr>
        <p:txBody>
          <a:bodyPr lIns="93754" tIns="48752" rIns="93754" bIns="48752"/>
          <a:lstStyle/>
          <a:p>
            <a:pPr marL="355550" indent="-353896"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sz="1100" dirty="0">
                <a:latin typeface="Arial" panose="020B0604020202020204" pitchFamily="34" charset="0"/>
                <a:ea typeface="AR PL SungtiL GB"/>
                <a:cs typeface="Arial" panose="020B0604020202020204" pitchFamily="34" charset="0"/>
              </a:rPr>
              <a:t>Dans les réactions, on peut avoir :</a:t>
            </a:r>
          </a:p>
          <a:p>
            <a:pPr marL="95250" indent="-93663" algn="just" eaLnBrk="1" hangingPunct="1">
              <a:spcBef>
                <a:spcPts val="468"/>
              </a:spcBef>
              <a:buFont typeface="Arial" pitchFamily="34" charset="0"/>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sz="1100" dirty="0">
                <a:latin typeface="Arial" panose="020B0604020202020204" pitchFamily="34" charset="0"/>
                <a:ea typeface="AR PL SungtiL GB"/>
                <a:cs typeface="Arial" panose="020B0604020202020204" pitchFamily="34" charset="0"/>
              </a:rPr>
              <a:t>une réaction dominante, c’est-à-dire </a:t>
            </a:r>
            <a:r>
              <a:rPr lang="fr-FR" sz="1100" dirty="0">
                <a:latin typeface="Arial" panose="020B0604020202020204" pitchFamily="34" charset="0"/>
                <a:cs typeface="Arial" panose="020B0604020202020204" pitchFamily="34" charset="0"/>
              </a:rPr>
              <a:t>qu’on observe lors du test que les participants ont attribué la majorité des points à une réaction en particulier. La réaction dominante peut être </a:t>
            </a:r>
            <a:r>
              <a:rPr lang="fr-FR" altLang="fr-FR" sz="1100" dirty="0">
                <a:latin typeface="Arial" panose="020B0604020202020204" pitchFamily="34" charset="0"/>
                <a:ea typeface="AR PL SungtiL GB"/>
                <a:cs typeface="Arial" panose="020B0604020202020204" pitchFamily="34" charset="0"/>
              </a:rPr>
              <a:t>tournée vers les solutions, vers les émotions/évitement ou vers le soutien.</a:t>
            </a:r>
          </a:p>
          <a:p>
            <a:pPr marL="95250" indent="-93663" algn="just" eaLnBrk="1" hangingPunct="1">
              <a:spcBef>
                <a:spcPts val="468"/>
              </a:spcBef>
              <a:buFont typeface="Arial" pitchFamily="34" charset="0"/>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sz="1100" dirty="0">
                <a:latin typeface="Arial" panose="020B0604020202020204" pitchFamily="34" charset="0"/>
                <a:ea typeface="AR PL SungtiL GB"/>
                <a:cs typeface="Arial" panose="020B0604020202020204" pitchFamily="34" charset="0"/>
              </a:rPr>
              <a:t>deux réactions dominantes, c’est-à-dire </a:t>
            </a:r>
            <a:r>
              <a:rPr lang="fr-FR" sz="1100" dirty="0">
                <a:latin typeface="Arial" panose="020B0604020202020204" pitchFamily="34" charset="0"/>
                <a:cs typeface="Arial" panose="020B0604020202020204" pitchFamily="34" charset="0"/>
              </a:rPr>
              <a:t>deux réactions ont obtenu le plus grand nombre de points et que la troisième réaction arrive loin derrière les deux autres. Les points sont répartis de manière assez équitable entre 2 réactions solution/soutien ou solutions/émotions ou émotions/soutien. </a:t>
            </a:r>
          </a:p>
          <a:p>
            <a:pPr marL="95250" indent="-93663" algn="just" eaLnBrk="1" hangingPunct="1">
              <a:spcBef>
                <a:spcPts val="468"/>
              </a:spcBef>
              <a:buFont typeface="Arial" pitchFamily="34" charset="0"/>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sz="1100" dirty="0">
                <a:latin typeface="Arial" panose="020B0604020202020204" pitchFamily="34" charset="0"/>
                <a:ea typeface="AR PL SungtiL GB"/>
                <a:cs typeface="Arial" panose="020B0604020202020204" pitchFamily="34" charset="0"/>
              </a:rPr>
              <a:t>Toutes les réactions peuvent être équivalentes. </a:t>
            </a:r>
            <a:r>
              <a:rPr lang="fr-FR" sz="1100" dirty="0">
                <a:latin typeface="Arial" panose="020B0604020202020204" pitchFamily="34" charset="0"/>
                <a:cs typeface="Arial" panose="020B0604020202020204" pitchFamily="34" charset="0"/>
              </a:rPr>
              <a:t>On observe à peu près le même nombre de points entre les 3 réactions.</a:t>
            </a:r>
            <a:endParaRPr lang="fr-FR" altLang="fr-FR" sz="1100" dirty="0">
              <a:latin typeface="Arial" panose="020B0604020202020204" pitchFamily="34" charset="0"/>
              <a:ea typeface="AR PL SungtiL GB"/>
              <a:cs typeface="Arial" panose="020B0604020202020204" pitchFamily="34" charset="0"/>
            </a:endParaRPr>
          </a:p>
          <a:p>
            <a:pPr indent="1588" algn="just" eaLnBrk="1" hangingPunct="1">
              <a:spcBef>
                <a:spcPts val="468"/>
              </a:spcBef>
              <a:buClrTx/>
              <a:buSzTx/>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sz="1100" dirty="0">
                <a:latin typeface="Arial" panose="020B0604020202020204" pitchFamily="34" charset="0"/>
                <a:ea typeface="AR PL SungtiL GB"/>
                <a:cs typeface="Arial" panose="020B0604020202020204" pitchFamily="34" charset="0"/>
              </a:rPr>
              <a:t>Réaliser un tableau récapitulatif au paperboard regroupant les différents types de réponses. Demandez aux participants de regarder leurs résultats au questionnaire et de se situer dans le tableau des réponses. Notez la variété des réactions et rappelez que c’est un test à partir d’une seule situation. Il n’existe pas une seule et unique façon de réagir face au stress. Chacun réagit différemment par rapport à son vécu, à son caractère, à sa façon d’être… mais nous pouvons trouver des techniques qui peuvent nous aider à lui faire face.</a:t>
            </a:r>
          </a:p>
          <a:p>
            <a:pPr>
              <a:defRPr/>
            </a:pPr>
            <a:endParaRPr lang="fr-FR" sz="1100" dirty="0">
              <a:latin typeface="Arial" panose="020B0604020202020204" pitchFamily="34" charset="0"/>
              <a:cs typeface="Arial" panose="020B0604020202020204" pitchFamily="34" charset="0"/>
            </a:endParaRPr>
          </a:p>
          <a:p>
            <a:pPr>
              <a:defRPr/>
            </a:pPr>
            <a:endParaRPr lang="fr-FR" altLang="fr-FR" sz="1100" dirty="0">
              <a:latin typeface="Arial" panose="020B0604020202020204" pitchFamily="34" charset="0"/>
              <a:ea typeface="AR PL SungtiL GB"/>
              <a:cs typeface="Arial" panose="020B0604020202020204" pitchFamily="34" charset="0"/>
            </a:endParaRPr>
          </a:p>
        </p:txBody>
      </p:sp>
    </p:spTree>
    <p:extLst>
      <p:ext uri="{BB962C8B-B14F-4D97-AF65-F5344CB8AC3E}">
        <p14:creationId xmlns:p14="http://schemas.microsoft.com/office/powerpoint/2010/main" val="3932234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21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0465A389-0E7C-4EBE-B915-5466575D7D4E}" type="slidenum">
              <a:rPr lang="fr-FR" altLang="fr-FR" smtClean="0">
                <a:solidFill>
                  <a:srgbClr val="000000"/>
                </a:solidFill>
                <a:cs typeface="Lucida Sans Unicode" panose="020B0602030504020204" pitchFamily="34" charset="0"/>
              </a:rPr>
              <a:pPr/>
              <a:t>32</a:t>
            </a:fld>
            <a:endParaRPr lang="fr-FR" altLang="fr-FR">
              <a:solidFill>
                <a:srgbClr val="000000"/>
              </a:solidFill>
              <a:cs typeface="Lucida Sans Unicode" panose="020B0602030504020204" pitchFamily="34" charset="0"/>
            </a:endParaRPr>
          </a:p>
        </p:txBody>
      </p:sp>
      <p:sp>
        <p:nvSpPr>
          <p:cNvPr id="350212"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97285" name="Text Box 3"/>
          <p:cNvSpPr txBox="1">
            <a:spLocks noGrp="1" noChangeArrowheads="1"/>
          </p:cNvSpPr>
          <p:nvPr>
            <p:ph type="body" idx="1"/>
          </p:nvPr>
        </p:nvSpPr>
        <p:spPr>
          <a:xfrm>
            <a:off x="666909" y="4715154"/>
            <a:ext cx="5335270" cy="4568667"/>
          </a:xfrm>
          <a:ln w="9525"/>
        </p:spPr>
        <p:txBody>
          <a:bodyPr lIns="93754" tIns="48752" rIns="93754" bIns="48752"/>
          <a:lstStyle/>
          <a:p>
            <a:pPr marL="355550" indent="-353896" eaLnBrk="1" hangingPunct="1">
              <a:spcBef>
                <a:spcPct val="0"/>
              </a:spcBef>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b="1" dirty="0">
                <a:latin typeface="Arial" pitchFamily="34" charset="0"/>
                <a:ea typeface="AR PL SungtiL GB"/>
                <a:cs typeface="AR PL SungtiL GB"/>
              </a:rPr>
              <a:t>Chacun réagit différemment, en fonction :</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de sa personnalité et de son caractère		</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de son histoire et son expérience</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de ses ressources personnelles</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du moment où survient la situation difficile</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de son environnement</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de la nature de l’événement, habituel ou non</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de sa gravité…</a:t>
            </a:r>
          </a:p>
          <a:p>
            <a:pPr marL="355550" indent="-353896" eaLnBrk="1" hangingPunct="1">
              <a:spcBef>
                <a:spcPct val="0"/>
              </a:spcBef>
              <a:buClrTx/>
              <a:buSzTx/>
              <a:tabLst>
                <a:tab pos="664795" algn="l"/>
                <a:tab pos="1617338" algn="l"/>
                <a:tab pos="2569881" algn="l"/>
                <a:tab pos="3522423" algn="l"/>
                <a:tab pos="4474966" algn="l"/>
                <a:tab pos="5427510" algn="l"/>
                <a:tab pos="6380052" algn="l"/>
                <a:tab pos="7332595" algn="l"/>
                <a:tab pos="8285138" algn="l"/>
                <a:tab pos="9237681" algn="l"/>
                <a:tab pos="10190223" algn="l"/>
              </a:tabLst>
              <a:defRPr/>
            </a:pPr>
            <a:endParaRPr lang="fr-FR" altLang="fr-FR" b="1" dirty="0">
              <a:latin typeface="Arial" pitchFamily="34" charset="0"/>
              <a:ea typeface="AR PL SungtiL GB"/>
              <a:cs typeface="AR PL SungtiL GB"/>
            </a:endParaRPr>
          </a:p>
          <a:p>
            <a:pPr marL="355550" indent="-353896" eaLnBrk="1" hangingPunct="1">
              <a:spcBef>
                <a:spcPct val="0"/>
              </a:spcBef>
              <a:buClrTx/>
              <a:buSzTx/>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b="1" dirty="0">
                <a:latin typeface="Arial" pitchFamily="34" charset="0"/>
                <a:ea typeface="AR PL SungtiL GB"/>
                <a:cs typeface="AR PL SungtiL GB"/>
              </a:rPr>
              <a:t>La façon de réagir aux situations stressantes</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peut être plus ou moins efficace</a:t>
            </a:r>
          </a:p>
          <a:p>
            <a:pPr marL="355550" indent="-353896" eaLnBrk="1" hangingPunct="1">
              <a:spcBef>
                <a:spcPct val="0"/>
              </a:spcBef>
              <a:buFont typeface="Arial" pitchFamily="34" charset="0"/>
              <a:buChar char="•"/>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peut avoir des conséquences positives ou négatives sur notre santé</a:t>
            </a:r>
          </a:p>
          <a:p>
            <a:pPr marL="355550" indent="-353896" eaLnBrk="1" hangingPunct="1">
              <a:spcBef>
                <a:spcPts val="468"/>
              </a:spcBef>
              <a:buClrTx/>
              <a:buSzTx/>
              <a:tabLst>
                <a:tab pos="664795" algn="l"/>
                <a:tab pos="1617338" algn="l"/>
                <a:tab pos="2569881" algn="l"/>
                <a:tab pos="3522423" algn="l"/>
                <a:tab pos="4474966" algn="l"/>
                <a:tab pos="5427510" algn="l"/>
                <a:tab pos="6380052" algn="l"/>
                <a:tab pos="7332595" algn="l"/>
                <a:tab pos="8285138" algn="l"/>
                <a:tab pos="9237681" algn="l"/>
                <a:tab pos="10190223" algn="l"/>
              </a:tabLst>
              <a:defRPr/>
            </a:pPr>
            <a:endParaRPr lang="fr-FR" altLang="fr-FR" sz="900" dirty="0">
              <a:latin typeface="Arial" pitchFamily="34" charset="0"/>
              <a:ea typeface="AR PL SungtiL GB"/>
              <a:cs typeface="AR PL SungtiL GB"/>
            </a:endParaRPr>
          </a:p>
          <a:p>
            <a:pPr marL="355550" indent="-353896" eaLnBrk="1" hangingPunct="1">
              <a:spcBef>
                <a:spcPts val="468"/>
              </a:spcBef>
              <a:buClrTx/>
              <a:buSzTx/>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Faîtes une synthèse en rappelant la variété des modes de gestion du stress. </a:t>
            </a:r>
          </a:p>
          <a:p>
            <a:pPr indent="1654" eaLnBrk="1" hangingPunct="1">
              <a:spcBef>
                <a:spcPts val="468"/>
              </a:spcBef>
              <a:buClrTx/>
              <a:buSzTx/>
              <a:tabLst>
                <a:tab pos="664795" algn="l"/>
                <a:tab pos="1617338" algn="l"/>
                <a:tab pos="2569881" algn="l"/>
                <a:tab pos="3522423" algn="l"/>
                <a:tab pos="4474966" algn="l"/>
                <a:tab pos="5427510" algn="l"/>
                <a:tab pos="6380052" algn="l"/>
                <a:tab pos="7332595" algn="l"/>
                <a:tab pos="8285138" algn="l"/>
                <a:tab pos="9237681" algn="l"/>
                <a:tab pos="10190223" algn="l"/>
              </a:tabLst>
              <a:defRPr/>
            </a:pPr>
            <a:r>
              <a:rPr lang="fr-FR" altLang="fr-FR" dirty="0">
                <a:latin typeface="Arial" pitchFamily="34" charset="0"/>
                <a:ea typeface="AR PL SungtiL GB"/>
                <a:cs typeface="AR PL SungtiL GB"/>
              </a:rPr>
              <a:t>En conclusion, faite ressortir l’intérêt de se tourner vers les solutions et la recherche de soutien.</a:t>
            </a:r>
          </a:p>
          <a:p>
            <a:pPr marL="476271" indent="-474618"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pitchFamily="34" charset="0"/>
              <a:ea typeface="AR PL SungtiL GB"/>
              <a:cs typeface="AR PL SungtiL GB"/>
            </a:endParaRPr>
          </a:p>
        </p:txBody>
      </p:sp>
    </p:spTree>
    <p:extLst>
      <p:ext uri="{BB962C8B-B14F-4D97-AF65-F5344CB8AC3E}">
        <p14:creationId xmlns:p14="http://schemas.microsoft.com/office/powerpoint/2010/main" val="3696349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Espace réservé de l'image des diapositives 1"/>
          <p:cNvSpPr>
            <a:spLocks noGrp="1" noRot="1" noChangeAspect="1" noChangeArrowheads="1" noTextEdit="1"/>
          </p:cNvSpPr>
          <p:nvPr>
            <p:ph type="sldImg"/>
          </p:nvPr>
        </p:nvSpPr>
        <p:spPr/>
      </p:sp>
      <p:sp>
        <p:nvSpPr>
          <p:cNvPr id="352259"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Permettre au groupe d’expérimenter différentes façons de revenir ou de garder son calme lors des moments de stress. </a:t>
            </a:r>
          </a:p>
        </p:txBody>
      </p:sp>
      <p:sp>
        <p:nvSpPr>
          <p:cNvPr id="352260"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3819A1BA-EA40-4FA6-BB99-04D471EDB6FA}" type="slidenum">
              <a:rPr lang="fr-FR" altLang="fr-FR" smtClean="0">
                <a:solidFill>
                  <a:srgbClr val="000000"/>
                </a:solidFill>
                <a:cs typeface="Lucida Sans Unicode" panose="020B0602030504020204" pitchFamily="34" charset="0"/>
              </a:rPr>
              <a:pPr/>
              <a:t>33</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439190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430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2896F9A4-DFD2-4193-AF98-BA4E32741154}" type="slidenum">
              <a:rPr lang="fr-FR" altLang="fr-FR" smtClean="0">
                <a:solidFill>
                  <a:srgbClr val="000000"/>
                </a:solidFill>
                <a:cs typeface="Lucida Sans Unicode" panose="020B0602030504020204" pitchFamily="34" charset="0"/>
              </a:rPr>
              <a:pPr/>
              <a:t>34</a:t>
            </a:fld>
            <a:endParaRPr lang="fr-FR" altLang="fr-FR">
              <a:solidFill>
                <a:srgbClr val="000000"/>
              </a:solidFill>
              <a:cs typeface="Lucida Sans Unicode" panose="020B0602030504020204" pitchFamily="34" charset="0"/>
            </a:endParaRPr>
          </a:p>
        </p:txBody>
      </p:sp>
      <p:sp>
        <p:nvSpPr>
          <p:cNvPr id="354308"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54309"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Présentez les trois pistes pour apprendre à gérer les situations de stress, l’objectif étant de limiter les réactions physiques et émotionnelles ayant un impact sur l’organisme.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Pour éviter la répétition, l’accumulation des états de stress, il est nécessaire d’apprendre à gérer les petits moments de stress pour ne pas basculer dans le stress chronique.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Il s’agit d’une première approche : les modifications que chacun devra apporter à ses habitudes demandent du temps, de la volonté et un environnement favorable.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Invitez chacun à repérer les solutions qui lui conviennent le mieux.</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Indiquez que vous allez présenter, dans les prochaines diapositives, des techniques pour chacune des 3 pistes (revenir au calme-analyser et anticiper-se faire aider, s’entourer).</a:t>
            </a:r>
          </a:p>
        </p:txBody>
      </p:sp>
    </p:spTree>
    <p:extLst>
      <p:ext uri="{BB962C8B-B14F-4D97-AF65-F5344CB8AC3E}">
        <p14:creationId xmlns:p14="http://schemas.microsoft.com/office/powerpoint/2010/main" val="3151497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6354"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2AF02906-8CBA-4A99-BCAD-016983A51872}" type="slidenum">
              <a:rPr lang="fr-FR" altLang="fr-FR" smtClean="0">
                <a:solidFill>
                  <a:srgbClr val="000000"/>
                </a:solidFill>
                <a:cs typeface="Lucida Sans Unicode" panose="020B0602030504020204" pitchFamily="34" charset="0"/>
              </a:rPr>
              <a:pPr/>
              <a:t>35</a:t>
            </a:fld>
            <a:endParaRPr lang="fr-FR" altLang="fr-FR">
              <a:solidFill>
                <a:srgbClr val="000000"/>
              </a:solidFill>
              <a:cs typeface="Lucida Sans Unicode" panose="020B0602030504020204" pitchFamily="34" charset="0"/>
            </a:endParaRPr>
          </a:p>
        </p:txBody>
      </p:sp>
      <p:sp>
        <p:nvSpPr>
          <p:cNvPr id="356356"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56357"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Première piste : </a:t>
            </a:r>
            <a:r>
              <a:rPr lang="fr-FR" altLang="fr-FR">
                <a:latin typeface="Arial" panose="020B0604020202020204" pitchFamily="34" charset="0"/>
                <a:ea typeface="AR PL SungtiL GB"/>
                <a:cs typeface="AR PL SungtiL GB"/>
              </a:rPr>
              <a:t>revenir au calme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Gérer les moments de crise, en court-circuitant les mécanismes émotionnels et physiologiques du stress pour revenir au calme.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Présentez 6 types de techniques, les trois dernières venant de pratiques orientales qui se sont bien implantées en occident.</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Demander aux participants si dans les actions mises en place suite aux situations stressantes, les participants avaient réalisé ces techniques (travaux intersession).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4244594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0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ED932F3E-55B3-413A-B7D2-5F6F5A2207C9}" type="slidenum">
              <a:rPr lang="fr-FR" altLang="fr-FR" smtClean="0">
                <a:solidFill>
                  <a:srgbClr val="000000"/>
                </a:solidFill>
                <a:cs typeface="Lucida Sans Unicode" panose="020B0602030504020204" pitchFamily="34" charset="0"/>
              </a:rPr>
              <a:pPr/>
              <a:t>36</a:t>
            </a:fld>
            <a:endParaRPr lang="fr-FR" altLang="fr-FR">
              <a:solidFill>
                <a:srgbClr val="000000"/>
              </a:solidFill>
              <a:cs typeface="Lucida Sans Unicode" panose="020B0602030504020204" pitchFamily="34" charset="0"/>
            </a:endParaRPr>
          </a:p>
        </p:txBody>
      </p:sp>
      <p:sp>
        <p:nvSpPr>
          <p:cNvPr id="358404"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58405"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Présentez les trois premières techniques.</a:t>
            </a:r>
          </a:p>
        </p:txBody>
      </p:sp>
    </p:spTree>
    <p:extLst>
      <p:ext uri="{BB962C8B-B14F-4D97-AF65-F5344CB8AC3E}">
        <p14:creationId xmlns:p14="http://schemas.microsoft.com/office/powerpoint/2010/main" val="3799866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45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A161BE16-7ADF-409B-9ABC-86F252F7D875}" type="slidenum">
              <a:rPr lang="fr-FR" altLang="fr-FR" smtClean="0">
                <a:solidFill>
                  <a:srgbClr val="000000"/>
                </a:solidFill>
                <a:cs typeface="Lucida Sans Unicode" panose="020B0602030504020204" pitchFamily="34" charset="0"/>
              </a:rPr>
              <a:pPr/>
              <a:t>37</a:t>
            </a:fld>
            <a:endParaRPr lang="fr-FR" altLang="fr-FR">
              <a:solidFill>
                <a:srgbClr val="000000"/>
              </a:solidFill>
              <a:cs typeface="Lucida Sans Unicode" panose="020B0602030504020204" pitchFamily="34" charset="0"/>
            </a:endParaRPr>
          </a:p>
        </p:txBody>
      </p:sp>
      <p:sp>
        <p:nvSpPr>
          <p:cNvPr id="360452"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60453"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Animation optionnelle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Times New Roman" panose="02020603050405020304" pitchFamily="18" charset="0"/>
              </a:rPr>
              <a:t>Suivant le temps dont vous disposez et de la dynamique de groupe, vous pouvez choisir de réaliser une seule ou les deux animations proposées : initiation à la respiration abdominale et auto massage. </a:t>
            </a: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Pour animer ces exercices, appuyez-vous sur les fiches techniques à votre disposition. Rappelez que ces exercices sont des séances d’initiation qui ont pour but de faire découvrir aux participants quelques techniques de base.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Distribuez les deux fiches techniques aux participants (même si un seul exercice a été fait).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La troisième technique de la visualisation sera animée lors de l’étape 3.</a:t>
            </a:r>
          </a:p>
        </p:txBody>
      </p:sp>
    </p:spTree>
    <p:extLst>
      <p:ext uri="{BB962C8B-B14F-4D97-AF65-F5344CB8AC3E}">
        <p14:creationId xmlns:p14="http://schemas.microsoft.com/office/powerpoint/2010/main" val="270875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9C47AE87-E4CC-46CA-A3E6-E703DEC5673A}" type="slidenum">
              <a:rPr lang="fr-FR" altLang="fr-FR" smtClean="0">
                <a:solidFill>
                  <a:srgbClr val="000000"/>
                </a:solidFill>
                <a:cs typeface="Lucida Sans Unicode" panose="020B0602030504020204" pitchFamily="34" charset="0"/>
              </a:rPr>
              <a:pPr/>
              <a:t>38</a:t>
            </a:fld>
            <a:endParaRPr lang="fr-FR" altLang="fr-FR">
              <a:solidFill>
                <a:srgbClr val="000000"/>
              </a:solidFill>
              <a:cs typeface="Lucida Sans Unicode" panose="020B0602030504020204" pitchFamily="34" charset="0"/>
            </a:endParaRPr>
          </a:p>
        </p:txBody>
      </p:sp>
      <p:sp>
        <p:nvSpPr>
          <p:cNvPr id="362500"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62501"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Deuxième piste : </a:t>
            </a:r>
            <a:r>
              <a:rPr lang="fr-FR" altLang="fr-FR">
                <a:latin typeface="Arial" panose="020B0604020202020204" pitchFamily="34" charset="0"/>
                <a:ea typeface="AR PL SungtiL GB"/>
                <a:cs typeface="AR PL SungtiL GB"/>
              </a:rPr>
              <a:t>analyser et anticiper</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S’appuyer sur l’analyse et le raisonnement (approche cognitivo-comportementale) pour limiter le poids des émotions.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Eviter si possible les situations stressantes est une technique qui peut se montrer utile. Par exemple : Si vous avez peur d’emprunter une route très fréquentée, essayez de trouver un autre itinéraire, prenez la route en horaires décalés, favorisez les transports en commun…</a:t>
            </a:r>
          </a:p>
        </p:txBody>
      </p:sp>
    </p:spTree>
    <p:extLst>
      <p:ext uri="{BB962C8B-B14F-4D97-AF65-F5344CB8AC3E}">
        <p14:creationId xmlns:p14="http://schemas.microsoft.com/office/powerpoint/2010/main" val="1140395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7D54EB37-691D-438B-AE5C-16230494081C}" type="slidenum">
              <a:rPr lang="fr-FR" altLang="fr-FR" smtClean="0">
                <a:solidFill>
                  <a:srgbClr val="000000"/>
                </a:solidFill>
                <a:cs typeface="Lucida Sans Unicode" panose="020B0602030504020204" pitchFamily="34" charset="0"/>
              </a:rPr>
              <a:pPr/>
              <a:t>39</a:t>
            </a:fld>
            <a:endParaRPr lang="fr-FR" altLang="fr-FR">
              <a:solidFill>
                <a:srgbClr val="000000"/>
              </a:solidFill>
              <a:cs typeface="Lucida Sans Unicode" panose="020B0602030504020204" pitchFamily="34" charset="0"/>
            </a:endParaRPr>
          </a:p>
        </p:txBody>
      </p:sp>
      <p:sp>
        <p:nvSpPr>
          <p:cNvPr id="364548"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64549"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Troisième piste </a:t>
            </a:r>
            <a:r>
              <a:rPr lang="fr-FR" altLang="fr-FR">
                <a:latin typeface="Arial" panose="020B0604020202020204" pitchFamily="34" charset="0"/>
                <a:ea typeface="AR PL SungtiL GB"/>
                <a:cs typeface="AR PL SungtiL GB"/>
              </a:rPr>
              <a:t>: </a:t>
            </a:r>
            <a:r>
              <a:rPr lang="fr-FR" altLang="fr-FR">
                <a:latin typeface="Times New Roman" panose="02020603050405020304" pitchFamily="18" charset="0"/>
              </a:rPr>
              <a:t>la recherche d’un soutien</a:t>
            </a: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Il est important de pouvoir parler de son ressenti et de demander une écoute, un soutien ou de l’aide.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Des activités de détente et de relaxation peuvent être proposées par les collectivités locales, les associations… Ils peuvent proposer au public des randonnées, des séances de sophrologie, des cours de yoga, de taï-chi…</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Si le stress est installé, on peut recourir à une aide professionnelle dans le cadre d’une pratique régulière (massage, relaxation, sophrologie…) ou chercher une aide médicamenteuse.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244453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Espace réservé de l'image des diapositives 1"/>
          <p:cNvSpPr>
            <a:spLocks noGrp="1" noRot="1" noChangeAspect="1" noChangeArrowheads="1" noTextEdit="1"/>
          </p:cNvSpPr>
          <p:nvPr>
            <p:ph type="sldImg"/>
          </p:nvPr>
        </p:nvSpPr>
        <p:spPr/>
      </p:sp>
      <p:sp>
        <p:nvSpPr>
          <p:cNvPr id="3" name="Espace réservé des notes 2"/>
          <p:cNvSpPr>
            <a:spLocks noGrp="1"/>
          </p:cNvSpPr>
          <p:nvPr>
            <p:ph type="body" idx="1"/>
          </p:nvPr>
        </p:nvSpPr>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u="sng" dirty="0">
                <a:latin typeface="Arial" charset="0"/>
                <a:ea typeface="AR PL SungtiL GB" charset="0"/>
                <a:cs typeface="AR PL SungtiL GB" charset="0"/>
              </a:rPr>
              <a:t>Objectif</a:t>
            </a:r>
            <a:r>
              <a:rPr lang="fr-FR" dirty="0">
                <a:effectLst>
                  <a:outerShdw blurRad="38100" dist="38100" dir="2700000" algn="tl">
                    <a:srgbClr val="C0C0C0"/>
                  </a:outerShdw>
                </a:effectLst>
                <a:latin typeface="Arial" charset="0"/>
                <a:ea typeface="AR PL SungtiL GB" charset="0"/>
                <a:cs typeface="AR PL SungtiL GB" charset="0"/>
              </a:rPr>
              <a:t> : </a:t>
            </a:r>
            <a:r>
              <a:rPr lang="fr-FR" dirty="0">
                <a:latin typeface="Arial" charset="0"/>
                <a:ea typeface="AR PL SungtiL GB" charset="0"/>
                <a:cs typeface="AR PL SungtiL GB" charset="0"/>
              </a:rPr>
              <a:t>Montrer la diversité des sources de stress et des réactions associées au stress dans le groupe.</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dirty="0">
              <a:latin typeface="Arial" charset="0"/>
              <a:ea typeface="AR PL SungtiL GB" charset="0"/>
              <a:cs typeface="AR PL SungtiL GB" charset="0"/>
            </a:endParaRPr>
          </a:p>
          <a:p>
            <a:pPr>
              <a:defRPr/>
            </a:pPr>
            <a:r>
              <a:rPr lang="fr-FR" dirty="0"/>
              <a:t>Pour cette séquence, réalisez sur le </a:t>
            </a:r>
            <a:r>
              <a:rPr lang="fr-FR" dirty="0" err="1"/>
              <a:t>paperboard</a:t>
            </a:r>
            <a:r>
              <a:rPr lang="fr-FR" dirty="0"/>
              <a:t> le tableau du travail intersession préparant l’étape 2 pour y noter les réponses des participants. </a:t>
            </a:r>
          </a:p>
        </p:txBody>
      </p:sp>
      <p:sp>
        <p:nvSpPr>
          <p:cNvPr id="292868"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1C86994B-825F-4DFC-A3D7-FA58CB4F587C}" type="slidenum">
              <a:rPr lang="fr-FR" altLang="fr-FR" smtClean="0">
                <a:solidFill>
                  <a:srgbClr val="000000"/>
                </a:solidFill>
                <a:cs typeface="Lucida Sans Unicode" panose="020B0602030504020204" pitchFamily="34" charset="0"/>
              </a:rPr>
              <a:pPr/>
              <a:t>4</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962367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Espace réservé de l'image des diapositives 1"/>
          <p:cNvSpPr>
            <a:spLocks noGrp="1" noRot="1" noChangeAspect="1" noChangeArrowheads="1" noTextEdit="1"/>
          </p:cNvSpPr>
          <p:nvPr>
            <p:ph type="sldImg"/>
          </p:nvPr>
        </p:nvSpPr>
        <p:spPr/>
      </p:sp>
      <p:sp>
        <p:nvSpPr>
          <p:cNvPr id="366595"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Faire le point sur la deuxième étape.</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Qu’est ce que vous avez appris ? Retenu ?</a:t>
            </a:r>
          </a:p>
        </p:txBody>
      </p:sp>
      <p:sp>
        <p:nvSpPr>
          <p:cNvPr id="366596"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CDF36CB7-A555-4B5D-8574-DD9E63321727}" type="slidenum">
              <a:rPr lang="fr-FR" altLang="fr-FR" smtClean="0">
                <a:solidFill>
                  <a:srgbClr val="000000"/>
                </a:solidFill>
                <a:cs typeface="Lucida Sans Unicode" panose="020B0602030504020204" pitchFamily="34" charset="0"/>
              </a:rPr>
              <a:pPr/>
              <a:t>40</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920512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19BE21E1-9648-4B19-A872-BF888ACED23C}" type="slidenum">
              <a:rPr lang="fr-FR" altLang="fr-FR" smtClean="0">
                <a:solidFill>
                  <a:srgbClr val="000000"/>
                </a:solidFill>
                <a:cs typeface="Lucida Sans Unicode" panose="020B0602030504020204" pitchFamily="34" charset="0"/>
              </a:rPr>
              <a:pPr/>
              <a:t>41</a:t>
            </a:fld>
            <a:endParaRPr lang="fr-FR" altLang="fr-FR">
              <a:solidFill>
                <a:srgbClr val="000000"/>
              </a:solidFill>
              <a:cs typeface="Lucida Sans Unicode" panose="020B0602030504020204" pitchFamily="34" charset="0"/>
            </a:endParaRPr>
          </a:p>
        </p:txBody>
      </p:sp>
      <p:sp>
        <p:nvSpPr>
          <p:cNvPr id="368644"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68645"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Mettez l’accent sur les 2 éléments à retenir de la deuxième étape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1/ Chacun peut apprendre à gérer le stress en le repérant, en le comprenant et en l’anticipant. Face au stress chronique, il est impératif d’agir.</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2/ Des techniques simples et efficaces existent pour gérer le stress.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Times New Roman" panose="02020603050405020304" pitchFamily="18" charset="0"/>
              </a:rPr>
              <a:t>Remettez aux participants la fiche synthèse de l’étape 2.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39969278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Espace réservé de l'image des diapositives 1"/>
          <p:cNvSpPr>
            <a:spLocks noGrp="1" noRot="1" noChangeAspect="1" noTextEdit="1"/>
          </p:cNvSpPr>
          <p:nvPr>
            <p:ph type="sldImg"/>
          </p:nvPr>
        </p:nvSpPr>
        <p:spPr>
          <a:solidFill>
            <a:srgbClr val="4472C4"/>
          </a:solidFill>
          <a:ln w="25402">
            <a:solidFill>
              <a:srgbClr val="2F528F"/>
            </a:solidFill>
            <a:miter lim="800000"/>
            <a:headEnd/>
            <a:tailEnd/>
          </a:ln>
        </p:spPr>
      </p:sp>
      <p:sp>
        <p:nvSpPr>
          <p:cNvPr id="370691" name="Espace réservé des notes 2"/>
          <p:cNvSpPr txBox="1">
            <a:spLocks noGrp="1"/>
          </p:cNvSpPr>
          <p:nvPr>
            <p:ph type="body" sz="quarter"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Evaluer le ressenti des participants.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Invitez le groupe à faire un point météo (sans que les participants ne se lèvent).</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Chaque participant indique dans quel état d’esprit il se trouve à l’issue de l’étape 2 : Grand soleil ? Nuageux ? Orageux ? Brouillard ? …</a:t>
            </a:r>
            <a:endParaRPr lang="fr-FR" altLang="fr-FR">
              <a:latin typeface="Arial" panose="020B0604020202020204" pitchFamily="34" charset="0"/>
              <a:cs typeface="Tahoma" panose="020B0604030504040204" pitchFamily="34" charset="0"/>
            </a:endParaRPr>
          </a:p>
        </p:txBody>
      </p:sp>
      <p:sp>
        <p:nvSpPr>
          <p:cNvPr id="370692" name="Espace réservé du numéro de diapositive 1"/>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84B70771-6FD1-43BC-AE8E-6F6AD0B7EDBB}" type="slidenum">
              <a:rPr lang="fr-FR" altLang="fr-FR" smtClean="0">
                <a:solidFill>
                  <a:srgbClr val="000000"/>
                </a:solidFill>
                <a:cs typeface="Lucida Sans Unicode" panose="020B0602030504020204" pitchFamily="34" charset="0"/>
              </a:rPr>
              <a:pPr/>
              <a:t>42</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4432129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Espace réservé de l'image des diapositives 1"/>
          <p:cNvSpPr>
            <a:spLocks noGrp="1" noRot="1" noChangeAspect="1" noChangeArrowheads="1" noTextEdit="1"/>
          </p:cNvSpPr>
          <p:nvPr>
            <p:ph type="sldImg"/>
          </p:nvPr>
        </p:nvSpPr>
        <p:spPr/>
      </p:sp>
      <p:sp>
        <p:nvSpPr>
          <p:cNvPr id="372739"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Expliquer le principe du travail intersession. </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Distribuez le tableau « Mes moments de bien-être » et demandez aux participants de décrire 1 ou deux situations de bien-être qui se produiront entre l’étape 2 et l’étape 3.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Les participants devront remplir les champs suivants :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Lieu  -  Circonstances -  Ce que vous faisiez -  Emotions ressenties  -  Durée des émotions - Image (souvenir photographique) qui reste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Annoncez que ces situations seront présentées au début de l’étape 3 et qu’il est important que chacun fasse ce travail personnel d’ici la prochaine étape.</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
        <p:nvSpPr>
          <p:cNvPr id="372740"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0C491D5D-34BC-4609-9851-9A8C2129A27A}" type="slidenum">
              <a:rPr lang="fr-FR" altLang="fr-FR" smtClean="0">
                <a:solidFill>
                  <a:srgbClr val="000000"/>
                </a:solidFill>
                <a:cs typeface="Lucida Sans Unicode" panose="020B0602030504020204" pitchFamily="34" charset="0"/>
              </a:rPr>
              <a:pPr/>
              <a:t>43</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2255838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Espace réservé des notes 1"/>
          <p:cNvSpPr txBox="1">
            <a:spLocks noGrp="1" noChangeArrowheads="1"/>
          </p:cNvSpPr>
          <p:nvPr>
            <p:ph type="body"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Pensez à récupérer les chevalets des participants et les jetons pour les étapes suivantes.</a:t>
            </a:r>
          </a:p>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Remerciez les participants et donnez leur rendez-vous à la prochaine étape !</a:t>
            </a:r>
          </a:p>
          <a:p>
            <a:pPr eaLnBrk="1" hangingPunct="1">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Calibri" panose="020F0502020204030204" pitchFamily="34" charset="0"/>
            </a:endParaRPr>
          </a:p>
        </p:txBody>
      </p:sp>
      <p:sp>
        <p:nvSpPr>
          <p:cNvPr id="2" name="Espace réservé de l'image des diapositives 1">
            <a:extLst>
              <a:ext uri="{FF2B5EF4-FFF2-40B4-BE49-F238E27FC236}">
                <a16:creationId xmlns:a16="http://schemas.microsoft.com/office/drawing/2014/main" id="{C5252639-8F75-4D06-B07F-F8A0204E73F7}"/>
              </a:ext>
            </a:extLst>
          </p:cNvPr>
          <p:cNvSpPr>
            <a:spLocks noGrp="1" noRot="1" noChangeAspect="1"/>
          </p:cNvSpPr>
          <p:nvPr>
            <p:ph type="sldImg"/>
          </p:nvPr>
        </p:nvSpPr>
        <p:spPr/>
      </p:sp>
    </p:spTree>
    <p:extLst>
      <p:ext uri="{BB962C8B-B14F-4D97-AF65-F5344CB8AC3E}">
        <p14:creationId xmlns:p14="http://schemas.microsoft.com/office/powerpoint/2010/main" val="208947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294915" name="Text Box 3"/>
          <p:cNvSpPr txBox="1">
            <a:spLocks noGrp="1" noChangeArrowheads="1"/>
          </p:cNvSpPr>
          <p:nvPr>
            <p:ph type="body" idx="1"/>
          </p:nvPr>
        </p:nvSpPr>
        <p:spPr>
          <a:xfrm>
            <a:off x="666909" y="4715154"/>
            <a:ext cx="5335270" cy="4568667"/>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Demandez si tout le monde a pu remplir le tableau des situations stressantes distribué lors de l’étape 1.</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Si un participant n’a pas rempli le tableau, ce qui est surtout dommage pour lui, ne lui faîtes pas rattraper l’exercice pendant la séquence et laissez-le être attentif aux apports du groupe. Les apports des autres lui évoqueront probablement certaines expériences de stress; il vous en fera part s’il le souhaite.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Chaque participant expose une ou deux situations vécues.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A chaque fois, notez au </a:t>
            </a:r>
            <a:r>
              <a:rPr lang="fr-FR" altLang="fr-FR" dirty="0" err="1">
                <a:latin typeface="Arial" panose="020B0604020202020204" pitchFamily="34" charset="0"/>
                <a:ea typeface="AR PL SungtiL GB"/>
                <a:cs typeface="AR PL SungtiL GB"/>
              </a:rPr>
              <a:t>paperboard</a:t>
            </a:r>
            <a:r>
              <a:rPr lang="fr-FR" altLang="fr-FR" dirty="0">
                <a:latin typeface="Arial" panose="020B0604020202020204" pitchFamily="34" charset="0"/>
                <a:ea typeface="AR PL SungtiL GB"/>
                <a:cs typeface="AR PL SungtiL GB"/>
              </a:rPr>
              <a:t> les éléments suivants :</a:t>
            </a:r>
          </a:p>
          <a:p>
            <a:pPr marL="178602" indent="-178602" algn="just" eaLnBrk="1" hangingPunct="1">
              <a:spcBef>
                <a:spcPts val="468"/>
              </a:spcBef>
              <a:buFontTx/>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les sources de stress, </a:t>
            </a:r>
          </a:p>
          <a:p>
            <a:pPr marL="178602" indent="-178602" algn="just" eaLnBrk="1" hangingPunct="1">
              <a:spcBef>
                <a:spcPts val="468"/>
              </a:spcBef>
              <a:buFontTx/>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les réactions physiologiques,</a:t>
            </a:r>
          </a:p>
          <a:p>
            <a:pPr marL="178602" indent="-178602" algn="just" eaLnBrk="1" hangingPunct="1">
              <a:spcBef>
                <a:spcPts val="468"/>
              </a:spcBef>
              <a:buFontTx/>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les émotions ressenties,</a:t>
            </a:r>
          </a:p>
          <a:p>
            <a:pPr marL="178602" indent="-178602" algn="just" eaLnBrk="1" hangingPunct="1">
              <a:spcBef>
                <a:spcPts val="468"/>
              </a:spcBef>
              <a:buFontTx/>
              <a:buChar cha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ce que le participant a fait.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Synthèse : à chacun ses sources de stress, ses réactions physiologiques et émotionnelles et ses actions.</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panose="020B0604020202020204" pitchFamily="34" charset="0"/>
                <a:ea typeface="AR PL SungtiL GB"/>
                <a:cs typeface="AR PL SungtiL GB"/>
              </a:rPr>
              <a:t>Revenez à ces contributions tout au long de l’étape pour faire le lien entre le vécu des participants et les contenus de l’étape. </a:t>
            </a:r>
          </a:p>
        </p:txBody>
      </p:sp>
      <p:sp>
        <p:nvSpPr>
          <p:cNvPr id="294916" name="Espace réservé du numéro de diapositive 1"/>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F1C6ECFB-933D-4C2A-A088-461DA4060576}" type="slidenum">
              <a:rPr lang="fr-FR" altLang="fr-FR" smtClean="0">
                <a:solidFill>
                  <a:srgbClr val="000000"/>
                </a:solidFill>
                <a:cs typeface="Lucida Sans Unicode" panose="020B0602030504020204" pitchFamily="34" charset="0"/>
              </a:rPr>
              <a:pPr/>
              <a:t>5</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359064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Espace réservé de l'image des diapositives 1"/>
          <p:cNvSpPr>
            <a:spLocks noGrp="1" noRot="1" noChangeAspect="1" noChangeArrowheads="1" noTextEdit="1"/>
          </p:cNvSpPr>
          <p:nvPr>
            <p:ph type="sldImg"/>
          </p:nvPr>
        </p:nvSpPr>
        <p:spPr/>
      </p:sp>
      <p:sp>
        <p:nvSpPr>
          <p:cNvPr id="296963" name="Espace réservé des notes 2"/>
          <p:cNvSpPr txBox="1">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pPr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u="sng">
                <a:latin typeface="Arial" panose="020B0604020202020204" pitchFamily="34" charset="0"/>
                <a:ea typeface="AR PL SungtiL GB"/>
                <a:cs typeface="AR PL SungtiL GB"/>
              </a:rPr>
              <a:t>Objectif</a:t>
            </a:r>
            <a:r>
              <a:rPr lang="fr-FR" altLang="fr-FR">
                <a:latin typeface="Arial" panose="020B0604020202020204" pitchFamily="34" charset="0"/>
                <a:ea typeface="AR PL SungtiL GB"/>
                <a:cs typeface="AR PL SungtiL GB"/>
              </a:rPr>
              <a:t> : Identifier avec les participants les principales sources de stress et leurs caractéristiques.</a:t>
            </a:r>
          </a:p>
        </p:txBody>
      </p:sp>
      <p:sp>
        <p:nvSpPr>
          <p:cNvPr id="296964" name="Espace réservé du numéro de diapositive 3"/>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A569A852-DC3A-445F-B039-5564110068A1}" type="slidenum">
              <a:rPr lang="fr-FR" altLang="fr-FR" smtClean="0">
                <a:solidFill>
                  <a:srgbClr val="000000"/>
                </a:solidFill>
                <a:cs typeface="Lucida Sans Unicode" panose="020B0602030504020204" pitchFamily="34" charset="0"/>
              </a:rPr>
              <a:pPr/>
              <a:t>6</a:t>
            </a:fld>
            <a:endParaRPr lang="fr-FR" altLang="fr-FR">
              <a:solidFill>
                <a:srgbClr val="000000"/>
              </a:solidFill>
              <a:cs typeface="Lucida Sans Unicode" panose="020B0602030504020204" pitchFamily="34" charset="0"/>
            </a:endParaRPr>
          </a:p>
        </p:txBody>
      </p:sp>
    </p:spTree>
    <p:extLst>
      <p:ext uri="{BB962C8B-B14F-4D97-AF65-F5344CB8AC3E}">
        <p14:creationId xmlns:p14="http://schemas.microsoft.com/office/powerpoint/2010/main" val="174140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9010"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9BD7EF10-51CC-4373-B6AF-D77A10B6437C}" type="slidenum">
              <a:rPr lang="fr-FR" altLang="fr-FR" smtClean="0">
                <a:solidFill>
                  <a:srgbClr val="000000"/>
                </a:solidFill>
                <a:cs typeface="Lucida Sans Unicode" panose="020B0602030504020204" pitchFamily="34" charset="0"/>
              </a:rPr>
              <a:pPr/>
              <a:t>7</a:t>
            </a:fld>
            <a:endParaRPr lang="fr-FR" altLang="fr-FR">
              <a:solidFill>
                <a:srgbClr val="000000"/>
              </a:solidFill>
              <a:cs typeface="Lucida Sans Unicode" panose="020B0602030504020204" pitchFamily="34" charset="0"/>
            </a:endParaRPr>
          </a:p>
        </p:txBody>
      </p:sp>
      <p:sp>
        <p:nvSpPr>
          <p:cNvPr id="299012"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299013"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Dans un 1</a:t>
            </a:r>
            <a:r>
              <a:rPr lang="fr-FR" altLang="fr-FR" b="1" baseline="30000">
                <a:latin typeface="Arial" panose="020B0604020202020204" pitchFamily="34" charset="0"/>
                <a:ea typeface="AR PL SungtiL GB"/>
                <a:cs typeface="AR PL SungtiL GB"/>
              </a:rPr>
              <a:t>er</a:t>
            </a:r>
            <a:r>
              <a:rPr lang="fr-FR" altLang="fr-FR" b="1">
                <a:latin typeface="Arial" panose="020B0604020202020204" pitchFamily="34" charset="0"/>
                <a:ea typeface="AR PL SungtiL GB"/>
                <a:cs typeface="AR PL SungtiL GB"/>
              </a:rPr>
              <a:t> temps :  </a:t>
            </a:r>
            <a:r>
              <a:rPr lang="fr-FR" altLang="fr-FR">
                <a:latin typeface="Arial" panose="020B0604020202020204" pitchFamily="34" charset="0"/>
                <a:ea typeface="AR PL SungtiL GB"/>
                <a:cs typeface="AR PL SungtiL GB"/>
              </a:rPr>
              <a:t>proposez aux participants de classer leurs sources de stress (identifiées lors du travail intersession) selon les 4 piliers de la qualité de vie (« Pouvez-vous identifier les piliers de la qualité de vie impactés par les sources de stress citées ? ») – noter les sources de stress avec le pilier adéquate.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Certaines sources de stress peuvent impacter spécifiquement un pilier de la qualité de vie et certaines situations peuvent être des freins à la qualité de vie, influencer négativement l’un des piliers.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Dans un 2</a:t>
            </a:r>
            <a:r>
              <a:rPr lang="fr-FR" altLang="fr-FR" b="1" baseline="30000">
                <a:latin typeface="Arial" panose="020B0604020202020204" pitchFamily="34" charset="0"/>
                <a:ea typeface="AR PL SungtiL GB"/>
                <a:cs typeface="AR PL SungtiL GB"/>
              </a:rPr>
              <a:t>ème</a:t>
            </a:r>
            <a:r>
              <a:rPr lang="fr-FR" altLang="fr-FR" b="1">
                <a:latin typeface="Arial" panose="020B0604020202020204" pitchFamily="34" charset="0"/>
                <a:ea typeface="AR PL SungtiL GB"/>
                <a:cs typeface="AR PL SungtiL GB"/>
              </a:rPr>
              <a:t> temps :  </a:t>
            </a:r>
            <a:r>
              <a:rPr lang="fr-FR" altLang="fr-FR">
                <a:latin typeface="Arial" panose="020B0604020202020204" pitchFamily="34" charset="0"/>
                <a:ea typeface="AR PL SungtiL GB"/>
                <a:cs typeface="AR PL SungtiL GB"/>
              </a:rPr>
              <a:t>si tous les piliers n’ont pas été cités, demandez au groupe d’imaginer d’autres exemples de situations sources de stress : « </a:t>
            </a:r>
            <a:r>
              <a:rPr lang="fr-FR" altLang="fr-FR">
                <a:latin typeface="Times New Roman" panose="02020603050405020304" pitchFamily="18" charset="0"/>
              </a:rPr>
              <a:t>Quelles autres sources de stress pouvez-vous imaginer qui pourrait impacter le ou les piliers manquants ? »</a:t>
            </a:r>
            <a:endParaRPr lang="fr-FR" altLang="fr-FR">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Ex : le bruit des travaux incessants des voisins (cadre de vie), l’annonce du divorce de mon fils (relation aux autres), douleurs (santé), fermeture de la piscine pour travaux (ressources personnelles et loisirs)…</a:t>
            </a:r>
          </a:p>
        </p:txBody>
      </p:sp>
    </p:spTree>
    <p:extLst>
      <p:ext uri="{BB962C8B-B14F-4D97-AF65-F5344CB8AC3E}">
        <p14:creationId xmlns:p14="http://schemas.microsoft.com/office/powerpoint/2010/main" val="316704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1058"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D2D23450-45EE-4D8D-9AD6-12B873FBDEA9}" type="slidenum">
              <a:rPr lang="fr-FR" altLang="fr-FR" smtClean="0">
                <a:solidFill>
                  <a:srgbClr val="000000"/>
                </a:solidFill>
                <a:cs typeface="Lucida Sans Unicode" panose="020B0602030504020204" pitchFamily="34" charset="0"/>
              </a:rPr>
              <a:pPr/>
              <a:t>8</a:t>
            </a:fld>
            <a:endParaRPr lang="fr-FR" altLang="fr-FR">
              <a:solidFill>
                <a:srgbClr val="000000"/>
              </a:solidFill>
              <a:cs typeface="Lucida Sans Unicode" panose="020B0602030504020204" pitchFamily="34" charset="0"/>
            </a:endParaRPr>
          </a:p>
        </p:txBody>
      </p:sp>
      <p:sp>
        <p:nvSpPr>
          <p:cNvPr id="301060"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301061" name="Text Box 3"/>
          <p:cNvSpPr txBox="1">
            <a:spLocks noGrp="1" noChangeArrowheads="1"/>
          </p:cNvSpPr>
          <p:nvPr>
            <p:ph type="body" idx="1"/>
          </p:nvPr>
        </p:nvSpPr>
        <p:spPr>
          <a:xfrm>
            <a:off x="666909" y="4715154"/>
            <a:ext cx="5335270" cy="456866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54" tIns="48752" rIns="93754" bIns="48752"/>
          <a:lstStyle/>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Présentez une synthèse des sources de stress liées à l’avancée en âge selon les piliers de la qualité de vie.</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a:latin typeface="Arial" panose="020B0604020202020204" pitchFamily="34" charset="0"/>
                <a:ea typeface="AR PL SungtiL GB"/>
                <a:cs typeface="AR PL SungtiL GB"/>
              </a:rPr>
              <a:t>Vous pouvez compléter avec d’autres exemples :</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Sécurité et cadre de vie </a:t>
            </a:r>
            <a:r>
              <a:rPr lang="fr-FR" altLang="fr-FR">
                <a:latin typeface="Arial" panose="020B0604020202020204" pitchFamily="34" charset="0"/>
                <a:ea typeface="AR PL SungtiL GB"/>
                <a:cs typeface="AR PL SungtiL GB"/>
              </a:rPr>
              <a:t>: agressions, déménagement, sentiment d’insécurité… </a:t>
            </a:r>
            <a:endParaRPr lang="fr-FR" altLang="fr-FR" b="1">
              <a:latin typeface="Arial" panose="020B0604020202020204" pitchFamily="34" charset="0"/>
              <a:ea typeface="AR PL SungtiL GB"/>
              <a:cs typeface="AR PL SungtiL GB"/>
            </a:endParaRP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Santé et autonomie </a:t>
            </a:r>
            <a:r>
              <a:rPr lang="fr-FR" altLang="fr-FR">
                <a:latin typeface="Arial" panose="020B0604020202020204" pitchFamily="34" charset="0"/>
                <a:ea typeface="AR PL SungtiL GB"/>
                <a:cs typeface="AR PL SungtiL GB"/>
              </a:rPr>
              <a:t>: fatigue, diminution des capacités physiques, problèmes de mémoire…</a:t>
            </a:r>
          </a:p>
          <a:p>
            <a:pPr algn="just" eaLnBrk="1" hangingPunct="1">
              <a:spcBef>
                <a:spcPts val="625"/>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Relations aux autres </a:t>
            </a:r>
            <a:r>
              <a:rPr lang="fr-FR" altLang="fr-FR">
                <a:latin typeface="Arial" panose="020B0604020202020204" pitchFamily="34" charset="0"/>
                <a:ea typeface="AR PL SungtiL GB"/>
                <a:cs typeface="AR PL SungtiL GB"/>
              </a:rPr>
              <a:t>: chômage des enfants, petits-enfants, problème de voisinage… </a:t>
            </a:r>
          </a:p>
          <a:p>
            <a:pPr algn="just" eaLnBrk="1" hangingPunct="1">
              <a:spcBef>
                <a:spcPts val="625"/>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r>
              <a:rPr lang="fr-FR" altLang="fr-FR" b="1">
                <a:latin typeface="Arial" panose="020B0604020202020204" pitchFamily="34" charset="0"/>
                <a:ea typeface="AR PL SungtiL GB"/>
                <a:cs typeface="AR PL SungtiL GB"/>
              </a:rPr>
              <a:t>Ressources personnelles et loisirs </a:t>
            </a:r>
            <a:r>
              <a:rPr lang="fr-FR" altLang="fr-FR">
                <a:latin typeface="Arial" panose="020B0604020202020204" pitchFamily="34" charset="0"/>
                <a:ea typeface="AR PL SungtiL GB"/>
                <a:cs typeface="AR PL SungtiL GB"/>
              </a:rPr>
              <a:t>: sentiment de perte de contrôle, de ne plus être à la hauteur, baisse de la libido…</a:t>
            </a:r>
          </a:p>
          <a:p>
            <a:pPr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pPr>
            <a:endParaRPr lang="fr-FR" altLang="fr-FR">
              <a:latin typeface="Arial" panose="020B0604020202020204" pitchFamily="34" charset="0"/>
              <a:ea typeface="AR PL SungtiL GB"/>
              <a:cs typeface="AR PL SungtiL GB"/>
            </a:endParaRPr>
          </a:p>
        </p:txBody>
      </p:sp>
    </p:spTree>
    <p:extLst>
      <p:ext uri="{BB962C8B-B14F-4D97-AF65-F5344CB8AC3E}">
        <p14:creationId xmlns:p14="http://schemas.microsoft.com/office/powerpoint/2010/main" val="3424827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106" name="Rectangle 7"/>
          <p:cNvSpPr>
            <a:spLocks noGrp="1" noChangeArrowheads="1"/>
          </p:cNvSpPr>
          <p:nvPr>
            <p:ph type="sldNum"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1pPr>
            <a:lvl2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2pPr>
            <a:lvl3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3pPr>
            <a:lvl4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4pPr>
            <a:lvl5pPr>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5pPr>
            <a:lvl6pPr marL="2619493"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6pPr>
            <a:lvl7pPr marL="3095764"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7pPr>
            <a:lvl8pPr marL="3572036"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8pPr>
            <a:lvl9pPr marL="4048307" indent="-238136" defTabSz="476271" eaLnBrk="0" fontAlgn="base" hangingPunct="0">
              <a:spcBef>
                <a:spcPct val="0"/>
              </a:spcBef>
              <a:spcAft>
                <a:spcPct val="0"/>
              </a:spcAft>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solidFill>
                  <a:schemeClr val="tx1"/>
                </a:solidFill>
                <a:latin typeface="Arial" panose="020B0604020202020204" pitchFamily="34" charset="0"/>
                <a:ea typeface="AR PL SungtiL GB"/>
                <a:cs typeface="AR PL SungtiL GB"/>
              </a:defRPr>
            </a:lvl9pPr>
          </a:lstStyle>
          <a:p>
            <a:fld id="{876E4E9E-9B0B-45A9-B023-BC43C3BDA200}" type="slidenum">
              <a:rPr lang="fr-FR" altLang="fr-FR" smtClean="0">
                <a:solidFill>
                  <a:srgbClr val="000000"/>
                </a:solidFill>
                <a:cs typeface="Lucida Sans Unicode" panose="020B0602030504020204" pitchFamily="34" charset="0"/>
              </a:rPr>
              <a:pPr/>
              <a:t>9</a:t>
            </a:fld>
            <a:endParaRPr lang="fr-FR" altLang="fr-FR">
              <a:solidFill>
                <a:srgbClr val="000000"/>
              </a:solidFill>
              <a:cs typeface="Lucida Sans Unicode" panose="020B0602030504020204" pitchFamily="34" charset="0"/>
            </a:endParaRPr>
          </a:p>
        </p:txBody>
      </p:sp>
      <p:sp>
        <p:nvSpPr>
          <p:cNvPr id="303108" name="Rectangle 2"/>
          <p:cNvSpPr>
            <a:spLocks noGrp="1" noRot="1" noChangeAspect="1" noChangeArrowheads="1" noTextEdit="1"/>
          </p:cNvSpPr>
          <p:nvPr>
            <p:ph type="sldImg"/>
          </p:nvPr>
        </p:nvSpPr>
        <p:spPr>
          <a:xfrm>
            <a:off x="855663" y="746125"/>
            <a:ext cx="4957762" cy="3719513"/>
          </a:xfrm>
          <a:solidFill>
            <a:srgbClr val="FFFFFF"/>
          </a:solidFill>
          <a:ln w="12600">
            <a:solidFill>
              <a:srgbClr val="000000"/>
            </a:solidFill>
            <a:miter lim="800000"/>
            <a:headEnd/>
            <a:tailEnd/>
          </a:ln>
        </p:spPr>
      </p:sp>
      <p:sp>
        <p:nvSpPr>
          <p:cNvPr id="82949" name="Text Box 3"/>
          <p:cNvSpPr txBox="1">
            <a:spLocks noGrp="1" noChangeArrowheads="1"/>
          </p:cNvSpPr>
          <p:nvPr>
            <p:ph type="body" idx="1"/>
          </p:nvPr>
        </p:nvSpPr>
        <p:spPr>
          <a:xfrm>
            <a:off x="666909" y="4715154"/>
            <a:ext cx="5335270" cy="4568667"/>
          </a:xfrm>
          <a:ln w="9525"/>
        </p:spPr>
        <p:txBody>
          <a:bodyPr lIns="93754" tIns="48752" rIns="93754" bIns="48752"/>
          <a:lstStyle/>
          <a:p>
            <a:pPr marL="550690" indent="-549035"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u="sng" dirty="0">
                <a:latin typeface="Arial" charset="0"/>
                <a:ea typeface="AR PL SungtiL GB" charset="0"/>
                <a:cs typeface="AR PL SungtiL GB" charset="0"/>
              </a:rPr>
              <a:t>Objectif</a:t>
            </a:r>
            <a:r>
              <a:rPr lang="fr-FR" altLang="fr-FR" dirty="0">
                <a:latin typeface="Arial" charset="0"/>
                <a:ea typeface="AR PL SungtiL GB" charset="0"/>
                <a:cs typeface="AR PL SungtiL GB" charset="0"/>
              </a:rPr>
              <a:t> : Définir le stress.</a:t>
            </a:r>
          </a:p>
          <a:p>
            <a:pPr marL="550690" indent="-549035"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dirty="0">
              <a:latin typeface="Arial" charset="0"/>
              <a:ea typeface="AR PL SungtiL GB" charset="0"/>
              <a:cs typeface="AR PL SungtiL GB" charset="0"/>
            </a:endParaRP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Le stress est une réponse de notre corps à une situation qui nous agresse ou qui nous met au défi. Il entraîne des sensations souvent désagréables, voire douloureuses sur le plan physique et psychologique.</a:t>
            </a: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Le stress mobilise beaucoup d’énergie, génère des émotions et parfois court-circuite la raison.</a:t>
            </a:r>
          </a:p>
          <a:p>
            <a:pPr marL="550690" indent="-549035"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endParaRPr lang="fr-FR" altLang="fr-FR" sz="900" dirty="0">
              <a:latin typeface="Arial" charset="0"/>
              <a:ea typeface="AR PL SungtiL GB" charset="0"/>
              <a:cs typeface="AR PL SungtiL GB" charset="0"/>
            </a:endParaRPr>
          </a:p>
          <a:p>
            <a:pPr indent="1654"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Donnez une définition du stress en faisant référence autant que possible aux contributions des participants pour le travail intersession. </a:t>
            </a:r>
          </a:p>
          <a:p>
            <a:pPr marL="550690" indent="-549035" algn="just" eaLnBrk="1" hangingPunct="1">
              <a:spcBef>
                <a:spcPts val="468"/>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Le stress n’est pas forcément négatif :</a:t>
            </a:r>
          </a:p>
          <a:p>
            <a:pPr marL="550690" indent="-549035" algn="just" eaLnBrk="1" hangingPunct="1">
              <a:spcBef>
                <a:spcPts val="625"/>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 être en alerte peut nous protéger, nous sauver la vie,</a:t>
            </a:r>
          </a:p>
          <a:p>
            <a:pPr marL="92608" indent="-90955" algn="just" eaLnBrk="1" hangingPunct="1">
              <a:spcBef>
                <a:spcPts val="625"/>
              </a:spcBef>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 ressentir de la tension lorsqu’il y a des enjeux peut renforcer ou maintenir notre attention et notre motivation (nouvelle rencontre, projet de déménagement…).</a:t>
            </a:r>
          </a:p>
          <a:p>
            <a:pPr indent="1654" algn="just" eaLnBrk="1" hangingPunct="1">
              <a:spcBef>
                <a:spcPts val="468"/>
              </a:spcBef>
              <a:buClrTx/>
              <a:buSzTx/>
              <a:tabLst>
                <a:tab pos="0" algn="l"/>
                <a:tab pos="952543" algn="l"/>
                <a:tab pos="1905085" algn="l"/>
                <a:tab pos="2857628" algn="l"/>
                <a:tab pos="3810171" algn="l"/>
                <a:tab pos="4762713" algn="l"/>
                <a:tab pos="5715256" algn="l"/>
                <a:tab pos="6667800" algn="l"/>
                <a:tab pos="7620343" algn="l"/>
                <a:tab pos="8572885" algn="l"/>
                <a:tab pos="9525428" algn="l"/>
                <a:tab pos="10477971" algn="l"/>
              </a:tabLst>
              <a:defRPr/>
            </a:pPr>
            <a:r>
              <a:rPr lang="fr-FR" altLang="fr-FR" dirty="0">
                <a:latin typeface="Arial" charset="0"/>
                <a:ea typeface="AR PL SungtiL GB" charset="0"/>
                <a:cs typeface="AR PL SungtiL GB" charset="0"/>
              </a:rPr>
              <a:t>Le stress engendre des émotions mais peut-être aussi engendré par un trop plein d’émotions.</a:t>
            </a:r>
          </a:p>
        </p:txBody>
      </p:sp>
    </p:spTree>
    <p:extLst>
      <p:ext uri="{BB962C8B-B14F-4D97-AF65-F5344CB8AC3E}">
        <p14:creationId xmlns:p14="http://schemas.microsoft.com/office/powerpoint/2010/main" val="3216966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39C84573-A2B2-41E5-B509-776AEECFC4F7}" type="slidenum">
              <a:rPr lang="fr-FR" altLang="fr-FR"/>
              <a:pPr>
                <a:defRPr/>
              </a:pPr>
              <a:t>‹N°›</a:t>
            </a:fld>
            <a:endParaRPr lang="fr-FR" altLang="fr-FR"/>
          </a:p>
        </p:txBody>
      </p:sp>
    </p:spTree>
    <p:extLst>
      <p:ext uri="{BB962C8B-B14F-4D97-AF65-F5344CB8AC3E}">
        <p14:creationId xmlns:p14="http://schemas.microsoft.com/office/powerpoint/2010/main" val="1889429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49DDB2D7-BA05-47F5-B651-A259B1306325}" type="slidenum">
              <a:rPr lang="fr-FR" altLang="fr-FR"/>
              <a:pPr>
                <a:defRPr/>
              </a:pPr>
              <a:t>‹N°›</a:t>
            </a:fld>
            <a:endParaRPr lang="fr-FR" altLang="fr-FR"/>
          </a:p>
        </p:txBody>
      </p:sp>
    </p:spTree>
    <p:extLst>
      <p:ext uri="{BB962C8B-B14F-4D97-AF65-F5344CB8AC3E}">
        <p14:creationId xmlns:p14="http://schemas.microsoft.com/office/powerpoint/2010/main" val="29453216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ECED4A91-29DA-46AC-A40C-D0C589E26C9F}" type="slidenum">
              <a:rPr lang="fr-FR" altLang="fr-FR"/>
              <a:pPr>
                <a:defRPr/>
              </a:pPr>
              <a:t>‹N°›</a:t>
            </a:fld>
            <a:endParaRPr lang="fr-FR" altLang="fr-FR"/>
          </a:p>
        </p:txBody>
      </p:sp>
    </p:spTree>
    <p:extLst>
      <p:ext uri="{BB962C8B-B14F-4D97-AF65-F5344CB8AC3E}">
        <p14:creationId xmlns:p14="http://schemas.microsoft.com/office/powerpoint/2010/main" val="34540016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135ED3F8-90E0-488D-8AE1-C75413AC4F40}" type="slidenum">
              <a:rPr lang="fr-FR" altLang="fr-FR"/>
              <a:pPr>
                <a:defRPr/>
              </a:pPr>
              <a:t>‹N°›</a:t>
            </a:fld>
            <a:endParaRPr lang="fr-FR" altLang="fr-FR"/>
          </a:p>
        </p:txBody>
      </p:sp>
    </p:spTree>
    <p:extLst>
      <p:ext uri="{BB962C8B-B14F-4D97-AF65-F5344CB8AC3E}">
        <p14:creationId xmlns:p14="http://schemas.microsoft.com/office/powerpoint/2010/main" val="2869380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97E5A45A-E05A-43AB-AD78-84579BF3CE35}" type="slidenum">
              <a:rPr lang="fr-FR" altLang="fr-FR"/>
              <a:pPr>
                <a:defRPr/>
              </a:pPr>
              <a:t>‹N°›</a:t>
            </a:fld>
            <a:endParaRPr lang="fr-FR" altLang="fr-FR"/>
          </a:p>
        </p:txBody>
      </p:sp>
    </p:spTree>
    <p:extLst>
      <p:ext uri="{BB962C8B-B14F-4D97-AF65-F5344CB8AC3E}">
        <p14:creationId xmlns:p14="http://schemas.microsoft.com/office/powerpoint/2010/main" val="38204785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39750" y="1557338"/>
            <a:ext cx="3954463"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557338"/>
            <a:ext cx="395605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A5ECDDAA-CFBD-42FE-BE52-BA3CDBE262B1}" type="slidenum">
              <a:rPr lang="fr-FR" altLang="fr-FR"/>
              <a:pPr>
                <a:defRPr/>
              </a:pPr>
              <a:t>‹N°›</a:t>
            </a:fld>
            <a:endParaRPr lang="fr-FR" altLang="fr-FR"/>
          </a:p>
        </p:txBody>
      </p:sp>
    </p:spTree>
    <p:extLst>
      <p:ext uri="{BB962C8B-B14F-4D97-AF65-F5344CB8AC3E}">
        <p14:creationId xmlns:p14="http://schemas.microsoft.com/office/powerpoint/2010/main" val="27269301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C8D261C9-1F00-4522-A4EB-78320780ADA4}" type="slidenum">
              <a:rPr lang="fr-FR" altLang="fr-FR"/>
              <a:pPr>
                <a:defRPr/>
              </a:pPr>
              <a:t>‹N°›</a:t>
            </a:fld>
            <a:endParaRPr lang="fr-FR" altLang="fr-FR"/>
          </a:p>
        </p:txBody>
      </p:sp>
    </p:spTree>
    <p:extLst>
      <p:ext uri="{BB962C8B-B14F-4D97-AF65-F5344CB8AC3E}">
        <p14:creationId xmlns:p14="http://schemas.microsoft.com/office/powerpoint/2010/main" val="35209848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563FF85C-994F-47B0-94F3-B652028CF665}" type="slidenum">
              <a:rPr lang="fr-FR" altLang="fr-FR"/>
              <a:pPr>
                <a:defRPr/>
              </a:pPr>
              <a:t>‹N°›</a:t>
            </a:fld>
            <a:endParaRPr lang="fr-FR" altLang="fr-FR"/>
          </a:p>
        </p:txBody>
      </p:sp>
    </p:spTree>
    <p:extLst>
      <p:ext uri="{BB962C8B-B14F-4D97-AF65-F5344CB8AC3E}">
        <p14:creationId xmlns:p14="http://schemas.microsoft.com/office/powerpoint/2010/main" val="22364631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0A5424E6-A613-45F4-90AD-31351EDCD9A8}" type="slidenum">
              <a:rPr lang="fr-FR" altLang="fr-FR"/>
              <a:pPr>
                <a:defRPr/>
              </a:pPr>
              <a:t>‹N°›</a:t>
            </a:fld>
            <a:endParaRPr lang="fr-FR" altLang="fr-FR"/>
          </a:p>
        </p:txBody>
      </p:sp>
    </p:spTree>
    <p:extLst>
      <p:ext uri="{BB962C8B-B14F-4D97-AF65-F5344CB8AC3E}">
        <p14:creationId xmlns:p14="http://schemas.microsoft.com/office/powerpoint/2010/main" val="15182894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8CCD9299-3DF2-4729-92C9-0E905440D7B1}" type="slidenum">
              <a:rPr lang="fr-FR" altLang="fr-FR"/>
              <a:pPr>
                <a:defRPr/>
              </a:pPr>
              <a:t>‹N°›</a:t>
            </a:fld>
            <a:endParaRPr lang="fr-FR" altLang="fr-FR"/>
          </a:p>
        </p:txBody>
      </p:sp>
    </p:spTree>
    <p:extLst>
      <p:ext uri="{BB962C8B-B14F-4D97-AF65-F5344CB8AC3E}">
        <p14:creationId xmlns:p14="http://schemas.microsoft.com/office/powerpoint/2010/main" val="14893493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0321F429-2208-43C3-9649-3ED825B0525B}" type="slidenum">
              <a:rPr lang="fr-FR" altLang="fr-FR"/>
              <a:pPr>
                <a:defRPr/>
              </a:pPr>
              <a:t>‹N°›</a:t>
            </a:fld>
            <a:endParaRPr lang="fr-FR" altLang="fr-FR"/>
          </a:p>
        </p:txBody>
      </p:sp>
    </p:spTree>
    <p:extLst>
      <p:ext uri="{BB962C8B-B14F-4D97-AF65-F5344CB8AC3E}">
        <p14:creationId xmlns:p14="http://schemas.microsoft.com/office/powerpoint/2010/main" val="34676465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46B8CE14-83E5-45C6-9B5D-F85E3E5BC137}" type="slidenum">
              <a:rPr lang="fr-FR" altLang="fr-FR"/>
              <a:pPr>
                <a:defRPr/>
              </a:pPr>
              <a:t>‹N°›</a:t>
            </a:fld>
            <a:endParaRPr lang="fr-FR" altLang="fr-FR"/>
          </a:p>
        </p:txBody>
      </p:sp>
    </p:spTree>
    <p:extLst>
      <p:ext uri="{BB962C8B-B14F-4D97-AF65-F5344CB8AC3E}">
        <p14:creationId xmlns:p14="http://schemas.microsoft.com/office/powerpoint/2010/main" val="162958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48815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48815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CC617E25-092B-4C3A-B5CF-B9262593BE89}" type="slidenum">
              <a:rPr lang="fr-FR" altLang="fr-FR"/>
              <a:pPr>
                <a:defRPr/>
              </a:pPr>
              <a:t>‹N°›</a:t>
            </a:fld>
            <a:endParaRPr lang="fr-FR" altLang="fr-FR"/>
          </a:p>
        </p:txBody>
      </p:sp>
    </p:spTree>
    <p:extLst>
      <p:ext uri="{BB962C8B-B14F-4D97-AF65-F5344CB8AC3E}">
        <p14:creationId xmlns:p14="http://schemas.microsoft.com/office/powerpoint/2010/main" val="18947375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88125" y="242888"/>
            <a:ext cx="2014538" cy="4913312"/>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39750" y="242888"/>
            <a:ext cx="5895975" cy="4913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A85022F9-FCCD-4496-BE35-2E7C2B1256AF}" type="slidenum">
              <a:rPr lang="fr-FR" altLang="fr-FR"/>
              <a:pPr>
                <a:defRPr/>
              </a:pPr>
              <a:t>‹N°›</a:t>
            </a:fld>
            <a:endParaRPr lang="fr-FR" altLang="fr-FR"/>
          </a:p>
        </p:txBody>
      </p:sp>
    </p:spTree>
    <p:extLst>
      <p:ext uri="{BB962C8B-B14F-4D97-AF65-F5344CB8AC3E}">
        <p14:creationId xmlns:p14="http://schemas.microsoft.com/office/powerpoint/2010/main" val="36223649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007B0AF-59F8-4A99-9104-AEC7C0A07055}" type="slidenum">
              <a:rPr lang="fr-FR" altLang="fr-FR"/>
              <a:pPr>
                <a:defRPr/>
              </a:pPr>
              <a:t>‹N°›</a:t>
            </a:fld>
            <a:endParaRPr lang="fr-FR" altLang="fr-FR"/>
          </a:p>
        </p:txBody>
      </p:sp>
    </p:spTree>
    <p:extLst>
      <p:ext uri="{BB962C8B-B14F-4D97-AF65-F5344CB8AC3E}">
        <p14:creationId xmlns:p14="http://schemas.microsoft.com/office/powerpoint/2010/main" val="37510570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C30926F9-C370-4E96-AECD-A3AD35974DED}" type="slidenum">
              <a:rPr lang="fr-FR" altLang="fr-FR"/>
              <a:pPr>
                <a:defRPr/>
              </a:pPr>
              <a:t>‹N°›</a:t>
            </a:fld>
            <a:endParaRPr lang="fr-FR" altLang="fr-FR"/>
          </a:p>
        </p:txBody>
      </p:sp>
    </p:spTree>
    <p:extLst>
      <p:ext uri="{BB962C8B-B14F-4D97-AF65-F5344CB8AC3E}">
        <p14:creationId xmlns:p14="http://schemas.microsoft.com/office/powerpoint/2010/main" val="33254466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444C6EE3-3913-4FD7-A894-7E8D5948277B}" type="slidenum">
              <a:rPr lang="fr-FR" altLang="fr-FR"/>
              <a:pPr>
                <a:defRPr/>
              </a:pPr>
              <a:t>‹N°›</a:t>
            </a:fld>
            <a:endParaRPr lang="fr-FR" altLang="fr-FR"/>
          </a:p>
        </p:txBody>
      </p:sp>
    </p:spTree>
    <p:extLst>
      <p:ext uri="{BB962C8B-B14F-4D97-AF65-F5344CB8AC3E}">
        <p14:creationId xmlns:p14="http://schemas.microsoft.com/office/powerpoint/2010/main" val="4464186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39750" y="242888"/>
            <a:ext cx="2870200"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62350" y="242888"/>
            <a:ext cx="2871788" cy="4913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191DEAC7-2025-4ADA-B5D3-1D824F5FB12B}" type="slidenum">
              <a:rPr lang="fr-FR" altLang="fr-FR"/>
              <a:pPr>
                <a:defRPr/>
              </a:pPr>
              <a:t>‹N°›</a:t>
            </a:fld>
            <a:endParaRPr lang="fr-FR" altLang="fr-FR"/>
          </a:p>
        </p:txBody>
      </p:sp>
    </p:spTree>
    <p:extLst>
      <p:ext uri="{BB962C8B-B14F-4D97-AF65-F5344CB8AC3E}">
        <p14:creationId xmlns:p14="http://schemas.microsoft.com/office/powerpoint/2010/main" val="19833607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5EF32F27-DEDB-447D-AAF3-E6291821EE0A}" type="slidenum">
              <a:rPr lang="fr-FR" altLang="fr-FR"/>
              <a:pPr>
                <a:defRPr/>
              </a:pPr>
              <a:t>‹N°›</a:t>
            </a:fld>
            <a:endParaRPr lang="fr-FR" altLang="fr-FR"/>
          </a:p>
        </p:txBody>
      </p:sp>
    </p:spTree>
    <p:extLst>
      <p:ext uri="{BB962C8B-B14F-4D97-AF65-F5344CB8AC3E}">
        <p14:creationId xmlns:p14="http://schemas.microsoft.com/office/powerpoint/2010/main" val="2226120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2CC93BC3-90A8-4AAD-83E1-7739C17F0A59}" type="slidenum">
              <a:rPr lang="fr-FR" altLang="fr-FR"/>
              <a:pPr>
                <a:defRPr/>
              </a:pPr>
              <a:t>‹N°›</a:t>
            </a:fld>
            <a:endParaRPr lang="fr-FR" altLang="fr-FR"/>
          </a:p>
        </p:txBody>
      </p:sp>
    </p:spTree>
    <p:extLst>
      <p:ext uri="{BB962C8B-B14F-4D97-AF65-F5344CB8AC3E}">
        <p14:creationId xmlns:p14="http://schemas.microsoft.com/office/powerpoint/2010/main" val="39292910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D5EB1F6F-B169-4775-857E-F469BEC580F4}" type="slidenum">
              <a:rPr lang="fr-FR" altLang="fr-FR"/>
              <a:pPr>
                <a:defRPr/>
              </a:pPr>
              <a:t>‹N°›</a:t>
            </a:fld>
            <a:endParaRPr lang="fr-FR" altLang="fr-FR"/>
          </a:p>
        </p:txBody>
      </p:sp>
    </p:spTree>
    <p:extLst>
      <p:ext uri="{BB962C8B-B14F-4D97-AF65-F5344CB8AC3E}">
        <p14:creationId xmlns:p14="http://schemas.microsoft.com/office/powerpoint/2010/main" val="16240858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7C5DB5B3-7567-4BDC-9A3A-F534CEC646D7}" type="slidenum">
              <a:rPr lang="fr-FR" altLang="fr-FR"/>
              <a:pPr>
                <a:defRPr/>
              </a:pPr>
              <a:t>‹N°›</a:t>
            </a:fld>
            <a:endParaRPr lang="fr-FR" altLang="fr-FR"/>
          </a:p>
        </p:txBody>
      </p:sp>
    </p:spTree>
    <p:extLst>
      <p:ext uri="{BB962C8B-B14F-4D97-AF65-F5344CB8AC3E}">
        <p14:creationId xmlns:p14="http://schemas.microsoft.com/office/powerpoint/2010/main" val="41866413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B1D3B656-3C14-48D6-9691-AEF4A42861BB}" type="slidenum">
              <a:rPr lang="fr-FR" altLang="fr-FR"/>
              <a:pPr>
                <a:defRPr/>
              </a:pPr>
              <a:t>‹N°›</a:t>
            </a:fld>
            <a:endParaRPr lang="fr-FR" altLang="fr-FR"/>
          </a:p>
        </p:txBody>
      </p:sp>
    </p:spTree>
    <p:extLst>
      <p:ext uri="{BB962C8B-B14F-4D97-AF65-F5344CB8AC3E}">
        <p14:creationId xmlns:p14="http://schemas.microsoft.com/office/powerpoint/2010/main" val="2102638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EFF863CC-E734-4054-9ED7-89277E58984A}" type="slidenum">
              <a:rPr lang="fr-FR" altLang="fr-FR"/>
              <a:pPr>
                <a:defRPr/>
              </a:pPr>
              <a:t>‹N°›</a:t>
            </a:fld>
            <a:endParaRPr lang="fr-FR" altLang="fr-FR"/>
          </a:p>
        </p:txBody>
      </p:sp>
    </p:spTree>
    <p:extLst>
      <p:ext uri="{BB962C8B-B14F-4D97-AF65-F5344CB8AC3E}">
        <p14:creationId xmlns:p14="http://schemas.microsoft.com/office/powerpoint/2010/main" val="30277340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4D76C3BB-84BF-43CC-87B4-A1FB48B3C87D}" type="slidenum">
              <a:rPr lang="fr-FR" altLang="fr-FR"/>
              <a:pPr>
                <a:defRPr/>
              </a:pPr>
              <a:t>‹N°›</a:t>
            </a:fld>
            <a:endParaRPr lang="fr-FR" altLang="fr-FR"/>
          </a:p>
        </p:txBody>
      </p:sp>
    </p:spTree>
    <p:extLst>
      <p:ext uri="{BB962C8B-B14F-4D97-AF65-F5344CB8AC3E}">
        <p14:creationId xmlns:p14="http://schemas.microsoft.com/office/powerpoint/2010/main" val="335413014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539750" y="242888"/>
            <a:ext cx="5895975" cy="4913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6906C387-CA75-426B-B793-E2D5C996918E}" type="slidenum">
              <a:rPr lang="fr-FR" altLang="fr-FR"/>
              <a:pPr>
                <a:defRPr/>
              </a:pPr>
              <a:t>‹N°›</a:t>
            </a:fld>
            <a:endParaRPr lang="fr-FR" altLang="fr-FR"/>
          </a:p>
        </p:txBody>
      </p:sp>
    </p:spTree>
    <p:extLst>
      <p:ext uri="{BB962C8B-B14F-4D97-AF65-F5344CB8AC3E}">
        <p14:creationId xmlns:p14="http://schemas.microsoft.com/office/powerpoint/2010/main" val="388945645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3068837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897527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5944770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464882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842717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6390361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276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223695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937907A6-1AB9-41DC-B86B-3DA31AADC39E}" type="slidenum">
              <a:rPr lang="fr-FR" altLang="fr-FR"/>
              <a:pPr>
                <a:defRPr/>
              </a:pPr>
              <a:t>‹N°›</a:t>
            </a:fld>
            <a:endParaRPr lang="fr-FR" altLang="fr-FR"/>
          </a:p>
        </p:txBody>
      </p:sp>
    </p:spTree>
    <p:extLst>
      <p:ext uri="{BB962C8B-B14F-4D97-AF65-F5344CB8AC3E}">
        <p14:creationId xmlns:p14="http://schemas.microsoft.com/office/powerpoint/2010/main" val="17267350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681035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568401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4700"/>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47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44717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1337959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224155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0994974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778988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553724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0183669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1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EFBF1286-C1C3-486C-A973-CD0C086C0523}" type="slidenum">
              <a:rPr lang="fr-FR" altLang="fr-FR"/>
              <a:pPr>
                <a:defRPr/>
              </a:pPr>
              <a:t>‹N°›</a:t>
            </a:fld>
            <a:endParaRPr lang="fr-FR" altLang="fr-FR"/>
          </a:p>
        </p:txBody>
      </p:sp>
    </p:spTree>
    <p:extLst>
      <p:ext uri="{BB962C8B-B14F-4D97-AF65-F5344CB8AC3E}">
        <p14:creationId xmlns:p14="http://schemas.microsoft.com/office/powerpoint/2010/main" val="252565598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240052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1740555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5224795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22363"/>
            <a:ext cx="2057400" cy="5003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122363"/>
            <a:ext cx="6019800" cy="50038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129736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28022450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793687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2883601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329983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917063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613298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7D0AAF44-E097-4B2C-B2FD-15F127A3F2AD}" type="slidenum">
              <a:rPr lang="fr-FR" altLang="fr-FR"/>
              <a:pPr>
                <a:defRPr/>
              </a:pPr>
              <a:t>‹N°›</a:t>
            </a:fld>
            <a:endParaRPr lang="fr-FR" altLang="fr-FR"/>
          </a:p>
        </p:txBody>
      </p:sp>
    </p:spTree>
    <p:extLst>
      <p:ext uri="{BB962C8B-B14F-4D97-AF65-F5344CB8AC3E}">
        <p14:creationId xmlns:p14="http://schemas.microsoft.com/office/powerpoint/2010/main" val="1451025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2294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7522020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5666547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36269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625953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0863543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0290238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1413402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3888" y="4589463"/>
            <a:ext cx="386556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1850" y="4589463"/>
            <a:ext cx="386715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562862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028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4FF736A7-D0F8-41D8-9A42-0BFEFD9F9DFB}" type="slidenum">
              <a:rPr lang="fr-FR" altLang="fr-FR"/>
              <a:pPr>
                <a:defRPr/>
              </a:pPr>
              <a:t>‹N°›</a:t>
            </a:fld>
            <a:endParaRPr lang="fr-FR" altLang="fr-FR"/>
          </a:p>
        </p:txBody>
      </p:sp>
    </p:spTree>
    <p:extLst>
      <p:ext uri="{BB962C8B-B14F-4D97-AF65-F5344CB8AC3E}">
        <p14:creationId xmlns:p14="http://schemas.microsoft.com/office/powerpoint/2010/main" val="25996349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4023604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5049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774355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5642817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9373069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8913" y="1709738"/>
            <a:ext cx="1970087" cy="43783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3888" y="1709738"/>
            <a:ext cx="5762625" cy="43783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174557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0456691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733043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7089867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43016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C4778381-F619-4447-9FEB-7DA8BE9BD85F}" type="slidenum">
              <a:rPr lang="fr-FR" altLang="fr-FR"/>
              <a:pPr>
                <a:defRPr/>
              </a:pPr>
              <a:t>‹N°›</a:t>
            </a:fld>
            <a:endParaRPr lang="fr-FR" altLang="fr-FR"/>
          </a:p>
        </p:txBody>
      </p:sp>
    </p:spTree>
    <p:extLst>
      <p:ext uri="{BB962C8B-B14F-4D97-AF65-F5344CB8AC3E}">
        <p14:creationId xmlns:p14="http://schemas.microsoft.com/office/powerpoint/2010/main" val="22339003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3687534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7633521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16615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9081535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565668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995488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019016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246019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545366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948145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21340FCF-93B5-4268-814A-7E06CC294170}" type="slidenum">
              <a:rPr lang="fr-FR" altLang="fr-FR"/>
              <a:pPr>
                <a:defRPr/>
              </a:pPr>
              <a:t>‹N°›</a:t>
            </a:fld>
            <a:endParaRPr lang="fr-FR" altLang="fr-FR"/>
          </a:p>
        </p:txBody>
      </p:sp>
    </p:spTree>
    <p:extLst>
      <p:ext uri="{BB962C8B-B14F-4D97-AF65-F5344CB8AC3E}">
        <p14:creationId xmlns:p14="http://schemas.microsoft.com/office/powerpoint/2010/main" val="193373740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40013"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780648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596568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200072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35042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33791157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0768263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6552459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0087" cy="21383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365125"/>
            <a:ext cx="5762625" cy="21383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589006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0787488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351988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B3AA2F22-EE10-499C-B88D-8A7AC819CA42}" type="slidenum">
              <a:rPr lang="fr-FR" altLang="fr-FR"/>
              <a:pPr>
                <a:defRPr/>
              </a:pPr>
              <a:t>‹N°›</a:t>
            </a:fld>
            <a:endParaRPr lang="fr-FR" altLang="fr-FR"/>
          </a:p>
        </p:txBody>
      </p:sp>
    </p:spTree>
    <p:extLst>
      <p:ext uri="{BB962C8B-B14F-4D97-AF65-F5344CB8AC3E}">
        <p14:creationId xmlns:p14="http://schemas.microsoft.com/office/powerpoint/2010/main" val="35865850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7239349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3683612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120930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11766029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8646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77027644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3677877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088636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7400" cy="59213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13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9743565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95704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529674AC-F49D-4115-A614-B5D380495088}" type="slidenum">
              <a:rPr lang="fr-FR" altLang="fr-FR"/>
              <a:pPr>
                <a:defRPr/>
              </a:pPr>
              <a:t>‹N°›</a:t>
            </a:fld>
            <a:endParaRPr lang="fr-FR" altLang="fr-FR"/>
          </a:p>
        </p:txBody>
      </p:sp>
    </p:spTree>
    <p:extLst>
      <p:ext uri="{BB962C8B-B14F-4D97-AF65-F5344CB8AC3E}">
        <p14:creationId xmlns:p14="http://schemas.microsoft.com/office/powerpoint/2010/main" val="3751367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68B9FBBB-7B26-430F-A2D9-E89C16147895}" type="slidenum">
              <a:rPr lang="fr-FR" altLang="fr-FR"/>
              <a:pPr>
                <a:defRPr/>
              </a:pPr>
              <a:t>‹N°›</a:t>
            </a:fld>
            <a:endParaRPr lang="fr-FR" altLang="fr-FR"/>
          </a:p>
        </p:txBody>
      </p:sp>
    </p:spTree>
    <p:extLst>
      <p:ext uri="{BB962C8B-B14F-4D97-AF65-F5344CB8AC3E}">
        <p14:creationId xmlns:p14="http://schemas.microsoft.com/office/powerpoint/2010/main" val="112041317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804372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6157495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25065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6012329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2827277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0687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6458047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56790664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913717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71909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0DCE0A6-0438-4F84-AC7B-F2F1AAE613E6}" type="slidenum">
              <a:rPr lang="fr-FR" altLang="fr-FR"/>
              <a:pPr>
                <a:defRPr/>
              </a:pPr>
              <a:t>‹N°›</a:t>
            </a:fld>
            <a:endParaRPr lang="fr-FR" altLang="fr-FR"/>
          </a:p>
        </p:txBody>
      </p:sp>
    </p:spTree>
    <p:extLst>
      <p:ext uri="{BB962C8B-B14F-4D97-AF65-F5344CB8AC3E}">
        <p14:creationId xmlns:p14="http://schemas.microsoft.com/office/powerpoint/2010/main" val="9264062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18832000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494574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909323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922155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6136214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1148675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325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986818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29221750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9601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22363"/>
            <a:ext cx="2057400" cy="50038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122363"/>
            <a:ext cx="6019800" cy="5003800"/>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23061AB2-ED75-409A-AB87-725EE7E0F63B}" type="slidenum">
              <a:rPr lang="fr-FR" altLang="fr-FR"/>
              <a:pPr>
                <a:defRPr/>
              </a:pPr>
              <a:t>‹N°›</a:t>
            </a:fld>
            <a:endParaRPr lang="fr-FR" altLang="fr-FR"/>
          </a:p>
        </p:txBody>
      </p:sp>
    </p:spTree>
    <p:extLst>
      <p:ext uri="{BB962C8B-B14F-4D97-AF65-F5344CB8AC3E}">
        <p14:creationId xmlns:p14="http://schemas.microsoft.com/office/powerpoint/2010/main" val="35727009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6784593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42803727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13769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40716140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76991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485545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4534920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2077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7732470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598856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3AF7D1BA-ACBC-426D-BBC6-CFB1658D7A0C}" type="slidenum">
              <a:rPr lang="fr-FR" altLang="fr-FR"/>
              <a:pPr>
                <a:defRPr/>
              </a:pPr>
              <a:t>‹N°›</a:t>
            </a:fld>
            <a:endParaRPr lang="fr-FR" altLang="fr-FR"/>
          </a:p>
        </p:txBody>
      </p:sp>
    </p:spTree>
    <p:extLst>
      <p:ext uri="{BB962C8B-B14F-4D97-AF65-F5344CB8AC3E}">
        <p14:creationId xmlns:p14="http://schemas.microsoft.com/office/powerpoint/2010/main" val="125641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983228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5185234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50702070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587237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9749641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845882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748366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24466624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8202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0178095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1926DB47-4E8E-473E-A238-8E2A6F6EF866}" type="slidenum">
              <a:rPr lang="fr-FR" altLang="fr-FR"/>
              <a:pPr>
                <a:defRPr/>
              </a:pPr>
              <a:t>‹N°›</a:t>
            </a:fld>
            <a:endParaRPr lang="fr-FR" altLang="fr-FR"/>
          </a:p>
        </p:txBody>
      </p:sp>
    </p:spTree>
    <p:extLst>
      <p:ext uri="{BB962C8B-B14F-4D97-AF65-F5344CB8AC3E}">
        <p14:creationId xmlns:p14="http://schemas.microsoft.com/office/powerpoint/2010/main" val="1447606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40545191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00175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4788"/>
            <a:ext cx="2055813" cy="59245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45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2893732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21146479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329355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7299668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04788"/>
            <a:ext cx="2932113" cy="592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541713" y="204788"/>
            <a:ext cx="2933700" cy="5924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6824631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9610204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247948561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209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EB4318EB-9028-4CC9-9A7F-8950B40CA6F5}" type="slidenum">
              <a:rPr lang="fr-FR" altLang="fr-FR"/>
              <a:pPr>
                <a:defRPr/>
              </a:pPr>
              <a:t>‹N°›</a:t>
            </a:fld>
            <a:endParaRPr lang="fr-FR" altLang="fr-FR"/>
          </a:p>
        </p:txBody>
      </p:sp>
    </p:spTree>
    <p:extLst>
      <p:ext uri="{BB962C8B-B14F-4D97-AF65-F5344CB8AC3E}">
        <p14:creationId xmlns:p14="http://schemas.microsoft.com/office/powerpoint/2010/main" val="368743734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78039989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229778317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1974555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204788"/>
            <a:ext cx="6019800" cy="59245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5612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23888" y="4589463"/>
            <a:ext cx="3865562"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1850" y="4589463"/>
            <a:ext cx="3867150" cy="149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DE5DE6DC-6335-4B62-8D52-D76AE2AA6666}" type="slidenum">
              <a:rPr lang="fr-FR" altLang="fr-FR"/>
              <a:pPr>
                <a:defRPr/>
              </a:pPr>
              <a:t>‹N°›</a:t>
            </a:fld>
            <a:endParaRPr lang="fr-FR" altLang="fr-FR"/>
          </a:p>
        </p:txBody>
      </p:sp>
    </p:spTree>
    <p:extLst>
      <p:ext uri="{BB962C8B-B14F-4D97-AF65-F5344CB8AC3E}">
        <p14:creationId xmlns:p14="http://schemas.microsoft.com/office/powerpoint/2010/main" val="3751530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idx="10"/>
          </p:nvPr>
        </p:nvSpPr>
        <p:spPr/>
        <p:txBody>
          <a:bodyPr/>
          <a:lstStyle>
            <a:lvl1pPr>
              <a:defRPr/>
            </a:lvl1pPr>
          </a:lstStyle>
          <a:p>
            <a:pPr>
              <a:defRPr/>
            </a:pPr>
            <a:r>
              <a:rPr lang="fr-FR" altLang="fr-FR"/>
              <a:t> –     </a:t>
            </a:r>
            <a:fld id="{1BA635E2-41B1-454E-A3FD-6AEA1CDD4FC5}" type="slidenum">
              <a:rPr lang="fr-FR" altLang="fr-FR"/>
              <a:pPr>
                <a:defRPr/>
              </a:pPr>
              <a:t>‹N°›</a:t>
            </a:fld>
            <a:endParaRPr lang="fr-FR" altLang="fr-FR"/>
          </a:p>
        </p:txBody>
      </p:sp>
    </p:spTree>
    <p:extLst>
      <p:ext uri="{BB962C8B-B14F-4D97-AF65-F5344CB8AC3E}">
        <p14:creationId xmlns:p14="http://schemas.microsoft.com/office/powerpoint/2010/main" val="2523071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idx="10"/>
          </p:nvPr>
        </p:nvSpPr>
        <p:spPr/>
        <p:txBody>
          <a:bodyPr/>
          <a:lstStyle>
            <a:lvl1pPr>
              <a:defRPr/>
            </a:lvl1pPr>
          </a:lstStyle>
          <a:p>
            <a:pPr>
              <a:defRPr/>
            </a:pPr>
            <a:r>
              <a:rPr lang="fr-FR" altLang="fr-FR"/>
              <a:t> –     </a:t>
            </a:r>
            <a:fld id="{69B71BD2-A3E2-44CA-A70F-645C5453B106}" type="slidenum">
              <a:rPr lang="fr-FR" altLang="fr-FR"/>
              <a:pPr>
                <a:defRPr/>
              </a:pPr>
              <a:t>‹N°›</a:t>
            </a:fld>
            <a:endParaRPr lang="fr-FR" altLang="fr-FR"/>
          </a:p>
        </p:txBody>
      </p:sp>
    </p:spTree>
    <p:extLst>
      <p:ext uri="{BB962C8B-B14F-4D97-AF65-F5344CB8AC3E}">
        <p14:creationId xmlns:p14="http://schemas.microsoft.com/office/powerpoint/2010/main" val="3754027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pPr>
              <a:defRPr/>
            </a:pPr>
            <a:r>
              <a:rPr lang="fr-FR" altLang="fr-FR"/>
              <a:t> –     </a:t>
            </a:r>
            <a:fld id="{69F42E7F-C594-4E3E-A887-318A1985DA9F}" type="slidenum">
              <a:rPr lang="fr-FR" altLang="fr-FR"/>
              <a:pPr>
                <a:defRPr/>
              </a:pPr>
              <a:t>‹N°›</a:t>
            </a:fld>
            <a:endParaRPr lang="fr-FR" altLang="fr-FR"/>
          </a:p>
        </p:txBody>
      </p:sp>
    </p:spTree>
    <p:extLst>
      <p:ext uri="{BB962C8B-B14F-4D97-AF65-F5344CB8AC3E}">
        <p14:creationId xmlns:p14="http://schemas.microsoft.com/office/powerpoint/2010/main" val="421550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B4F7281C-DA1F-4510-A915-1FD6983F355A}" type="slidenum">
              <a:rPr lang="fr-FR" altLang="fr-FR"/>
              <a:pPr>
                <a:defRPr/>
              </a:pPr>
              <a:t>‹N°›</a:t>
            </a:fld>
            <a:endParaRPr lang="fr-FR" altLang="fr-FR"/>
          </a:p>
        </p:txBody>
      </p:sp>
    </p:spTree>
    <p:extLst>
      <p:ext uri="{BB962C8B-B14F-4D97-AF65-F5344CB8AC3E}">
        <p14:creationId xmlns:p14="http://schemas.microsoft.com/office/powerpoint/2010/main" val="1881445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DE1B1C4C-0F33-448E-ADC4-3CD47D46A161}" type="slidenum">
              <a:rPr lang="fr-FR" altLang="fr-FR"/>
              <a:pPr>
                <a:defRPr/>
              </a:pPr>
              <a:t>‹N°›</a:t>
            </a:fld>
            <a:endParaRPr lang="fr-FR" altLang="fr-FR"/>
          </a:p>
        </p:txBody>
      </p:sp>
    </p:spTree>
    <p:extLst>
      <p:ext uri="{BB962C8B-B14F-4D97-AF65-F5344CB8AC3E}">
        <p14:creationId xmlns:p14="http://schemas.microsoft.com/office/powerpoint/2010/main" val="2612412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EFD7F14B-1CB4-48DB-A2E0-76207AB7B748}" type="slidenum">
              <a:rPr lang="fr-FR" altLang="fr-FR"/>
              <a:pPr>
                <a:defRPr/>
              </a:pPr>
              <a:t>‹N°›</a:t>
            </a:fld>
            <a:endParaRPr lang="fr-FR" altLang="fr-FR"/>
          </a:p>
        </p:txBody>
      </p:sp>
    </p:spTree>
    <p:extLst>
      <p:ext uri="{BB962C8B-B14F-4D97-AF65-F5344CB8AC3E}">
        <p14:creationId xmlns:p14="http://schemas.microsoft.com/office/powerpoint/2010/main" val="2509964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B4D2EE59-84CF-4833-AF29-C327ECEC781C}" type="slidenum">
              <a:rPr lang="fr-FR" altLang="fr-FR"/>
              <a:pPr>
                <a:defRPr/>
              </a:pPr>
              <a:t>‹N°›</a:t>
            </a:fld>
            <a:endParaRPr lang="fr-FR" altLang="fr-FR"/>
          </a:p>
        </p:txBody>
      </p:sp>
    </p:spTree>
    <p:extLst>
      <p:ext uri="{BB962C8B-B14F-4D97-AF65-F5344CB8AC3E}">
        <p14:creationId xmlns:p14="http://schemas.microsoft.com/office/powerpoint/2010/main" val="1525830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8913" y="1709738"/>
            <a:ext cx="1970087" cy="43783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23888" y="1709738"/>
            <a:ext cx="5762625" cy="43783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idx="10"/>
          </p:nvPr>
        </p:nvSpPr>
        <p:spPr/>
        <p:txBody>
          <a:bodyPr/>
          <a:lstStyle>
            <a:lvl1pPr>
              <a:defRPr/>
            </a:lvl1pPr>
          </a:lstStyle>
          <a:p>
            <a:pPr>
              <a:defRPr/>
            </a:pPr>
            <a:r>
              <a:rPr lang="fr-FR" altLang="fr-FR"/>
              <a:t> –     </a:t>
            </a:r>
            <a:fld id="{074AD5F2-10BF-4613-8F06-F9342704F475}" type="slidenum">
              <a:rPr lang="fr-FR" altLang="fr-FR"/>
              <a:pPr>
                <a:defRPr/>
              </a:pPr>
              <a:t>‹N°›</a:t>
            </a:fld>
            <a:endParaRPr lang="fr-FR" altLang="fr-FR"/>
          </a:p>
        </p:txBody>
      </p:sp>
    </p:spTree>
    <p:extLst>
      <p:ext uri="{BB962C8B-B14F-4D97-AF65-F5344CB8AC3E}">
        <p14:creationId xmlns:p14="http://schemas.microsoft.com/office/powerpoint/2010/main" val="2941664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CE7FF96B-3C0F-4CA3-8163-1C4BE1E675AD}" type="slidenum">
              <a:rPr lang="fr-FR" altLang="fr-FR"/>
              <a:pPr>
                <a:defRPr/>
              </a:pPr>
              <a:t>‹N°›</a:t>
            </a:fld>
            <a:endParaRPr lang="fr-FR" altLang="fr-FR"/>
          </a:p>
        </p:txBody>
      </p:sp>
    </p:spTree>
    <p:extLst>
      <p:ext uri="{BB962C8B-B14F-4D97-AF65-F5344CB8AC3E}">
        <p14:creationId xmlns:p14="http://schemas.microsoft.com/office/powerpoint/2010/main" val="3251344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C635E9E3-C2F3-45EC-B08D-28C0F7B042A7}" type="slidenum">
              <a:rPr lang="fr-FR" altLang="fr-FR"/>
              <a:pPr>
                <a:defRPr/>
              </a:pPr>
              <a:t>‹N°›</a:t>
            </a:fld>
            <a:endParaRPr lang="fr-FR" altLang="fr-FR"/>
          </a:p>
        </p:txBody>
      </p:sp>
    </p:spTree>
    <p:extLst>
      <p:ext uri="{BB962C8B-B14F-4D97-AF65-F5344CB8AC3E}">
        <p14:creationId xmlns:p14="http://schemas.microsoft.com/office/powerpoint/2010/main" val="3193982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162B2DEB-9AF1-4EB9-970B-1BC2F3A53958}" type="slidenum">
              <a:rPr lang="fr-FR" altLang="fr-FR"/>
              <a:pPr>
                <a:defRPr/>
              </a:pPr>
              <a:t>‹N°›</a:t>
            </a:fld>
            <a:endParaRPr lang="fr-FR" altLang="fr-FR"/>
          </a:p>
        </p:txBody>
      </p:sp>
    </p:spTree>
    <p:extLst>
      <p:ext uri="{BB962C8B-B14F-4D97-AF65-F5344CB8AC3E}">
        <p14:creationId xmlns:p14="http://schemas.microsoft.com/office/powerpoint/2010/main" val="29752580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5D23740B-EDFC-4CC7-A9A6-F82F2A123C4C}" type="slidenum">
              <a:rPr lang="fr-FR" altLang="fr-FR"/>
              <a:pPr>
                <a:defRPr/>
              </a:pPr>
              <a:t>‹N°›</a:t>
            </a:fld>
            <a:endParaRPr lang="fr-FR" altLang="fr-FR"/>
          </a:p>
        </p:txBody>
      </p:sp>
    </p:spTree>
    <p:extLst>
      <p:ext uri="{BB962C8B-B14F-4D97-AF65-F5344CB8AC3E}">
        <p14:creationId xmlns:p14="http://schemas.microsoft.com/office/powerpoint/2010/main" val="621561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0A9EF1B7-47CF-44F2-8FF8-520F720A8F30}" type="slidenum">
              <a:rPr lang="fr-FR" altLang="fr-FR"/>
              <a:pPr>
                <a:defRPr/>
              </a:pPr>
              <a:t>‹N°›</a:t>
            </a:fld>
            <a:endParaRPr lang="fr-FR" altLang="fr-FR"/>
          </a:p>
        </p:txBody>
      </p:sp>
    </p:spTree>
    <p:extLst>
      <p:ext uri="{BB962C8B-B14F-4D97-AF65-F5344CB8AC3E}">
        <p14:creationId xmlns:p14="http://schemas.microsoft.com/office/powerpoint/2010/main" val="4206883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4F941FB5-A777-4258-A0E3-E6F2CE67C695}" type="slidenum">
              <a:rPr lang="fr-FR" altLang="fr-FR"/>
              <a:pPr>
                <a:defRPr/>
              </a:pPr>
              <a:t>‹N°›</a:t>
            </a:fld>
            <a:endParaRPr lang="fr-FR" altLang="fr-FR"/>
          </a:p>
        </p:txBody>
      </p:sp>
    </p:spTree>
    <p:extLst>
      <p:ext uri="{BB962C8B-B14F-4D97-AF65-F5344CB8AC3E}">
        <p14:creationId xmlns:p14="http://schemas.microsoft.com/office/powerpoint/2010/main" val="311373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539750" y="1557338"/>
            <a:ext cx="3954463"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557338"/>
            <a:ext cx="395605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937E8F84-EB56-4D6F-B85B-B5C28F564928}" type="slidenum">
              <a:rPr lang="fr-FR" altLang="fr-FR"/>
              <a:pPr>
                <a:defRPr/>
              </a:pPr>
              <a:t>‹N°›</a:t>
            </a:fld>
            <a:endParaRPr lang="fr-FR" altLang="fr-FR"/>
          </a:p>
        </p:txBody>
      </p:sp>
    </p:spTree>
    <p:extLst>
      <p:ext uri="{BB962C8B-B14F-4D97-AF65-F5344CB8AC3E}">
        <p14:creationId xmlns:p14="http://schemas.microsoft.com/office/powerpoint/2010/main" val="2153471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E6F2CF58-710F-41D9-B62B-6E6B2B3F0763}" type="slidenum">
              <a:rPr lang="fr-FR" altLang="fr-FR"/>
              <a:pPr>
                <a:defRPr/>
              </a:pPr>
              <a:t>‹N°›</a:t>
            </a:fld>
            <a:endParaRPr lang="fr-FR" altLang="fr-FR"/>
          </a:p>
        </p:txBody>
      </p:sp>
    </p:spTree>
    <p:extLst>
      <p:ext uri="{BB962C8B-B14F-4D97-AF65-F5344CB8AC3E}">
        <p14:creationId xmlns:p14="http://schemas.microsoft.com/office/powerpoint/2010/main" val="97638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90226351-5112-4A8D-B05D-6E9F3C7EEB86}" type="slidenum">
              <a:rPr lang="fr-FR" altLang="fr-FR"/>
              <a:pPr>
                <a:defRPr/>
              </a:pPr>
              <a:t>‹N°›</a:t>
            </a:fld>
            <a:endParaRPr lang="fr-FR" altLang="fr-FR"/>
          </a:p>
        </p:txBody>
      </p:sp>
    </p:spTree>
    <p:extLst>
      <p:ext uri="{BB962C8B-B14F-4D97-AF65-F5344CB8AC3E}">
        <p14:creationId xmlns:p14="http://schemas.microsoft.com/office/powerpoint/2010/main" val="441153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245D87FC-CB95-4C35-932B-5D7C83B9B9C2}" type="slidenum">
              <a:rPr lang="fr-FR" altLang="fr-FR"/>
              <a:pPr>
                <a:defRPr/>
              </a:pPr>
              <a:t>‹N°›</a:t>
            </a:fld>
            <a:endParaRPr lang="fr-FR" altLang="fr-FR"/>
          </a:p>
        </p:txBody>
      </p:sp>
    </p:spTree>
    <p:extLst>
      <p:ext uri="{BB962C8B-B14F-4D97-AF65-F5344CB8AC3E}">
        <p14:creationId xmlns:p14="http://schemas.microsoft.com/office/powerpoint/2010/main" val="6811800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134F44ED-F039-4871-986D-3B05476352E1}" type="slidenum">
              <a:rPr lang="fr-FR" altLang="fr-FR"/>
              <a:pPr>
                <a:defRPr/>
              </a:pPr>
              <a:t>‹N°›</a:t>
            </a:fld>
            <a:endParaRPr lang="fr-FR" altLang="fr-FR"/>
          </a:p>
        </p:txBody>
      </p:sp>
    </p:spTree>
    <p:extLst>
      <p:ext uri="{BB962C8B-B14F-4D97-AF65-F5344CB8AC3E}">
        <p14:creationId xmlns:p14="http://schemas.microsoft.com/office/powerpoint/2010/main" val="15575564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42888"/>
            <a:ext cx="2057400" cy="5883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42888"/>
            <a:ext cx="6019800" cy="58832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C405BE0E-FAA9-43B8-A2C8-36BE8D4C8D12}" type="slidenum">
              <a:rPr lang="fr-FR" altLang="fr-FR"/>
              <a:pPr>
                <a:defRPr/>
              </a:pPr>
              <a:t>‹N°›</a:t>
            </a:fld>
            <a:endParaRPr lang="fr-FR" altLang="fr-FR"/>
          </a:p>
        </p:txBody>
      </p:sp>
    </p:spTree>
    <p:extLst>
      <p:ext uri="{BB962C8B-B14F-4D97-AF65-F5344CB8AC3E}">
        <p14:creationId xmlns:p14="http://schemas.microsoft.com/office/powerpoint/2010/main" val="3703201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FCB5B1C7-F2BC-4A3A-8AF5-FFB913941DCB}" type="slidenum">
              <a:rPr lang="fr-FR" altLang="fr-FR"/>
              <a:pPr>
                <a:defRPr/>
              </a:pPr>
              <a:t>‹N°›</a:t>
            </a:fld>
            <a:endParaRPr lang="fr-FR" altLang="fr-FR"/>
          </a:p>
        </p:txBody>
      </p:sp>
    </p:spTree>
    <p:extLst>
      <p:ext uri="{BB962C8B-B14F-4D97-AF65-F5344CB8AC3E}">
        <p14:creationId xmlns:p14="http://schemas.microsoft.com/office/powerpoint/2010/main" val="24522585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1BC76DD0-C14C-4283-A89B-8AA3E6B5A591}" type="slidenum">
              <a:rPr lang="fr-FR" altLang="fr-FR"/>
              <a:pPr>
                <a:defRPr/>
              </a:pPr>
              <a:t>‹N°›</a:t>
            </a:fld>
            <a:endParaRPr lang="fr-FR" altLang="fr-FR"/>
          </a:p>
        </p:txBody>
      </p:sp>
    </p:spTree>
    <p:extLst>
      <p:ext uri="{BB962C8B-B14F-4D97-AF65-F5344CB8AC3E}">
        <p14:creationId xmlns:p14="http://schemas.microsoft.com/office/powerpoint/2010/main" val="1503964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305D6FB0-1128-4D3A-9E24-D438300E55DE}" type="slidenum">
              <a:rPr lang="fr-FR" altLang="fr-FR"/>
              <a:pPr>
                <a:defRPr/>
              </a:pPr>
              <a:t>‹N°›</a:t>
            </a:fld>
            <a:endParaRPr lang="fr-FR" altLang="fr-FR"/>
          </a:p>
        </p:txBody>
      </p:sp>
    </p:spTree>
    <p:extLst>
      <p:ext uri="{BB962C8B-B14F-4D97-AF65-F5344CB8AC3E}">
        <p14:creationId xmlns:p14="http://schemas.microsoft.com/office/powerpoint/2010/main" val="218974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640013" y="1681163"/>
            <a:ext cx="1857375" cy="82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7D278327-FB2B-425F-946C-33CFA42FB2A3}" type="slidenum">
              <a:rPr lang="fr-FR" altLang="fr-FR"/>
              <a:pPr>
                <a:defRPr/>
              </a:pPr>
              <a:t>‹N°›</a:t>
            </a:fld>
            <a:endParaRPr lang="fr-FR" altLang="fr-FR"/>
          </a:p>
        </p:txBody>
      </p:sp>
    </p:spTree>
    <p:extLst>
      <p:ext uri="{BB962C8B-B14F-4D97-AF65-F5344CB8AC3E}">
        <p14:creationId xmlns:p14="http://schemas.microsoft.com/office/powerpoint/2010/main" val="157219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7"/>
          <p:cNvSpPr>
            <a:spLocks noGrp="1" noChangeArrowheads="1"/>
          </p:cNvSpPr>
          <p:nvPr>
            <p:ph type="sldNum" idx="10"/>
          </p:nvPr>
        </p:nvSpPr>
        <p:spPr/>
        <p:txBody>
          <a:bodyPr/>
          <a:lstStyle>
            <a:lvl1pPr>
              <a:defRPr/>
            </a:lvl1pPr>
          </a:lstStyle>
          <a:p>
            <a:pPr>
              <a:defRPr/>
            </a:pPr>
            <a:r>
              <a:rPr lang="fr-FR" altLang="fr-FR"/>
              <a:t> –     </a:t>
            </a:r>
            <a:fld id="{99C61BB4-80E4-41B7-B128-93C88AD85364}" type="slidenum">
              <a:rPr lang="fr-FR" altLang="fr-FR"/>
              <a:pPr>
                <a:defRPr/>
              </a:pPr>
              <a:t>‹N°›</a:t>
            </a:fld>
            <a:endParaRPr lang="fr-FR" altLang="fr-FR"/>
          </a:p>
        </p:txBody>
      </p:sp>
    </p:spTree>
    <p:extLst>
      <p:ext uri="{BB962C8B-B14F-4D97-AF65-F5344CB8AC3E}">
        <p14:creationId xmlns:p14="http://schemas.microsoft.com/office/powerpoint/2010/main" val="342630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sldNum" idx="10"/>
          </p:nvPr>
        </p:nvSpPr>
        <p:spPr/>
        <p:txBody>
          <a:bodyPr/>
          <a:lstStyle>
            <a:lvl1pPr>
              <a:defRPr/>
            </a:lvl1pPr>
          </a:lstStyle>
          <a:p>
            <a:pPr>
              <a:defRPr/>
            </a:pPr>
            <a:r>
              <a:rPr lang="fr-FR" altLang="fr-FR"/>
              <a:t> –     </a:t>
            </a:r>
            <a:fld id="{0C3D0D77-46D9-4206-8DDF-B9B783EE725C}" type="slidenum">
              <a:rPr lang="fr-FR" altLang="fr-FR"/>
              <a:pPr>
                <a:defRPr/>
              </a:pPr>
              <a:t>‹N°›</a:t>
            </a:fld>
            <a:endParaRPr lang="fr-FR" altLang="fr-FR"/>
          </a:p>
        </p:txBody>
      </p:sp>
    </p:spTree>
    <p:extLst>
      <p:ext uri="{BB962C8B-B14F-4D97-AF65-F5344CB8AC3E}">
        <p14:creationId xmlns:p14="http://schemas.microsoft.com/office/powerpoint/2010/main" val="7915310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6"/>
          <p:cNvSpPr>
            <a:spLocks noGrp="1" noChangeArrowheads="1"/>
          </p:cNvSpPr>
          <p:nvPr>
            <p:ph type="sldNum" idx="10"/>
          </p:nvPr>
        </p:nvSpPr>
        <p:spPr/>
        <p:txBody>
          <a:bodyPr/>
          <a:lstStyle>
            <a:lvl1pPr>
              <a:defRPr/>
            </a:lvl1pPr>
          </a:lstStyle>
          <a:p>
            <a:pPr>
              <a:defRPr/>
            </a:pPr>
            <a:r>
              <a:rPr lang="fr-FR" altLang="fr-FR"/>
              <a:t> –     </a:t>
            </a:r>
            <a:fld id="{87DB1BB4-D96C-4F27-AA8C-FB2E63BD5211}" type="slidenum">
              <a:rPr lang="fr-FR" altLang="fr-FR"/>
              <a:pPr>
                <a:defRPr/>
              </a:pPr>
              <a:t>‹N°›</a:t>
            </a:fld>
            <a:endParaRPr lang="fr-FR" altLang="fr-FR"/>
          </a:p>
        </p:txBody>
      </p:sp>
    </p:spTree>
    <p:extLst>
      <p:ext uri="{BB962C8B-B14F-4D97-AF65-F5344CB8AC3E}">
        <p14:creationId xmlns:p14="http://schemas.microsoft.com/office/powerpoint/2010/main" val="2215353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p:txBody>
          <a:bodyPr/>
          <a:lstStyle>
            <a:lvl1pPr>
              <a:defRPr/>
            </a:lvl1pPr>
          </a:lstStyle>
          <a:p>
            <a:pPr>
              <a:defRPr/>
            </a:pPr>
            <a:r>
              <a:rPr lang="fr-FR" altLang="fr-FR"/>
              <a:t> –     </a:t>
            </a:r>
            <a:fld id="{7531B187-A626-4308-B4A7-31957B583082}" type="slidenum">
              <a:rPr lang="fr-FR" altLang="fr-FR"/>
              <a:pPr>
                <a:defRPr/>
              </a:pPr>
              <a:t>‹N°›</a:t>
            </a:fld>
            <a:endParaRPr lang="fr-FR" altLang="fr-FR"/>
          </a:p>
        </p:txBody>
      </p:sp>
    </p:spTree>
    <p:extLst>
      <p:ext uri="{BB962C8B-B14F-4D97-AF65-F5344CB8AC3E}">
        <p14:creationId xmlns:p14="http://schemas.microsoft.com/office/powerpoint/2010/main" val="728046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CC5463E1-7375-49F8-981B-CAF117F9C02B}" type="slidenum">
              <a:rPr lang="fr-FR" altLang="fr-FR"/>
              <a:pPr>
                <a:defRPr/>
              </a:pPr>
              <a:t>‹N°›</a:t>
            </a:fld>
            <a:endParaRPr lang="fr-FR" altLang="fr-FR"/>
          </a:p>
        </p:txBody>
      </p:sp>
    </p:spTree>
    <p:extLst>
      <p:ext uri="{BB962C8B-B14F-4D97-AF65-F5344CB8AC3E}">
        <p14:creationId xmlns:p14="http://schemas.microsoft.com/office/powerpoint/2010/main" val="3684720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idx="10"/>
          </p:nvPr>
        </p:nvSpPr>
        <p:spPr/>
        <p:txBody>
          <a:bodyPr/>
          <a:lstStyle>
            <a:lvl1pPr>
              <a:defRPr/>
            </a:lvl1pPr>
          </a:lstStyle>
          <a:p>
            <a:pPr>
              <a:defRPr/>
            </a:pPr>
            <a:r>
              <a:rPr lang="fr-FR" altLang="fr-FR"/>
              <a:t> –     </a:t>
            </a:r>
            <a:fld id="{67651453-D414-423A-8C87-877CF9D7B0FF}" type="slidenum">
              <a:rPr lang="fr-FR" altLang="fr-FR"/>
              <a:pPr>
                <a:defRPr/>
              </a:pPr>
              <a:t>‹N°›</a:t>
            </a:fld>
            <a:endParaRPr lang="fr-FR" altLang="fr-FR"/>
          </a:p>
        </p:txBody>
      </p:sp>
    </p:spTree>
    <p:extLst>
      <p:ext uri="{BB962C8B-B14F-4D97-AF65-F5344CB8AC3E}">
        <p14:creationId xmlns:p14="http://schemas.microsoft.com/office/powerpoint/2010/main" val="4088809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FE8CD0F1-A5A7-449B-937C-25C95AF815A2}" type="slidenum">
              <a:rPr lang="fr-FR" altLang="fr-FR"/>
              <a:pPr>
                <a:defRPr/>
              </a:pPr>
              <a:t>‹N°›</a:t>
            </a:fld>
            <a:endParaRPr lang="fr-FR" altLang="fr-FR"/>
          </a:p>
        </p:txBody>
      </p:sp>
    </p:spTree>
    <p:extLst>
      <p:ext uri="{BB962C8B-B14F-4D97-AF65-F5344CB8AC3E}">
        <p14:creationId xmlns:p14="http://schemas.microsoft.com/office/powerpoint/2010/main" val="1696565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5263" y="365125"/>
            <a:ext cx="1970087" cy="21383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365125"/>
            <a:ext cx="5762625" cy="21383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p:cNvSpPr>
            <a:spLocks noGrp="1" noChangeArrowheads="1"/>
          </p:cNvSpPr>
          <p:nvPr>
            <p:ph type="sldNum" idx="10"/>
          </p:nvPr>
        </p:nvSpPr>
        <p:spPr/>
        <p:txBody>
          <a:bodyPr/>
          <a:lstStyle>
            <a:lvl1pPr>
              <a:defRPr/>
            </a:lvl1pPr>
          </a:lstStyle>
          <a:p>
            <a:pPr>
              <a:defRPr/>
            </a:pPr>
            <a:r>
              <a:rPr lang="fr-FR" altLang="fr-FR"/>
              <a:t> –     </a:t>
            </a:r>
            <a:fld id="{8CC85EFA-ECCF-4455-92B5-C412869F50C5}" type="slidenum">
              <a:rPr lang="fr-FR" altLang="fr-FR"/>
              <a:pPr>
                <a:defRPr/>
              </a:pPr>
              <a:t>‹N°›</a:t>
            </a:fld>
            <a:endParaRPr lang="fr-FR" altLang="fr-FR"/>
          </a:p>
        </p:txBody>
      </p:sp>
    </p:spTree>
    <p:extLst>
      <p:ext uri="{BB962C8B-B14F-4D97-AF65-F5344CB8AC3E}">
        <p14:creationId xmlns:p14="http://schemas.microsoft.com/office/powerpoint/2010/main" val="1801991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2CE222B9-004F-4BB1-BAEC-D98FECE1B6EC}" type="slidenum">
              <a:rPr lang="fr-FR" altLang="fr-FR"/>
              <a:pPr>
                <a:defRPr/>
              </a:pPr>
              <a:t>‹N°›</a:t>
            </a:fld>
            <a:endParaRPr lang="fr-FR" altLang="fr-FR"/>
          </a:p>
        </p:txBody>
      </p:sp>
    </p:spTree>
    <p:extLst>
      <p:ext uri="{BB962C8B-B14F-4D97-AF65-F5344CB8AC3E}">
        <p14:creationId xmlns:p14="http://schemas.microsoft.com/office/powerpoint/2010/main" val="1686401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FA6FFBB6-C14F-4AAB-8D19-BDC4CD0C7166}" type="slidenum">
              <a:rPr lang="fr-FR" altLang="fr-FR"/>
              <a:pPr>
                <a:defRPr/>
              </a:pPr>
              <a:t>‹N°›</a:t>
            </a:fld>
            <a:endParaRPr lang="fr-FR" altLang="fr-FR"/>
          </a:p>
        </p:txBody>
      </p:sp>
    </p:spTree>
    <p:extLst>
      <p:ext uri="{BB962C8B-B14F-4D97-AF65-F5344CB8AC3E}">
        <p14:creationId xmlns:p14="http://schemas.microsoft.com/office/powerpoint/2010/main" val="97914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3BE349C5-CCAF-4548-9027-E8BEC4787916}" type="slidenum">
              <a:rPr lang="fr-FR" altLang="fr-FR"/>
              <a:pPr>
                <a:defRPr/>
              </a:pPr>
              <a:t>‹N°›</a:t>
            </a:fld>
            <a:endParaRPr lang="fr-FR" altLang="fr-FR"/>
          </a:p>
        </p:txBody>
      </p:sp>
    </p:spTree>
    <p:extLst>
      <p:ext uri="{BB962C8B-B14F-4D97-AF65-F5344CB8AC3E}">
        <p14:creationId xmlns:p14="http://schemas.microsoft.com/office/powerpoint/2010/main" val="2354559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DAC35EB5-9C3E-4631-B5C3-0422CF4A2DA7}" type="slidenum">
              <a:rPr lang="fr-FR" altLang="fr-FR"/>
              <a:pPr>
                <a:defRPr/>
              </a:pPr>
              <a:t>‹N°›</a:t>
            </a:fld>
            <a:endParaRPr lang="fr-FR" altLang="fr-FR"/>
          </a:p>
        </p:txBody>
      </p:sp>
    </p:spTree>
    <p:extLst>
      <p:ext uri="{BB962C8B-B14F-4D97-AF65-F5344CB8AC3E}">
        <p14:creationId xmlns:p14="http://schemas.microsoft.com/office/powerpoint/2010/main" val="683422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Rectangle 3"/>
          <p:cNvSpPr>
            <a:spLocks noGrp="1" noChangeArrowheads="1"/>
          </p:cNvSpPr>
          <p:nvPr>
            <p:ph type="sldNum" idx="10"/>
          </p:nvPr>
        </p:nvSpPr>
        <p:spPr/>
        <p:txBody>
          <a:bodyPr/>
          <a:lstStyle>
            <a:lvl1pPr>
              <a:defRPr/>
            </a:lvl1pPr>
          </a:lstStyle>
          <a:p>
            <a:pPr>
              <a:defRPr/>
            </a:pPr>
            <a:r>
              <a:rPr lang="fr-FR" altLang="fr-FR"/>
              <a:t> –     </a:t>
            </a:r>
            <a:fld id="{CE602F0D-82CC-4260-92D8-EC2B8D25A43E}" type="slidenum">
              <a:rPr lang="fr-FR" altLang="fr-FR"/>
              <a:pPr>
                <a:defRPr/>
              </a:pPr>
              <a:t>‹N°›</a:t>
            </a:fld>
            <a:endParaRPr lang="fr-FR" altLang="fr-FR"/>
          </a:p>
        </p:txBody>
      </p:sp>
    </p:spTree>
    <p:extLst>
      <p:ext uri="{BB962C8B-B14F-4D97-AF65-F5344CB8AC3E}">
        <p14:creationId xmlns:p14="http://schemas.microsoft.com/office/powerpoint/2010/main" val="22460044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sldNum" idx="10"/>
          </p:nvPr>
        </p:nvSpPr>
        <p:spPr/>
        <p:txBody>
          <a:bodyPr/>
          <a:lstStyle>
            <a:lvl1pPr>
              <a:defRPr/>
            </a:lvl1pPr>
          </a:lstStyle>
          <a:p>
            <a:pPr>
              <a:defRPr/>
            </a:pPr>
            <a:r>
              <a:rPr lang="fr-FR" altLang="fr-FR"/>
              <a:t> –     </a:t>
            </a:r>
            <a:fld id="{9C99773D-2751-4AB8-8030-DB208905E791}" type="slidenum">
              <a:rPr lang="fr-FR" altLang="fr-FR"/>
              <a:pPr>
                <a:defRPr/>
              </a:pPr>
              <a:t>‹N°›</a:t>
            </a:fld>
            <a:endParaRPr lang="fr-FR" altLang="fr-FR"/>
          </a:p>
        </p:txBody>
      </p:sp>
    </p:spTree>
    <p:extLst>
      <p:ext uri="{BB962C8B-B14F-4D97-AF65-F5344CB8AC3E}">
        <p14:creationId xmlns:p14="http://schemas.microsoft.com/office/powerpoint/2010/main" val="18450363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3"/>
          <p:cNvSpPr>
            <a:spLocks noGrp="1" noChangeArrowheads="1"/>
          </p:cNvSpPr>
          <p:nvPr>
            <p:ph type="sldNum" idx="10"/>
          </p:nvPr>
        </p:nvSpPr>
        <p:spPr/>
        <p:txBody>
          <a:bodyPr/>
          <a:lstStyle>
            <a:lvl1pPr>
              <a:defRPr/>
            </a:lvl1pPr>
          </a:lstStyle>
          <a:p>
            <a:pPr>
              <a:defRPr/>
            </a:pPr>
            <a:r>
              <a:rPr lang="fr-FR" altLang="fr-FR"/>
              <a:t> –     </a:t>
            </a:r>
            <a:fld id="{B9FA0C3E-02A2-470E-A537-B4C8657A8F42}" type="slidenum">
              <a:rPr lang="fr-FR" altLang="fr-FR"/>
              <a:pPr>
                <a:defRPr/>
              </a:pPr>
              <a:t>‹N°›</a:t>
            </a:fld>
            <a:endParaRPr lang="fr-FR" altLang="fr-FR"/>
          </a:p>
        </p:txBody>
      </p:sp>
    </p:spTree>
    <p:extLst>
      <p:ext uri="{BB962C8B-B14F-4D97-AF65-F5344CB8AC3E}">
        <p14:creationId xmlns:p14="http://schemas.microsoft.com/office/powerpoint/2010/main" val="8647150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a:defRPr/>
            </a:lvl1pPr>
          </a:lstStyle>
          <a:p>
            <a:pPr>
              <a:defRPr/>
            </a:pPr>
            <a:r>
              <a:rPr lang="fr-FR" altLang="fr-FR"/>
              <a:t> –     </a:t>
            </a:r>
            <a:fld id="{BA4C9700-7D8F-40D6-85CE-FC4C777F2494}" type="slidenum">
              <a:rPr lang="fr-FR" altLang="fr-FR"/>
              <a:pPr>
                <a:defRPr/>
              </a:pPr>
              <a:t>‹N°›</a:t>
            </a:fld>
            <a:endParaRPr lang="fr-FR" altLang="fr-FR"/>
          </a:p>
        </p:txBody>
      </p:sp>
    </p:spTree>
    <p:extLst>
      <p:ext uri="{BB962C8B-B14F-4D97-AF65-F5344CB8AC3E}">
        <p14:creationId xmlns:p14="http://schemas.microsoft.com/office/powerpoint/2010/main" val="1207375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2063F36E-663A-40AC-8510-DF5D75BE50D7}" type="slidenum">
              <a:rPr lang="fr-FR" altLang="fr-FR"/>
              <a:pPr>
                <a:defRPr/>
              </a:pPr>
              <a:t>‹N°›</a:t>
            </a:fld>
            <a:endParaRPr lang="fr-FR" altLang="fr-FR"/>
          </a:p>
        </p:txBody>
      </p:sp>
    </p:spTree>
    <p:extLst>
      <p:ext uri="{BB962C8B-B14F-4D97-AF65-F5344CB8AC3E}">
        <p14:creationId xmlns:p14="http://schemas.microsoft.com/office/powerpoint/2010/main" val="34859097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70542484-5DDD-4723-A8A4-5DF97FF9C4B3}" type="slidenum">
              <a:rPr lang="fr-FR" altLang="fr-FR"/>
              <a:pPr>
                <a:defRPr/>
              </a:pPr>
              <a:t>‹N°›</a:t>
            </a:fld>
            <a:endParaRPr lang="fr-FR" altLang="fr-FR"/>
          </a:p>
        </p:txBody>
      </p:sp>
    </p:spTree>
    <p:extLst>
      <p:ext uri="{BB962C8B-B14F-4D97-AF65-F5344CB8AC3E}">
        <p14:creationId xmlns:p14="http://schemas.microsoft.com/office/powerpoint/2010/main" val="2070067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7DB6C433-8E0E-4C3C-ACB6-142FD988AF29}" type="slidenum">
              <a:rPr lang="fr-FR" altLang="fr-FR"/>
              <a:pPr>
                <a:defRPr/>
              </a:pPr>
              <a:t>‹N°›</a:t>
            </a:fld>
            <a:endParaRPr lang="fr-FR" altLang="fr-FR"/>
          </a:p>
        </p:txBody>
      </p:sp>
    </p:spTree>
    <p:extLst>
      <p:ext uri="{BB962C8B-B14F-4D97-AF65-F5344CB8AC3E}">
        <p14:creationId xmlns:p14="http://schemas.microsoft.com/office/powerpoint/2010/main" val="2019422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42888"/>
            <a:ext cx="2057400" cy="588327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42888"/>
            <a:ext cx="6019800" cy="58832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4"/>
          <p:cNvSpPr>
            <a:spLocks noGrp="1" noChangeArrowheads="1"/>
          </p:cNvSpPr>
          <p:nvPr>
            <p:ph type="sldNum" idx="10"/>
          </p:nvPr>
        </p:nvSpPr>
        <p:spPr/>
        <p:txBody>
          <a:bodyPr/>
          <a:lstStyle>
            <a:lvl1pPr>
              <a:defRPr/>
            </a:lvl1pPr>
          </a:lstStyle>
          <a:p>
            <a:pPr>
              <a:defRPr/>
            </a:pPr>
            <a:r>
              <a:rPr lang="fr-FR" altLang="fr-FR"/>
              <a:t> –     </a:t>
            </a:r>
            <a:fld id="{B025B337-E15A-49F6-A74B-F06D6304485D}" type="slidenum">
              <a:rPr lang="fr-FR" altLang="fr-FR"/>
              <a:pPr>
                <a:defRPr/>
              </a:pPr>
              <a:t>‹N°›</a:t>
            </a:fld>
            <a:endParaRPr lang="fr-FR" altLang="fr-FR"/>
          </a:p>
        </p:txBody>
      </p:sp>
    </p:spTree>
    <p:extLst>
      <p:ext uri="{BB962C8B-B14F-4D97-AF65-F5344CB8AC3E}">
        <p14:creationId xmlns:p14="http://schemas.microsoft.com/office/powerpoint/2010/main" val="2342947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7D0898D6-572C-4E76-8E30-3F3B71BD2A0D}" type="slidenum">
              <a:rPr lang="fr-FR" altLang="fr-FR"/>
              <a:pPr>
                <a:defRPr/>
              </a:pPr>
              <a:t>‹N°›</a:t>
            </a:fld>
            <a:endParaRPr lang="fr-FR" altLang="fr-FR"/>
          </a:p>
        </p:txBody>
      </p:sp>
    </p:spTree>
    <p:extLst>
      <p:ext uri="{BB962C8B-B14F-4D97-AF65-F5344CB8AC3E}">
        <p14:creationId xmlns:p14="http://schemas.microsoft.com/office/powerpoint/2010/main" val="35614716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BBE01D0E-D700-4C49-B47E-59FF6C2FC5B7}" type="slidenum">
              <a:rPr lang="fr-FR" altLang="fr-FR"/>
              <a:pPr>
                <a:defRPr/>
              </a:pPr>
              <a:t>‹N°›</a:t>
            </a:fld>
            <a:endParaRPr lang="fr-FR" altLang="fr-FR"/>
          </a:p>
        </p:txBody>
      </p:sp>
    </p:spTree>
    <p:extLst>
      <p:ext uri="{BB962C8B-B14F-4D97-AF65-F5344CB8AC3E}">
        <p14:creationId xmlns:p14="http://schemas.microsoft.com/office/powerpoint/2010/main" val="5995625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8DF29BD8-34AC-4826-BE16-0F82B38331A6}" type="slidenum">
              <a:rPr lang="fr-FR" altLang="fr-FR"/>
              <a:pPr>
                <a:defRPr/>
              </a:pPr>
              <a:t>‹N°›</a:t>
            </a:fld>
            <a:endParaRPr lang="fr-FR" altLang="fr-FR"/>
          </a:p>
        </p:txBody>
      </p:sp>
    </p:spTree>
    <p:extLst>
      <p:ext uri="{BB962C8B-B14F-4D97-AF65-F5344CB8AC3E}">
        <p14:creationId xmlns:p14="http://schemas.microsoft.com/office/powerpoint/2010/main" val="304603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p:txBody>
          <a:bodyPr/>
          <a:lstStyle>
            <a:lvl1pPr>
              <a:defRPr/>
            </a:lvl1pPr>
          </a:lstStyle>
          <a:p>
            <a:pPr>
              <a:defRPr/>
            </a:pPr>
            <a:r>
              <a:rPr lang="fr-FR" altLang="fr-FR"/>
              <a:t> –     </a:t>
            </a:r>
            <a:fld id="{04D3BD37-0A48-428A-A9CD-3EB2D656ABCF}" type="slidenum">
              <a:rPr lang="fr-FR" altLang="fr-FR"/>
              <a:pPr>
                <a:defRPr/>
              </a:pPr>
              <a:t>‹N°›</a:t>
            </a:fld>
            <a:endParaRPr lang="fr-FR" altLang="fr-FR"/>
          </a:p>
        </p:txBody>
      </p:sp>
    </p:spTree>
    <p:extLst>
      <p:ext uri="{BB962C8B-B14F-4D97-AF65-F5344CB8AC3E}">
        <p14:creationId xmlns:p14="http://schemas.microsoft.com/office/powerpoint/2010/main" val="12055502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4963"/>
            <a:ext cx="4037013"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4963"/>
            <a:ext cx="4038600" cy="3975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E369BB38-4547-4BA5-B1C1-A5F9E5805C18}" type="slidenum">
              <a:rPr lang="fr-FR" altLang="fr-FR"/>
              <a:pPr>
                <a:defRPr/>
              </a:pPr>
              <a:t>‹N°›</a:t>
            </a:fld>
            <a:endParaRPr lang="fr-FR" altLang="fr-FR"/>
          </a:p>
        </p:txBody>
      </p:sp>
    </p:spTree>
    <p:extLst>
      <p:ext uri="{BB962C8B-B14F-4D97-AF65-F5344CB8AC3E}">
        <p14:creationId xmlns:p14="http://schemas.microsoft.com/office/powerpoint/2010/main" val="5606030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
          <p:cNvSpPr>
            <a:spLocks noGrp="1" noChangeArrowheads="1"/>
          </p:cNvSpPr>
          <p:nvPr>
            <p:ph type="sldNum" idx="10"/>
          </p:nvPr>
        </p:nvSpPr>
        <p:spPr/>
        <p:txBody>
          <a:bodyPr/>
          <a:lstStyle>
            <a:lvl1pPr>
              <a:defRPr/>
            </a:lvl1pPr>
          </a:lstStyle>
          <a:p>
            <a:pPr>
              <a:defRPr/>
            </a:pPr>
            <a:r>
              <a:rPr lang="fr-FR" altLang="fr-FR"/>
              <a:t> –     </a:t>
            </a:r>
            <a:fld id="{49C4CD30-B4C7-4A4C-BD42-82E8A29A5CB7}" type="slidenum">
              <a:rPr lang="fr-FR" altLang="fr-FR"/>
              <a:pPr>
                <a:defRPr/>
              </a:pPr>
              <a:t>‹N°›</a:t>
            </a:fld>
            <a:endParaRPr lang="fr-FR" altLang="fr-FR"/>
          </a:p>
        </p:txBody>
      </p:sp>
    </p:spTree>
    <p:extLst>
      <p:ext uri="{BB962C8B-B14F-4D97-AF65-F5344CB8AC3E}">
        <p14:creationId xmlns:p14="http://schemas.microsoft.com/office/powerpoint/2010/main" val="160573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5"/>
          <p:cNvSpPr>
            <a:spLocks noGrp="1" noChangeArrowheads="1"/>
          </p:cNvSpPr>
          <p:nvPr>
            <p:ph type="sldNum" idx="10"/>
          </p:nvPr>
        </p:nvSpPr>
        <p:spPr/>
        <p:txBody>
          <a:bodyPr/>
          <a:lstStyle>
            <a:lvl1pPr>
              <a:defRPr/>
            </a:lvl1pPr>
          </a:lstStyle>
          <a:p>
            <a:pPr>
              <a:defRPr/>
            </a:pPr>
            <a:r>
              <a:rPr lang="fr-FR" altLang="fr-FR"/>
              <a:t> –     </a:t>
            </a:r>
            <a:fld id="{9AFA397B-BC00-443D-A637-0C1B948584FD}" type="slidenum">
              <a:rPr lang="fr-FR" altLang="fr-FR"/>
              <a:pPr>
                <a:defRPr/>
              </a:pPr>
              <a:t>‹N°›</a:t>
            </a:fld>
            <a:endParaRPr lang="fr-FR" altLang="fr-FR"/>
          </a:p>
        </p:txBody>
      </p:sp>
    </p:spTree>
    <p:extLst>
      <p:ext uri="{BB962C8B-B14F-4D97-AF65-F5344CB8AC3E}">
        <p14:creationId xmlns:p14="http://schemas.microsoft.com/office/powerpoint/2010/main" val="2853026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p:txBody>
          <a:bodyPr/>
          <a:lstStyle>
            <a:lvl1pPr>
              <a:defRPr/>
            </a:lvl1pPr>
          </a:lstStyle>
          <a:p>
            <a:pPr>
              <a:defRPr/>
            </a:pPr>
            <a:r>
              <a:rPr lang="fr-FR" altLang="fr-FR"/>
              <a:t> –     </a:t>
            </a:r>
            <a:fld id="{D6B3A959-6B0E-4B57-A28E-57B66F66B191}" type="slidenum">
              <a:rPr lang="fr-FR" altLang="fr-FR"/>
              <a:pPr>
                <a:defRPr/>
              </a:pPr>
              <a:t>‹N°›</a:t>
            </a:fld>
            <a:endParaRPr lang="fr-FR" altLang="fr-FR"/>
          </a:p>
        </p:txBody>
      </p:sp>
    </p:spTree>
    <p:extLst>
      <p:ext uri="{BB962C8B-B14F-4D97-AF65-F5344CB8AC3E}">
        <p14:creationId xmlns:p14="http://schemas.microsoft.com/office/powerpoint/2010/main" val="1520903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78AB55B6-9368-45B1-82C4-8680F9CD15D7}" type="slidenum">
              <a:rPr lang="fr-FR" altLang="fr-FR"/>
              <a:pPr>
                <a:defRPr/>
              </a:pPr>
              <a:t>‹N°›</a:t>
            </a:fld>
            <a:endParaRPr lang="fr-FR" altLang="fr-FR"/>
          </a:p>
        </p:txBody>
      </p:sp>
    </p:spTree>
    <p:extLst>
      <p:ext uri="{BB962C8B-B14F-4D97-AF65-F5344CB8AC3E}">
        <p14:creationId xmlns:p14="http://schemas.microsoft.com/office/powerpoint/2010/main" val="2947708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
          <p:cNvSpPr>
            <a:spLocks noGrp="1" noChangeArrowheads="1"/>
          </p:cNvSpPr>
          <p:nvPr>
            <p:ph type="sldNum" idx="10"/>
          </p:nvPr>
        </p:nvSpPr>
        <p:spPr/>
        <p:txBody>
          <a:bodyPr/>
          <a:lstStyle>
            <a:lvl1pPr>
              <a:defRPr/>
            </a:lvl1pPr>
          </a:lstStyle>
          <a:p>
            <a:pPr>
              <a:defRPr/>
            </a:pPr>
            <a:r>
              <a:rPr lang="fr-FR" altLang="fr-FR"/>
              <a:t> –     </a:t>
            </a:r>
            <a:fld id="{A8DBCE37-D585-4346-A460-3E4CBE6652D8}" type="slidenum">
              <a:rPr lang="fr-FR" altLang="fr-FR"/>
              <a:pPr>
                <a:defRPr/>
              </a:pPr>
              <a:t>‹N°›</a:t>
            </a:fld>
            <a:endParaRPr lang="fr-FR" altLang="fr-FR"/>
          </a:p>
        </p:txBody>
      </p:sp>
    </p:spTree>
    <p:extLst>
      <p:ext uri="{BB962C8B-B14F-4D97-AF65-F5344CB8AC3E}">
        <p14:creationId xmlns:p14="http://schemas.microsoft.com/office/powerpoint/2010/main" val="41916537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38947861-13C8-4AB9-989E-70DCB31F1428}" type="slidenum">
              <a:rPr lang="fr-FR" altLang="fr-FR"/>
              <a:pPr>
                <a:defRPr/>
              </a:pPr>
              <a:t>‹N°›</a:t>
            </a:fld>
            <a:endParaRPr lang="fr-FR" altLang="fr-FR"/>
          </a:p>
        </p:txBody>
      </p:sp>
    </p:spTree>
    <p:extLst>
      <p:ext uri="{BB962C8B-B14F-4D97-AF65-F5344CB8AC3E}">
        <p14:creationId xmlns:p14="http://schemas.microsoft.com/office/powerpoint/2010/main" val="4257551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3050"/>
            <a:ext cx="2055813" cy="530701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3050"/>
            <a:ext cx="6019800" cy="530701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p:cNvSpPr>
            <a:spLocks noGrp="1" noChangeArrowheads="1"/>
          </p:cNvSpPr>
          <p:nvPr>
            <p:ph type="sldNum" idx="10"/>
          </p:nvPr>
        </p:nvSpPr>
        <p:spPr/>
        <p:txBody>
          <a:bodyPr/>
          <a:lstStyle>
            <a:lvl1pPr>
              <a:defRPr/>
            </a:lvl1pPr>
          </a:lstStyle>
          <a:p>
            <a:pPr>
              <a:defRPr/>
            </a:pPr>
            <a:r>
              <a:rPr lang="fr-FR" altLang="fr-FR"/>
              <a:t> –     </a:t>
            </a:r>
            <a:fld id="{471038B3-7092-4511-8E94-B7DB17552F57}" type="slidenum">
              <a:rPr lang="fr-FR" altLang="fr-FR"/>
              <a:pPr>
                <a:defRPr/>
              </a:pPr>
              <a:t>‹N°›</a:t>
            </a:fld>
            <a:endParaRPr lang="fr-FR" altLang="fr-FR"/>
          </a:p>
        </p:txBody>
      </p:sp>
    </p:spTree>
    <p:extLst>
      <p:ext uri="{BB962C8B-B14F-4D97-AF65-F5344CB8AC3E}">
        <p14:creationId xmlns:p14="http://schemas.microsoft.com/office/powerpoint/2010/main" val="1580055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F37B45E1-4346-4B6A-97A9-1DC7A396A453}" type="slidenum">
              <a:rPr lang="fr-FR" altLang="fr-FR"/>
              <a:pPr>
                <a:defRPr/>
              </a:pPr>
              <a:t>‹N°›</a:t>
            </a:fld>
            <a:endParaRPr lang="fr-FR" altLang="fr-FR"/>
          </a:p>
        </p:txBody>
      </p:sp>
    </p:spTree>
    <p:extLst>
      <p:ext uri="{BB962C8B-B14F-4D97-AF65-F5344CB8AC3E}">
        <p14:creationId xmlns:p14="http://schemas.microsoft.com/office/powerpoint/2010/main" val="12391209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7E01AB28-7B97-4E33-A810-8AAD06629AE7}" type="slidenum">
              <a:rPr lang="fr-FR" altLang="fr-FR"/>
              <a:pPr>
                <a:defRPr/>
              </a:pPr>
              <a:t>‹N°›</a:t>
            </a:fld>
            <a:endParaRPr lang="fr-FR" altLang="fr-FR"/>
          </a:p>
        </p:txBody>
      </p:sp>
    </p:spTree>
    <p:extLst>
      <p:ext uri="{BB962C8B-B14F-4D97-AF65-F5344CB8AC3E}">
        <p14:creationId xmlns:p14="http://schemas.microsoft.com/office/powerpoint/2010/main" val="43965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E1337867-84E3-400D-8764-2833DCDF79AC}" type="slidenum">
              <a:rPr lang="fr-FR" altLang="fr-FR"/>
              <a:pPr>
                <a:defRPr/>
              </a:pPr>
              <a:t>‹N°›</a:t>
            </a:fld>
            <a:endParaRPr lang="fr-FR" altLang="fr-FR"/>
          </a:p>
        </p:txBody>
      </p:sp>
    </p:spTree>
    <p:extLst>
      <p:ext uri="{BB962C8B-B14F-4D97-AF65-F5344CB8AC3E}">
        <p14:creationId xmlns:p14="http://schemas.microsoft.com/office/powerpoint/2010/main" val="27347355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BDA19306-3171-4003-BACC-A72A42D11A30}" type="slidenum">
              <a:rPr lang="fr-FR" altLang="fr-FR"/>
              <a:pPr>
                <a:defRPr/>
              </a:pPr>
              <a:t>‹N°›</a:t>
            </a:fld>
            <a:endParaRPr lang="fr-FR" altLang="fr-FR"/>
          </a:p>
        </p:txBody>
      </p:sp>
    </p:spTree>
    <p:extLst>
      <p:ext uri="{BB962C8B-B14F-4D97-AF65-F5344CB8AC3E}">
        <p14:creationId xmlns:p14="http://schemas.microsoft.com/office/powerpoint/2010/main" val="16810602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3E84FC4C-89B4-4EF5-9B6C-639197AEAAEB}" type="slidenum">
              <a:rPr lang="fr-FR" altLang="fr-FR"/>
              <a:pPr>
                <a:defRPr/>
              </a:pPr>
              <a:t>‹N°›</a:t>
            </a:fld>
            <a:endParaRPr lang="fr-FR" altLang="fr-FR"/>
          </a:p>
        </p:txBody>
      </p:sp>
    </p:spTree>
    <p:extLst>
      <p:ext uri="{BB962C8B-B14F-4D97-AF65-F5344CB8AC3E}">
        <p14:creationId xmlns:p14="http://schemas.microsoft.com/office/powerpoint/2010/main" val="24454837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99512F71-F7B5-40DD-ADE0-5BDD51962750}" type="slidenum">
              <a:rPr lang="fr-FR" altLang="fr-FR"/>
              <a:pPr>
                <a:defRPr/>
              </a:pPr>
              <a:t>‹N°›</a:t>
            </a:fld>
            <a:endParaRPr lang="fr-FR" altLang="fr-FR"/>
          </a:p>
        </p:txBody>
      </p:sp>
    </p:spTree>
    <p:extLst>
      <p:ext uri="{BB962C8B-B14F-4D97-AF65-F5344CB8AC3E}">
        <p14:creationId xmlns:p14="http://schemas.microsoft.com/office/powerpoint/2010/main" val="41629974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ED6E8001-99A2-44E5-BEFF-82A1A5C17E75}" type="slidenum">
              <a:rPr lang="fr-FR" altLang="fr-FR"/>
              <a:pPr>
                <a:defRPr/>
              </a:pPr>
              <a:t>‹N°›</a:t>
            </a:fld>
            <a:endParaRPr lang="fr-FR" altLang="fr-FR"/>
          </a:p>
        </p:txBody>
      </p:sp>
    </p:spTree>
    <p:extLst>
      <p:ext uri="{BB962C8B-B14F-4D97-AF65-F5344CB8AC3E}">
        <p14:creationId xmlns:p14="http://schemas.microsoft.com/office/powerpoint/2010/main" val="9034598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77FFE04C-6325-448C-B06C-3522DF37ECAF}" type="slidenum">
              <a:rPr lang="fr-FR" altLang="fr-FR"/>
              <a:pPr>
                <a:defRPr/>
              </a:pPr>
              <a:t>‹N°›</a:t>
            </a:fld>
            <a:endParaRPr lang="fr-FR" altLang="fr-FR"/>
          </a:p>
        </p:txBody>
      </p:sp>
    </p:spTree>
    <p:extLst>
      <p:ext uri="{BB962C8B-B14F-4D97-AF65-F5344CB8AC3E}">
        <p14:creationId xmlns:p14="http://schemas.microsoft.com/office/powerpoint/2010/main" val="7196671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392B76D7-9B75-49F4-BA83-A39E69B82EAB}" type="slidenum">
              <a:rPr lang="fr-FR" altLang="fr-FR"/>
              <a:pPr>
                <a:defRPr/>
              </a:pPr>
              <a:t>‹N°›</a:t>
            </a:fld>
            <a:endParaRPr lang="fr-FR" altLang="fr-FR"/>
          </a:p>
        </p:txBody>
      </p:sp>
    </p:spTree>
    <p:extLst>
      <p:ext uri="{BB962C8B-B14F-4D97-AF65-F5344CB8AC3E}">
        <p14:creationId xmlns:p14="http://schemas.microsoft.com/office/powerpoint/2010/main" val="19044782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E699C9FD-A150-4DC4-80AC-B7AF82810F06}" type="slidenum">
              <a:rPr lang="fr-FR" altLang="fr-FR"/>
              <a:pPr>
                <a:defRPr/>
              </a:pPr>
              <a:t>‹N°›</a:t>
            </a:fld>
            <a:endParaRPr lang="fr-FR" altLang="fr-FR"/>
          </a:p>
        </p:txBody>
      </p:sp>
    </p:spTree>
    <p:extLst>
      <p:ext uri="{BB962C8B-B14F-4D97-AF65-F5344CB8AC3E}">
        <p14:creationId xmlns:p14="http://schemas.microsoft.com/office/powerpoint/2010/main" val="3082139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4F204AE0-BC80-4424-A251-32810A874DBA}" type="slidenum">
              <a:rPr lang="fr-FR" altLang="fr-FR"/>
              <a:pPr>
                <a:defRPr/>
              </a:pPr>
              <a:t>‹N°›</a:t>
            </a:fld>
            <a:endParaRPr lang="fr-FR" altLang="fr-FR"/>
          </a:p>
        </p:txBody>
      </p:sp>
    </p:spTree>
    <p:extLst>
      <p:ext uri="{BB962C8B-B14F-4D97-AF65-F5344CB8AC3E}">
        <p14:creationId xmlns:p14="http://schemas.microsoft.com/office/powerpoint/2010/main" val="5284281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985C471C-D4F0-4748-8935-CDD789B1E3AC}" type="slidenum">
              <a:rPr lang="fr-FR" altLang="fr-FR"/>
              <a:pPr>
                <a:defRPr/>
              </a:pPr>
              <a:t>‹N°›</a:t>
            </a:fld>
            <a:endParaRPr lang="fr-FR" altLang="fr-FR"/>
          </a:p>
        </p:txBody>
      </p:sp>
    </p:spTree>
    <p:extLst>
      <p:ext uri="{BB962C8B-B14F-4D97-AF65-F5344CB8AC3E}">
        <p14:creationId xmlns:p14="http://schemas.microsoft.com/office/powerpoint/2010/main" val="10024323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F40FA799-40FD-4344-8939-19E329A72952}" type="slidenum">
              <a:rPr lang="fr-FR" altLang="fr-FR"/>
              <a:pPr>
                <a:defRPr/>
              </a:pPr>
              <a:t>‹N°›</a:t>
            </a:fld>
            <a:endParaRPr lang="fr-FR" altLang="fr-FR"/>
          </a:p>
        </p:txBody>
      </p:sp>
    </p:spTree>
    <p:extLst>
      <p:ext uri="{BB962C8B-B14F-4D97-AF65-F5344CB8AC3E}">
        <p14:creationId xmlns:p14="http://schemas.microsoft.com/office/powerpoint/2010/main" val="6098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sldNum" idx="10"/>
          </p:nvPr>
        </p:nvSpPr>
        <p:spPr/>
        <p:txBody>
          <a:bodyPr/>
          <a:lstStyle>
            <a:lvl1pPr>
              <a:defRPr/>
            </a:lvl1pPr>
          </a:lstStyle>
          <a:p>
            <a:pPr>
              <a:defRPr/>
            </a:pPr>
            <a:r>
              <a:rPr lang="fr-FR" altLang="fr-FR"/>
              <a:t> –     </a:t>
            </a:r>
            <a:fld id="{F6D20042-BDE9-453E-90E5-D2044FAF74F1}" type="slidenum">
              <a:rPr lang="fr-FR" altLang="fr-FR"/>
              <a:pPr>
                <a:defRPr/>
              </a:pPr>
              <a:t>‹N°›</a:t>
            </a:fld>
            <a:endParaRPr lang="fr-FR" altLang="fr-FR"/>
          </a:p>
        </p:txBody>
      </p:sp>
    </p:spTree>
    <p:extLst>
      <p:ext uri="{BB962C8B-B14F-4D97-AF65-F5344CB8AC3E}">
        <p14:creationId xmlns:p14="http://schemas.microsoft.com/office/powerpoint/2010/main" val="27202477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2E673C9D-30CB-4212-81AB-63C0652751CA}" type="slidenum">
              <a:rPr lang="fr-FR" altLang="fr-FR"/>
              <a:pPr>
                <a:defRPr/>
              </a:pPr>
              <a:t>‹N°›</a:t>
            </a:fld>
            <a:endParaRPr lang="fr-FR" altLang="fr-FR"/>
          </a:p>
        </p:txBody>
      </p:sp>
    </p:spTree>
    <p:extLst>
      <p:ext uri="{BB962C8B-B14F-4D97-AF65-F5344CB8AC3E}">
        <p14:creationId xmlns:p14="http://schemas.microsoft.com/office/powerpoint/2010/main" val="2143325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656B8ADD-2529-45B9-A670-D4D870F4D91A}" type="slidenum">
              <a:rPr lang="fr-FR" altLang="fr-FR"/>
              <a:pPr>
                <a:defRPr/>
              </a:pPr>
              <a:t>‹N°›</a:t>
            </a:fld>
            <a:endParaRPr lang="fr-FR" altLang="fr-FR"/>
          </a:p>
        </p:txBody>
      </p:sp>
    </p:spTree>
    <p:extLst>
      <p:ext uri="{BB962C8B-B14F-4D97-AF65-F5344CB8AC3E}">
        <p14:creationId xmlns:p14="http://schemas.microsoft.com/office/powerpoint/2010/main" val="1792174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30238" y="2057400"/>
            <a:ext cx="1397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2179638" y="2057400"/>
            <a:ext cx="139858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B101E197-8175-4E3A-B229-0CDF9D7F49B8}" type="slidenum">
              <a:rPr lang="fr-FR" altLang="fr-FR"/>
              <a:pPr>
                <a:defRPr/>
              </a:pPr>
              <a:t>‹N°›</a:t>
            </a:fld>
            <a:endParaRPr lang="fr-FR" altLang="fr-FR"/>
          </a:p>
        </p:txBody>
      </p:sp>
    </p:spTree>
    <p:extLst>
      <p:ext uri="{BB962C8B-B14F-4D97-AF65-F5344CB8AC3E}">
        <p14:creationId xmlns:p14="http://schemas.microsoft.com/office/powerpoint/2010/main" val="6335397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5"/>
          <p:cNvSpPr>
            <a:spLocks noGrp="1" noChangeArrowheads="1"/>
          </p:cNvSpPr>
          <p:nvPr>
            <p:ph type="sldNum" idx="10"/>
          </p:nvPr>
        </p:nvSpPr>
        <p:spPr/>
        <p:txBody>
          <a:bodyPr/>
          <a:lstStyle>
            <a:lvl1pPr>
              <a:defRPr/>
            </a:lvl1pPr>
          </a:lstStyle>
          <a:p>
            <a:pPr>
              <a:defRPr/>
            </a:pPr>
            <a:r>
              <a:rPr lang="fr-FR" altLang="fr-FR"/>
              <a:t> –     </a:t>
            </a:r>
            <a:fld id="{93230E52-B13F-4CB8-821E-622A35690653}" type="slidenum">
              <a:rPr lang="fr-FR" altLang="fr-FR"/>
              <a:pPr>
                <a:defRPr/>
              </a:pPr>
              <a:t>‹N°›</a:t>
            </a:fld>
            <a:endParaRPr lang="fr-FR" altLang="fr-FR"/>
          </a:p>
        </p:txBody>
      </p:sp>
    </p:spTree>
    <p:extLst>
      <p:ext uri="{BB962C8B-B14F-4D97-AF65-F5344CB8AC3E}">
        <p14:creationId xmlns:p14="http://schemas.microsoft.com/office/powerpoint/2010/main" val="13605636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5"/>
          <p:cNvSpPr>
            <a:spLocks noGrp="1" noChangeArrowheads="1"/>
          </p:cNvSpPr>
          <p:nvPr>
            <p:ph type="sldNum" idx="10"/>
          </p:nvPr>
        </p:nvSpPr>
        <p:spPr/>
        <p:txBody>
          <a:bodyPr/>
          <a:lstStyle>
            <a:lvl1pPr>
              <a:defRPr/>
            </a:lvl1pPr>
          </a:lstStyle>
          <a:p>
            <a:pPr>
              <a:defRPr/>
            </a:pPr>
            <a:r>
              <a:rPr lang="fr-FR" altLang="fr-FR"/>
              <a:t> –     </a:t>
            </a:r>
            <a:fld id="{4090387B-CD33-4B2D-AC13-1977575F1611}" type="slidenum">
              <a:rPr lang="fr-FR" altLang="fr-FR"/>
              <a:pPr>
                <a:defRPr/>
              </a:pPr>
              <a:t>‹N°›</a:t>
            </a:fld>
            <a:endParaRPr lang="fr-FR" altLang="fr-FR"/>
          </a:p>
        </p:txBody>
      </p:sp>
    </p:spTree>
    <p:extLst>
      <p:ext uri="{BB962C8B-B14F-4D97-AF65-F5344CB8AC3E}">
        <p14:creationId xmlns:p14="http://schemas.microsoft.com/office/powerpoint/2010/main" val="17615845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lvl1pPr>
          </a:lstStyle>
          <a:p>
            <a:pPr>
              <a:defRPr/>
            </a:pPr>
            <a:r>
              <a:rPr lang="fr-FR" altLang="fr-FR"/>
              <a:t> –     </a:t>
            </a:r>
            <a:fld id="{813AD67D-186C-40FE-8488-C773A4489D5A}" type="slidenum">
              <a:rPr lang="fr-FR" altLang="fr-FR"/>
              <a:pPr>
                <a:defRPr/>
              </a:pPr>
              <a:t>‹N°›</a:t>
            </a:fld>
            <a:endParaRPr lang="fr-FR" altLang="fr-FR"/>
          </a:p>
        </p:txBody>
      </p:sp>
    </p:spTree>
    <p:extLst>
      <p:ext uri="{BB962C8B-B14F-4D97-AF65-F5344CB8AC3E}">
        <p14:creationId xmlns:p14="http://schemas.microsoft.com/office/powerpoint/2010/main" val="2124396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3C27D82F-98E7-4144-AC33-518E88CB75A3}" type="slidenum">
              <a:rPr lang="fr-FR" altLang="fr-FR"/>
              <a:pPr>
                <a:defRPr/>
              </a:pPr>
              <a:t>‹N°›</a:t>
            </a:fld>
            <a:endParaRPr lang="fr-FR" altLang="fr-FR"/>
          </a:p>
        </p:txBody>
      </p:sp>
    </p:spTree>
    <p:extLst>
      <p:ext uri="{BB962C8B-B14F-4D97-AF65-F5344CB8AC3E}">
        <p14:creationId xmlns:p14="http://schemas.microsoft.com/office/powerpoint/2010/main" val="19081713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5"/>
          <p:cNvSpPr>
            <a:spLocks noGrp="1" noChangeArrowheads="1"/>
          </p:cNvSpPr>
          <p:nvPr>
            <p:ph type="sldNum" idx="10"/>
          </p:nvPr>
        </p:nvSpPr>
        <p:spPr/>
        <p:txBody>
          <a:bodyPr/>
          <a:lstStyle>
            <a:lvl1pPr>
              <a:defRPr/>
            </a:lvl1pPr>
          </a:lstStyle>
          <a:p>
            <a:pPr>
              <a:defRPr/>
            </a:pPr>
            <a:r>
              <a:rPr lang="fr-FR" altLang="fr-FR"/>
              <a:t> –     </a:t>
            </a:r>
            <a:fld id="{7BAC47CF-0CED-4102-907D-2193357FEF78}" type="slidenum">
              <a:rPr lang="fr-FR" altLang="fr-FR"/>
              <a:pPr>
                <a:defRPr/>
              </a:pPr>
              <a:t>‹N°›</a:t>
            </a:fld>
            <a:endParaRPr lang="fr-FR" altLang="fr-FR"/>
          </a:p>
        </p:txBody>
      </p:sp>
    </p:spTree>
    <p:extLst>
      <p:ext uri="{BB962C8B-B14F-4D97-AF65-F5344CB8AC3E}">
        <p14:creationId xmlns:p14="http://schemas.microsoft.com/office/powerpoint/2010/main" val="32770354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DBF205AC-955A-418C-A7E8-D14DD15FCD3F}" type="slidenum">
              <a:rPr lang="fr-FR" altLang="fr-FR"/>
              <a:pPr>
                <a:defRPr/>
              </a:pPr>
              <a:t>‹N°›</a:t>
            </a:fld>
            <a:endParaRPr lang="fr-FR" altLang="fr-FR"/>
          </a:p>
        </p:txBody>
      </p:sp>
    </p:spTree>
    <p:extLst>
      <p:ext uri="{BB962C8B-B14F-4D97-AF65-F5344CB8AC3E}">
        <p14:creationId xmlns:p14="http://schemas.microsoft.com/office/powerpoint/2010/main" val="30059040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841625" y="457200"/>
            <a:ext cx="736600" cy="5410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30238" y="457200"/>
            <a:ext cx="2058987"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5"/>
          <p:cNvSpPr>
            <a:spLocks noGrp="1" noChangeArrowheads="1"/>
          </p:cNvSpPr>
          <p:nvPr>
            <p:ph type="sldNum" idx="10"/>
          </p:nvPr>
        </p:nvSpPr>
        <p:spPr/>
        <p:txBody>
          <a:bodyPr/>
          <a:lstStyle>
            <a:lvl1pPr>
              <a:defRPr/>
            </a:lvl1pPr>
          </a:lstStyle>
          <a:p>
            <a:pPr>
              <a:defRPr/>
            </a:pPr>
            <a:r>
              <a:rPr lang="fr-FR" altLang="fr-FR"/>
              <a:t> –     </a:t>
            </a:r>
            <a:fld id="{E1D96B26-865D-49A8-B62A-D20F67112360}" type="slidenum">
              <a:rPr lang="fr-FR" altLang="fr-FR"/>
              <a:pPr>
                <a:defRPr/>
              </a:pPr>
              <a:t>‹N°›</a:t>
            </a:fld>
            <a:endParaRPr lang="fr-FR" altLang="fr-FR"/>
          </a:p>
        </p:txBody>
      </p:sp>
    </p:spTree>
    <p:extLst>
      <p:ext uri="{BB962C8B-B14F-4D97-AF65-F5344CB8AC3E}">
        <p14:creationId xmlns:p14="http://schemas.microsoft.com/office/powerpoint/2010/main" val="34946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027" name="Rectangle 2"/>
          <p:cNvSpPr>
            <a:spLocks noGrp="1" noChangeArrowheads="1"/>
          </p:cNvSpPr>
          <p:nvPr>
            <p:ph type="body" idx="1"/>
          </p:nvPr>
        </p:nvSpPr>
        <p:spPr bwMode="auto">
          <a:xfrm>
            <a:off x="539750" y="1557338"/>
            <a:ext cx="80629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2" name="Rectangle 3"/>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E8FE9EF6-5776-4286-8B6B-D44B89CF40E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10" r:id="rId1"/>
    <p:sldLayoutId id="2147494311" r:id="rId2"/>
    <p:sldLayoutId id="2147494312" r:id="rId3"/>
    <p:sldLayoutId id="2147494313" r:id="rId4"/>
    <p:sldLayoutId id="2147494314" r:id="rId5"/>
    <p:sldLayoutId id="2147494315" r:id="rId6"/>
    <p:sldLayoutId id="2147494316" r:id="rId7"/>
    <p:sldLayoutId id="2147494317" r:id="rId8"/>
    <p:sldLayoutId id="2147494318" r:id="rId9"/>
    <p:sldLayoutId id="2147494319" r:id="rId10"/>
    <p:sldLayoutId id="214749432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0243"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10244" name="Rectangle 3"/>
          <p:cNvSpPr>
            <a:spLocks noGrp="1" noChangeArrowheads="1"/>
          </p:cNvSpPr>
          <p:nvPr>
            <p:ph type="body" idx="1"/>
          </p:nvPr>
        </p:nvSpPr>
        <p:spPr bwMode="auto">
          <a:xfrm>
            <a:off x="539750" y="1557338"/>
            <a:ext cx="806291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D621D58E-7475-43B7-8CAF-DD31EBDB2DA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409" r:id="rId1"/>
    <p:sldLayoutId id="2147494410" r:id="rId2"/>
    <p:sldLayoutId id="2147494411" r:id="rId3"/>
    <p:sldLayoutId id="2147494412" r:id="rId4"/>
    <p:sldLayoutId id="2147494413" r:id="rId5"/>
    <p:sldLayoutId id="2147494414" r:id="rId6"/>
    <p:sldLayoutId id="2147494415" r:id="rId7"/>
    <p:sldLayoutId id="2147494416" r:id="rId8"/>
    <p:sldLayoutId id="2147494417" r:id="rId9"/>
    <p:sldLayoutId id="2147494418" r:id="rId10"/>
    <p:sldLayoutId id="214749441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1267" name="Rectangle 2"/>
          <p:cNvSpPr>
            <a:spLocks noGrp="1" noChangeArrowheads="1"/>
          </p:cNvSpPr>
          <p:nvPr>
            <p:ph type="title"/>
          </p:nvPr>
        </p:nvSpPr>
        <p:spPr bwMode="auto">
          <a:xfrm>
            <a:off x="6588125" y="242888"/>
            <a:ext cx="201453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90000" tIns="46800" rIns="90000" bIns="46800" numCol="1" anchor="t" anchorCtr="1" compatLnSpc="1">
            <a:prstTxWarp prst="textNoShape">
              <a:avLst/>
            </a:prstTxWarp>
          </a:bodyPr>
          <a:lstStyle/>
          <a:p>
            <a:pPr lvl="0"/>
            <a:r>
              <a:rPr lang="en-GB" altLang="fr-FR"/>
              <a:t>Modifiez le style du titre</a:t>
            </a:r>
          </a:p>
        </p:txBody>
      </p:sp>
      <p:sp>
        <p:nvSpPr>
          <p:cNvPr id="11268" name="Rectangle 3"/>
          <p:cNvSpPr>
            <a:spLocks noGrp="1" noChangeArrowheads="1"/>
          </p:cNvSpPr>
          <p:nvPr>
            <p:ph type="body" idx="1"/>
          </p:nvPr>
        </p:nvSpPr>
        <p:spPr bwMode="auto">
          <a:xfrm>
            <a:off x="539750" y="242888"/>
            <a:ext cx="5894388" cy="491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99753D87-4CD5-487A-B0EB-034255CDD97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420" r:id="rId1"/>
    <p:sldLayoutId id="2147494421" r:id="rId2"/>
    <p:sldLayoutId id="2147494422" r:id="rId3"/>
    <p:sldLayoutId id="2147494423" r:id="rId4"/>
    <p:sldLayoutId id="2147494424" r:id="rId5"/>
    <p:sldLayoutId id="2147494425" r:id="rId6"/>
    <p:sldLayoutId id="2147494426" r:id="rId7"/>
    <p:sldLayoutId id="2147494427" r:id="rId8"/>
    <p:sldLayoutId id="2147494428" r:id="rId9"/>
    <p:sldLayoutId id="2147494429" r:id="rId10"/>
    <p:sldLayoutId id="214749443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3315"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229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2293" name="Rectangle 4"/>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Tree>
  </p:cSld>
  <p:clrMap bg1="lt1" tx1="dk1" bg2="lt2" tx2="dk2" accent1="accent1" accent2="accent2" accent3="accent3" accent4="accent4" accent5="accent5" accent6="accent6" hlink="hlink" folHlink="folHlink"/>
  <p:sldLayoutIdLst>
    <p:sldLayoutId id="2147494431" r:id="rId1"/>
    <p:sldLayoutId id="2147494432" r:id="rId2"/>
    <p:sldLayoutId id="2147494433" r:id="rId3"/>
    <p:sldLayoutId id="2147494434" r:id="rId4"/>
    <p:sldLayoutId id="2147494435" r:id="rId5"/>
    <p:sldLayoutId id="2147494436" r:id="rId6"/>
    <p:sldLayoutId id="2147494437" r:id="rId7"/>
    <p:sldLayoutId id="2147494438" r:id="rId8"/>
    <p:sldLayoutId id="2147494439" r:id="rId9"/>
    <p:sldLayoutId id="2147494440" r:id="rId10"/>
    <p:sldLayoutId id="214749444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4339"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331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3317" name="Rectangle 4"/>
          <p:cNvSpPr>
            <a:spLocks noGrp="1" noChangeArrowheads="1"/>
          </p:cNvSpPr>
          <p:nvPr>
            <p:ph type="title"/>
          </p:nvPr>
        </p:nvSpPr>
        <p:spPr bwMode="auto">
          <a:xfrm>
            <a:off x="1143000" y="1122363"/>
            <a:ext cx="685641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1" compatLnSpc="1">
            <a:prstTxWarp prst="textNoShape">
              <a:avLst/>
            </a:prstTxWarp>
          </a:bodyPr>
          <a:lstStyle/>
          <a:p>
            <a:pPr lvl="0"/>
            <a:r>
              <a:rPr lang="en-GB" altLang="fr-FR"/>
              <a:t>Modifiez le style du titre</a:t>
            </a:r>
          </a:p>
        </p:txBody>
      </p:sp>
      <p:sp>
        <p:nvSpPr>
          <p:cNvPr id="13318" name="Rectangle 5"/>
          <p:cNvSpPr>
            <a:spLocks noGrp="1" noChangeArrowheads="1"/>
          </p:cNvSpPr>
          <p:nvPr/>
        </p:nvSpPr>
        <p:spPr bwMode="auto">
          <a:xfrm>
            <a:off x="1143000" y="3602038"/>
            <a:ext cx="68564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nchorCtr="1"/>
          <a:lstStyle/>
          <a:p>
            <a:pPr algn="ctr" eaLnBrk="1">
              <a:lnSpc>
                <a:spcPct val="93000"/>
              </a:lnSpc>
              <a:buClr>
                <a:srgbClr val="000000"/>
              </a:buClr>
              <a:buSzPct val="100000"/>
              <a:buFont typeface="Times New Roman" panose="02020603050405020304" pitchFamily="18" charset="0"/>
              <a:buNone/>
            </a:pPr>
            <a:r>
              <a:rPr lang="en-GB" altLang="fr-FR" sz="3200">
                <a:solidFill>
                  <a:srgbClr val="000000"/>
                </a:solidFill>
              </a:rPr>
              <a:t>Modifiez le style des sous-titres du masque</a:t>
            </a:r>
          </a:p>
        </p:txBody>
      </p:sp>
    </p:spTree>
  </p:cSld>
  <p:clrMap bg1="lt1" tx1="dk1" bg2="lt2" tx2="dk2" accent1="accent1" accent2="accent2" accent3="accent3" accent4="accent4" accent5="accent5" accent6="accent6" hlink="hlink" folHlink="folHlink"/>
  <p:sldLayoutIdLst>
    <p:sldLayoutId id="2147494442" r:id="rId1"/>
    <p:sldLayoutId id="2147494443" r:id="rId2"/>
    <p:sldLayoutId id="2147494444" r:id="rId3"/>
    <p:sldLayoutId id="2147494445" r:id="rId4"/>
    <p:sldLayoutId id="2147494446" r:id="rId5"/>
    <p:sldLayoutId id="2147494447" r:id="rId6"/>
    <p:sldLayoutId id="2147494448" r:id="rId7"/>
    <p:sldLayoutId id="2147494449" r:id="rId8"/>
    <p:sldLayoutId id="2147494450" r:id="rId9"/>
    <p:sldLayoutId id="2147494451" r:id="rId10"/>
    <p:sldLayoutId id="2147494452"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5363"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434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4341"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15366" name="Text Box 5"/>
          <p:cNvSpPr txBox="1">
            <a:spLocks noChangeArrowheads="1"/>
          </p:cNvSpPr>
          <p:nvPr/>
        </p:nvSpPr>
        <p:spPr bwMode="auto">
          <a:xfrm>
            <a:off x="457200" y="1604963"/>
            <a:ext cx="8229600" cy="4525962"/>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Tree>
  </p:cSld>
  <p:clrMap bg1="lt1" tx1="dk1" bg2="lt2" tx2="dk2" accent1="accent1" accent2="accent2" accent3="accent3" accent4="accent4" accent5="accent5" accent6="accent6" hlink="hlink" folHlink="folHlink"/>
  <p:sldLayoutIdLst>
    <p:sldLayoutId id="2147494453" r:id="rId1"/>
    <p:sldLayoutId id="2147494454" r:id="rId2"/>
    <p:sldLayoutId id="2147494455" r:id="rId3"/>
    <p:sldLayoutId id="2147494456" r:id="rId4"/>
    <p:sldLayoutId id="2147494457" r:id="rId5"/>
    <p:sldLayoutId id="2147494458" r:id="rId6"/>
    <p:sldLayoutId id="2147494459" r:id="rId7"/>
    <p:sldLayoutId id="2147494460" r:id="rId8"/>
    <p:sldLayoutId id="2147494461" r:id="rId9"/>
    <p:sldLayoutId id="2147494462" r:id="rId10"/>
    <p:sldLayoutId id="2147494463"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6387"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536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5365" name="Rectangle 4"/>
          <p:cNvSpPr>
            <a:spLocks noGrp="1" noChangeArrowheads="1"/>
          </p:cNvSpPr>
          <p:nvPr>
            <p:ph type="title"/>
          </p:nvPr>
        </p:nvSpPr>
        <p:spPr bwMode="auto">
          <a:xfrm>
            <a:off x="623888" y="1709738"/>
            <a:ext cx="7885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Modifiez le style du titre</a:t>
            </a:r>
          </a:p>
        </p:txBody>
      </p:sp>
      <p:sp>
        <p:nvSpPr>
          <p:cNvPr id="15366" name="Rectangle 5"/>
          <p:cNvSpPr>
            <a:spLocks noGrp="1" noChangeArrowheads="1"/>
          </p:cNvSpPr>
          <p:nvPr>
            <p:ph type="body" idx="1"/>
          </p:nvPr>
        </p:nvSpPr>
        <p:spPr bwMode="auto">
          <a:xfrm>
            <a:off x="623888" y="4589463"/>
            <a:ext cx="78851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Tree>
  </p:cSld>
  <p:clrMap bg1="lt1" tx1="dk1" bg2="lt2" tx2="dk2" accent1="accent1" accent2="accent2" accent3="accent3" accent4="accent4" accent5="accent5" accent6="accent6" hlink="hlink" folHlink="folHlink"/>
  <p:sldLayoutIdLst>
    <p:sldLayoutId id="2147494464" r:id="rId1"/>
    <p:sldLayoutId id="2147494465" r:id="rId2"/>
    <p:sldLayoutId id="2147494466" r:id="rId3"/>
    <p:sldLayoutId id="2147494467" r:id="rId4"/>
    <p:sldLayoutId id="2147494468" r:id="rId5"/>
    <p:sldLayoutId id="2147494469" r:id="rId6"/>
    <p:sldLayoutId id="2147494470" r:id="rId7"/>
    <p:sldLayoutId id="2147494471" r:id="rId8"/>
    <p:sldLayoutId id="2147494472" r:id="rId9"/>
    <p:sldLayoutId id="2147494473" r:id="rId10"/>
    <p:sldLayoutId id="2147494474"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7411"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638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6389"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17414" name="Text Box 5"/>
          <p:cNvSpPr txBox="1">
            <a:spLocks noChangeArrowheads="1"/>
          </p:cNvSpPr>
          <p:nvPr/>
        </p:nvSpPr>
        <p:spPr bwMode="auto">
          <a:xfrm>
            <a:off x="457200" y="1604963"/>
            <a:ext cx="4038600" cy="4525962"/>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
        <p:nvSpPr>
          <p:cNvPr id="17415" name="Text Box 6"/>
          <p:cNvSpPr txBox="1">
            <a:spLocks noChangeArrowheads="1"/>
          </p:cNvSpPr>
          <p:nvPr/>
        </p:nvSpPr>
        <p:spPr bwMode="auto">
          <a:xfrm>
            <a:off x="4648200" y="1604963"/>
            <a:ext cx="4038600" cy="4525962"/>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Tree>
  </p:cSld>
  <p:clrMap bg1="lt1" tx1="dk1" bg2="lt2" tx2="dk2" accent1="accent1" accent2="accent2" accent3="accent3" accent4="accent4" accent5="accent5" accent6="accent6" hlink="hlink" folHlink="folHlink"/>
  <p:sldLayoutIdLst>
    <p:sldLayoutId id="2147494475" r:id="rId1"/>
    <p:sldLayoutId id="2147494476" r:id="rId2"/>
    <p:sldLayoutId id="2147494477" r:id="rId3"/>
    <p:sldLayoutId id="2147494478" r:id="rId4"/>
    <p:sldLayoutId id="2147494479" r:id="rId5"/>
    <p:sldLayoutId id="2147494480" r:id="rId6"/>
    <p:sldLayoutId id="2147494481" r:id="rId7"/>
    <p:sldLayoutId id="2147494482" r:id="rId8"/>
    <p:sldLayoutId id="2147494483" r:id="rId9"/>
    <p:sldLayoutId id="2147494484" r:id="rId10"/>
    <p:sldLayoutId id="2147494485"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8435"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741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7413" name="Rectangle 4"/>
          <p:cNvSpPr>
            <a:spLocks noGrp="1" noChangeArrowheads="1"/>
          </p:cNvSpPr>
          <p:nvPr>
            <p:ph type="title"/>
          </p:nvPr>
        </p:nvSpPr>
        <p:spPr bwMode="auto">
          <a:xfrm>
            <a:off x="630238" y="365125"/>
            <a:ext cx="7885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17414" name="Rectangle 5"/>
          <p:cNvSpPr>
            <a:spLocks noGrp="1" noChangeArrowheads="1"/>
          </p:cNvSpPr>
          <p:nvPr>
            <p:ph type="body" idx="1"/>
          </p:nvPr>
        </p:nvSpPr>
        <p:spPr bwMode="auto">
          <a:xfrm>
            <a:off x="630238" y="1681163"/>
            <a:ext cx="3867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Modifier les styles du texte du masque</a:t>
            </a:r>
          </a:p>
        </p:txBody>
      </p:sp>
      <p:sp>
        <p:nvSpPr>
          <p:cNvPr id="18439" name="Text Box 6"/>
          <p:cNvSpPr txBox="1">
            <a:spLocks noChangeArrowheads="1"/>
          </p:cNvSpPr>
          <p:nvPr/>
        </p:nvSpPr>
        <p:spPr bwMode="auto">
          <a:xfrm>
            <a:off x="630238" y="2505075"/>
            <a:ext cx="3868737" cy="3684588"/>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
        <p:nvSpPr>
          <p:cNvPr id="18440" name="Text Box 7"/>
          <p:cNvSpPr txBox="1">
            <a:spLocks noChangeArrowheads="1"/>
          </p:cNvSpPr>
          <p:nvPr/>
        </p:nvSpPr>
        <p:spPr bwMode="auto">
          <a:xfrm>
            <a:off x="4629150" y="2505075"/>
            <a:ext cx="3887788" cy="3684588"/>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Tree>
  </p:cSld>
  <p:clrMap bg1="lt1" tx1="dk1" bg2="lt2" tx2="dk2" accent1="accent1" accent2="accent2" accent3="accent3" accent4="accent4" accent5="accent5" accent6="accent6" hlink="hlink" folHlink="folHlink"/>
  <p:sldLayoutIdLst>
    <p:sldLayoutId id="2147494486" r:id="rId1"/>
    <p:sldLayoutId id="2147494487" r:id="rId2"/>
    <p:sldLayoutId id="2147494488" r:id="rId3"/>
    <p:sldLayoutId id="2147494489" r:id="rId4"/>
    <p:sldLayoutId id="2147494490" r:id="rId5"/>
    <p:sldLayoutId id="2147494491" r:id="rId6"/>
    <p:sldLayoutId id="2147494492" r:id="rId7"/>
    <p:sldLayoutId id="2147494493" r:id="rId8"/>
    <p:sldLayoutId id="2147494494" r:id="rId9"/>
    <p:sldLayoutId id="2147494495" r:id="rId10"/>
    <p:sldLayoutId id="2147494496"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19459"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843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8437"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Tree>
  </p:cSld>
  <p:clrMap bg1="lt1" tx1="dk1" bg2="lt2" tx2="dk2" accent1="accent1" accent2="accent2" accent3="accent3" accent4="accent4" accent5="accent5" accent6="accent6" hlink="hlink" folHlink="folHlink"/>
  <p:sldLayoutIdLst>
    <p:sldLayoutId id="2147494497" r:id="rId1"/>
    <p:sldLayoutId id="2147494498" r:id="rId2"/>
    <p:sldLayoutId id="2147494499" r:id="rId3"/>
    <p:sldLayoutId id="2147494500" r:id="rId4"/>
    <p:sldLayoutId id="2147494501" r:id="rId5"/>
    <p:sldLayoutId id="2147494502" r:id="rId6"/>
    <p:sldLayoutId id="2147494503" r:id="rId7"/>
    <p:sldLayoutId id="2147494504" r:id="rId8"/>
    <p:sldLayoutId id="2147494505" r:id="rId9"/>
    <p:sldLayoutId id="2147494506" r:id="rId10"/>
    <p:sldLayoutId id="2147494507"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0483"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1946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9461" name="Rectangle 4"/>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Click to edit the title text format</a:t>
            </a:r>
          </a:p>
        </p:txBody>
      </p:sp>
      <p:sp>
        <p:nvSpPr>
          <p:cNvPr id="19462" name="Rectangle 5"/>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28448" rIns="0" bIns="0" numCol="1" anchor="t" anchorCtr="0" compatLnSpc="1">
            <a:prstTxWarp prst="textNoShape">
              <a:avLst/>
            </a:prstTxWarp>
          </a:bodyPr>
          <a:lstStyle/>
          <a:p>
            <a:pPr lvl="0"/>
            <a:r>
              <a:rPr lang="en-GB" altLang="fr-FR"/>
              <a:t>Click to edit the outline text format</a:t>
            </a:r>
          </a:p>
          <a:p>
            <a:pPr lvl="1"/>
            <a:r>
              <a:rPr lang="en-GB" altLang="fr-FR"/>
              <a:t>Second Outline Level</a:t>
            </a:r>
          </a:p>
          <a:p>
            <a:pPr lvl="2"/>
            <a:r>
              <a:rPr lang="en-GB" altLang="fr-FR"/>
              <a:t>Third Outline Level</a:t>
            </a:r>
          </a:p>
          <a:p>
            <a:pPr lvl="3"/>
            <a:r>
              <a:rPr lang="en-GB" altLang="fr-FR"/>
              <a:t>Fourth Outline Level</a:t>
            </a:r>
          </a:p>
          <a:p>
            <a:pPr lvl="4"/>
            <a:r>
              <a:rPr lang="en-GB" altLang="fr-FR"/>
              <a:t>Fifth Outline Level</a:t>
            </a:r>
          </a:p>
          <a:p>
            <a:pPr lvl="4"/>
            <a:r>
              <a:rPr lang="en-GB" altLang="fr-FR"/>
              <a:t>Sixth Outline Level</a:t>
            </a:r>
          </a:p>
          <a:p>
            <a:pPr lvl="4"/>
            <a:r>
              <a:rPr lang="en-GB" altLang="fr-FR"/>
              <a:t>Seventh Outline Level</a:t>
            </a:r>
          </a:p>
        </p:txBody>
      </p:sp>
    </p:spTree>
  </p:cSld>
  <p:clrMap bg1="lt1" tx1="dk1" bg2="lt2" tx2="dk2" accent1="accent1" accent2="accent2" accent3="accent3" accent4="accent4" accent5="accent5" accent6="accent6" hlink="hlink" folHlink="folHlink"/>
  <p:sldLayoutIdLst>
    <p:sldLayoutId id="2147494508" r:id="rId1"/>
    <p:sldLayoutId id="2147494509" r:id="rId2"/>
    <p:sldLayoutId id="2147494510" r:id="rId3"/>
    <p:sldLayoutId id="2147494511" r:id="rId4"/>
    <p:sldLayoutId id="2147494512" r:id="rId5"/>
    <p:sldLayoutId id="2147494513" r:id="rId6"/>
    <p:sldLayoutId id="2147494514" r:id="rId7"/>
    <p:sldLayoutId id="2147494515" r:id="rId8"/>
    <p:sldLayoutId id="2147494516" r:id="rId9"/>
    <p:sldLayoutId id="2147494517" r:id="rId10"/>
    <p:sldLayoutId id="2147494518"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051" name="Rectangle 2"/>
          <p:cNvSpPr>
            <a:spLocks noGrp="1" noChangeArrowheads="1"/>
          </p:cNvSpPr>
          <p:nvPr>
            <p:ph type="title"/>
          </p:nvPr>
        </p:nvSpPr>
        <p:spPr bwMode="auto">
          <a:xfrm>
            <a:off x="1143000" y="1122363"/>
            <a:ext cx="6856413"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1" compatLnSpc="1">
            <a:prstTxWarp prst="textNoShape">
              <a:avLst/>
            </a:prstTxWarp>
          </a:bodyPr>
          <a:lstStyle/>
          <a:p>
            <a:pPr lvl="0"/>
            <a:r>
              <a:rPr lang="en-GB" altLang="fr-FR"/>
              <a:t>Modifiez le style du titre</a:t>
            </a:r>
          </a:p>
        </p:txBody>
      </p:sp>
      <p:sp>
        <p:nvSpPr>
          <p:cNvPr id="2052" name="Rectangle 3"/>
          <p:cNvSpPr>
            <a:spLocks noGrp="1" noChangeArrowheads="1"/>
          </p:cNvSpPr>
          <p:nvPr/>
        </p:nvSpPr>
        <p:spPr bwMode="auto">
          <a:xfrm>
            <a:off x="1143000" y="3602038"/>
            <a:ext cx="68564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nchorCtr="1"/>
          <a:lstStyle/>
          <a:p>
            <a:pPr algn="ctr" eaLnBrk="1">
              <a:lnSpc>
                <a:spcPct val="93000"/>
              </a:lnSpc>
              <a:buClr>
                <a:srgbClr val="000000"/>
              </a:buClr>
              <a:buSzPct val="100000"/>
              <a:buFont typeface="Times New Roman" panose="02020603050405020304" pitchFamily="18" charset="0"/>
              <a:buNone/>
            </a:pPr>
            <a:r>
              <a:rPr lang="en-GB" altLang="fr-FR" sz="3200">
                <a:solidFill>
                  <a:srgbClr val="000000"/>
                </a:solidFill>
              </a:rPr>
              <a:t>Modifiez le style des sous-titres du masque</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D6161AB5-D8E3-4CA8-915F-98C77B88B32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21" r:id="rId1"/>
    <p:sldLayoutId id="2147494322" r:id="rId2"/>
    <p:sldLayoutId id="2147494323" r:id="rId3"/>
    <p:sldLayoutId id="2147494324" r:id="rId4"/>
    <p:sldLayoutId id="2147494325" r:id="rId5"/>
    <p:sldLayoutId id="2147494326" r:id="rId6"/>
    <p:sldLayoutId id="2147494327" r:id="rId7"/>
    <p:sldLayoutId id="2147494328" r:id="rId8"/>
    <p:sldLayoutId id="2147494329" r:id="rId9"/>
    <p:sldLayoutId id="2147494330" r:id="rId10"/>
    <p:sldLayoutId id="214749433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1507"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2048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0485" name="Rectangle 4"/>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Modifiez le style du titre</a:t>
            </a:r>
          </a:p>
        </p:txBody>
      </p:sp>
      <p:sp>
        <p:nvSpPr>
          <p:cNvPr id="21510" name="Text Box 5"/>
          <p:cNvSpPr txBox="1">
            <a:spLocks noChangeArrowheads="1"/>
          </p:cNvSpPr>
          <p:nvPr/>
        </p:nvSpPr>
        <p:spPr bwMode="auto">
          <a:xfrm>
            <a:off x="3887788" y="987425"/>
            <a:ext cx="4629150" cy="4873625"/>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3200">
                <a:solidFill>
                  <a:srgbClr val="000000"/>
                </a:solidFill>
              </a:rPr>
              <a:t>Modifier les styles du texte du masque</a:t>
            </a:r>
            <a:br>
              <a:rPr lang="fr-FR" altLang="fr-FR" sz="3200">
                <a:solidFill>
                  <a:srgbClr val="000000"/>
                </a:solidFill>
              </a:rPr>
            </a:br>
            <a:r>
              <a:rPr lang="fr-FR" altLang="fr-FR" sz="2800">
                <a:solidFill>
                  <a:srgbClr val="000000"/>
                </a:solidFill>
                <a:latin typeface="Calibri" panose="020F0502020204030204" pitchFamily="34" charset="0"/>
              </a:rPr>
              <a:t>Deuxième niveau</a:t>
            </a:r>
            <a:br>
              <a:rPr lang="fr-FR" altLang="fr-FR" sz="2800">
                <a:solidFill>
                  <a:srgbClr val="000000"/>
                </a:solidFill>
                <a:latin typeface="Calibri" panose="020F0502020204030204" pitchFamily="34" charset="0"/>
              </a:rPr>
            </a:br>
            <a:r>
              <a:rPr lang="fr-FR" altLang="fr-FR" sz="2400">
                <a:solidFill>
                  <a:srgbClr val="000000"/>
                </a:solidFill>
                <a:latin typeface="Calibri" panose="020F0502020204030204" pitchFamily="34" charset="0"/>
              </a:rPr>
              <a:t>Troisième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Quatrième niveau</a:t>
            </a:r>
            <a:br>
              <a:rPr lang="fr-FR" altLang="fr-FR" sz="20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Cinquième niveau</a:t>
            </a:r>
          </a:p>
        </p:txBody>
      </p:sp>
      <p:sp>
        <p:nvSpPr>
          <p:cNvPr id="20487" name="Rectangle 6"/>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Tree>
  </p:cSld>
  <p:clrMap bg1="lt1" tx1="dk1" bg2="lt2" tx2="dk2" accent1="accent1" accent2="accent2" accent3="accent3" accent4="accent4" accent5="accent5" accent6="accent6" hlink="hlink" folHlink="folHlink"/>
  <p:sldLayoutIdLst>
    <p:sldLayoutId id="2147494519" r:id="rId1"/>
    <p:sldLayoutId id="2147494520" r:id="rId2"/>
    <p:sldLayoutId id="2147494521" r:id="rId3"/>
    <p:sldLayoutId id="2147494522" r:id="rId4"/>
    <p:sldLayoutId id="2147494523" r:id="rId5"/>
    <p:sldLayoutId id="2147494524" r:id="rId6"/>
    <p:sldLayoutId id="2147494525" r:id="rId7"/>
    <p:sldLayoutId id="2147494526" r:id="rId8"/>
    <p:sldLayoutId id="2147494527" r:id="rId9"/>
    <p:sldLayoutId id="2147494528" r:id="rId10"/>
    <p:sldLayoutId id="2147494529"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2531"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2150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1509" name="Rectangle 4"/>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Modifiez le style du titre</a:t>
            </a:r>
          </a:p>
        </p:txBody>
      </p:sp>
      <p:sp>
        <p:nvSpPr>
          <p:cNvPr id="21510" name="Text Box 5"/>
          <p:cNvSpPr txBox="1">
            <a:spLocks noChangeArrowheads="1"/>
          </p:cNvSpPr>
          <p:nvPr/>
        </p:nvSpPr>
        <p:spPr bwMode="auto">
          <a:xfrm>
            <a:off x="3887788" y="987425"/>
            <a:ext cx="4629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21511" name="Rectangle 6"/>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Tree>
  </p:cSld>
  <p:clrMap bg1="lt1" tx1="dk1" bg2="lt2" tx2="dk2" accent1="accent1" accent2="accent2" accent3="accent3" accent4="accent4" accent5="accent5" accent6="accent6" hlink="hlink" folHlink="folHlink"/>
  <p:sldLayoutIdLst>
    <p:sldLayoutId id="2147494530" r:id="rId1"/>
    <p:sldLayoutId id="2147494531" r:id="rId2"/>
    <p:sldLayoutId id="2147494532" r:id="rId3"/>
    <p:sldLayoutId id="2147494533" r:id="rId4"/>
    <p:sldLayoutId id="2147494534" r:id="rId5"/>
    <p:sldLayoutId id="2147494535" r:id="rId6"/>
    <p:sldLayoutId id="2147494536" r:id="rId7"/>
    <p:sldLayoutId id="2147494537" r:id="rId8"/>
    <p:sldLayoutId id="2147494538" r:id="rId9"/>
    <p:sldLayoutId id="2147494539" r:id="rId10"/>
    <p:sldLayoutId id="2147494540"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3555"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2253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2533" name="Rectangle 4"/>
          <p:cNvSpPr>
            <a:spLocks noGrp="1" noChangeArrowheads="1"/>
          </p:cNvSpPr>
          <p:nvPr>
            <p:ph type="title"/>
          </p:nvPr>
        </p:nvSpPr>
        <p:spPr bwMode="auto">
          <a:xfrm>
            <a:off x="685800" y="204788"/>
            <a:ext cx="7772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Modifiez le style du titre</a:t>
            </a:r>
          </a:p>
        </p:txBody>
      </p:sp>
      <p:sp>
        <p:nvSpPr>
          <p:cNvPr id="22534" name="Rectangle 5"/>
          <p:cNvSpPr>
            <a:spLocks noGrp="1" noChangeArrowheads="1"/>
          </p:cNvSpPr>
          <p:nvPr>
            <p:ph type="body" idx="1"/>
          </p:nvPr>
        </p:nvSpPr>
        <p:spPr bwMode="auto">
          <a:xfrm>
            <a:off x="457200" y="1604963"/>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Tree>
  </p:cSld>
  <p:clrMap bg1="lt1" tx1="dk1" bg2="lt2" tx2="dk2" accent1="accent1" accent2="accent2" accent3="accent3" accent4="accent4" accent5="accent5" accent6="accent6" hlink="hlink" folHlink="folHlink"/>
  <p:sldLayoutIdLst>
    <p:sldLayoutId id="2147494541" r:id="rId1"/>
    <p:sldLayoutId id="2147494542" r:id="rId2"/>
    <p:sldLayoutId id="2147494543" r:id="rId3"/>
    <p:sldLayoutId id="2147494544" r:id="rId4"/>
    <p:sldLayoutId id="2147494545" r:id="rId5"/>
    <p:sldLayoutId id="2147494546" r:id="rId6"/>
    <p:sldLayoutId id="2147494547" r:id="rId7"/>
    <p:sldLayoutId id="2147494548" r:id="rId8"/>
    <p:sldLayoutId id="2147494549" r:id="rId9"/>
    <p:sldLayoutId id="2147494550" r:id="rId10"/>
    <p:sldLayoutId id="2147494551"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Freeform 1"/>
          <p:cNvSpPr>
            <a:spLocks/>
          </p:cNvSpPr>
          <p:nvPr/>
        </p:nvSpPr>
        <p:spPr bwMode="auto">
          <a:xfrm>
            <a:off x="0" y="0"/>
            <a:ext cx="9140825" cy="56499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4579" name="Freeform 2"/>
          <p:cNvSpPr>
            <a:spLocks/>
          </p:cNvSpPr>
          <p:nvPr/>
        </p:nvSpPr>
        <p:spPr bwMode="auto">
          <a:xfrm>
            <a:off x="261938" y="6497638"/>
            <a:ext cx="2519362" cy="182562"/>
          </a:xfrm>
          <a:custGeom>
            <a:avLst/>
            <a:gdLst>
              <a:gd name="T0" fmla="*/ 0 w 21600"/>
              <a:gd name="T1" fmla="*/ 0 h 21600"/>
              <a:gd name="T2" fmla="*/ 293851152 w 21600"/>
              <a:gd name="T3" fmla="*/ 0 h 21600"/>
              <a:gd name="T4" fmla="*/ 293851152 w 21600"/>
              <a:gd name="T5" fmla="*/ 1543004 h 21600"/>
              <a:gd name="T6" fmla="*/ 0 w 21600"/>
              <a:gd name="T7" fmla="*/ 1543004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FFFFFF"/>
          </a:solidFill>
          <a:ln>
            <a:noFill/>
          </a:ln>
        </p:spPr>
        <p:txBody>
          <a:bodyPr lIns="0" tIns="10668" rIns="0" bIns="0"/>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a:lnSpc>
                <a:spcPct val="93000"/>
              </a:lnSpc>
              <a:spcBef>
                <a:spcPts val="750"/>
              </a:spcBef>
              <a:buClr>
                <a:srgbClr val="000000"/>
              </a:buClr>
              <a:buSzPct val="100000"/>
              <a:buFont typeface="Times New Roman" panose="02020603050405020304" pitchFamily="18" charset="0"/>
              <a:buNone/>
              <a:defRPr/>
            </a:pPr>
            <a:r>
              <a:rPr lang="fr-FR" altLang="fr-FR" sz="1200">
                <a:solidFill>
                  <a:srgbClr val="5B652B"/>
                </a:solidFill>
                <a:latin typeface="Times New Roman" panose="02020603050405020304" pitchFamily="18" charset="0"/>
                <a:cs typeface="Lucida Sans Unicode" panose="020B0602030504020204" pitchFamily="34" charset="0"/>
              </a:rPr>
              <a:t>www.msa.fr</a:t>
            </a:r>
          </a:p>
        </p:txBody>
      </p:sp>
      <p:pic>
        <p:nvPicPr>
          <p:cNvPr id="23556"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18413" y="5983288"/>
            <a:ext cx="13319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3557" name="Rectangle 4"/>
          <p:cNvSpPr>
            <a:spLocks noGrp="1" noChangeArrowheads="1"/>
          </p:cNvSpPr>
          <p:nvPr>
            <p:ph type="title"/>
          </p:nvPr>
        </p:nvSpPr>
        <p:spPr bwMode="auto">
          <a:xfrm>
            <a:off x="6629400" y="204788"/>
            <a:ext cx="205581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1" compatLnSpc="1">
            <a:prstTxWarp prst="textNoShape">
              <a:avLst/>
            </a:prstTxWarp>
          </a:bodyPr>
          <a:lstStyle/>
          <a:p>
            <a:pPr lvl="0"/>
            <a:r>
              <a:rPr lang="en-GB" altLang="fr-FR"/>
              <a:t>Modifiez le style du titre</a:t>
            </a:r>
          </a:p>
        </p:txBody>
      </p:sp>
      <p:sp>
        <p:nvSpPr>
          <p:cNvPr id="23558" name="Rectangle 5"/>
          <p:cNvSpPr>
            <a:spLocks noGrp="1" noChangeArrowheads="1"/>
          </p:cNvSpPr>
          <p:nvPr>
            <p:ph type="body" idx="1"/>
          </p:nvPr>
        </p:nvSpPr>
        <p:spPr bwMode="auto">
          <a:xfrm>
            <a:off x="457200" y="204788"/>
            <a:ext cx="6018213"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eaVert" wrap="square" lIns="0" tIns="0" rIns="0" bIns="0" numCol="1" anchor="t" anchorCtr="0" compatLnSpc="1">
            <a:prstTxWarp prst="textNoShape">
              <a:avLst/>
            </a:prstTxWarp>
          </a:bodyPr>
          <a:lstStyle/>
          <a:p>
            <a:pPr lvl="0"/>
            <a:r>
              <a:rPr lang="en-GB" altLang="fr-FR"/>
              <a:t>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Tree>
  </p:cSld>
  <p:clrMap bg1="lt1" tx1="dk1" bg2="lt2" tx2="dk2" accent1="accent1" accent2="accent2" accent3="accent3" accent4="accent4" accent5="accent5" accent6="accent6" hlink="hlink" folHlink="folHlink"/>
  <p:sldLayoutIdLst>
    <p:sldLayoutId id="2147494552" r:id="rId1"/>
    <p:sldLayoutId id="2147494553" r:id="rId2"/>
    <p:sldLayoutId id="2147494554" r:id="rId3"/>
    <p:sldLayoutId id="2147494555" r:id="rId4"/>
    <p:sldLayoutId id="2147494556" r:id="rId5"/>
    <p:sldLayoutId id="2147494557" r:id="rId6"/>
    <p:sldLayoutId id="2147494558" r:id="rId7"/>
    <p:sldLayoutId id="2147494559" r:id="rId8"/>
    <p:sldLayoutId id="2147494560" r:id="rId9"/>
    <p:sldLayoutId id="2147494561" r:id="rId10"/>
    <p:sldLayoutId id="2147494562"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3075" name="Rectangle 2"/>
          <p:cNvSpPr>
            <a:spLocks noGrp="1" noChangeArrowheads="1"/>
          </p:cNvSpPr>
          <p:nvPr>
            <p:ph type="title"/>
          </p:nvPr>
        </p:nvSpPr>
        <p:spPr bwMode="auto">
          <a:xfrm>
            <a:off x="623888" y="1709738"/>
            <a:ext cx="7885112"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a:t>Modifiez le style du titre</a:t>
            </a:r>
          </a:p>
        </p:txBody>
      </p:sp>
      <p:sp>
        <p:nvSpPr>
          <p:cNvPr id="3076" name="Rectangle 3"/>
          <p:cNvSpPr>
            <a:spLocks noGrp="1" noChangeArrowheads="1"/>
          </p:cNvSpPr>
          <p:nvPr>
            <p:ph type="body" idx="1"/>
          </p:nvPr>
        </p:nvSpPr>
        <p:spPr bwMode="auto">
          <a:xfrm>
            <a:off x="623888" y="4589463"/>
            <a:ext cx="7885112"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
        <p:nvSpPr>
          <p:cNvPr id="2" name="Rectangle 4"/>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A5EBA070-7A15-499A-81A0-F83818C11D7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32" r:id="rId1"/>
    <p:sldLayoutId id="2147494333" r:id="rId2"/>
    <p:sldLayoutId id="2147494334" r:id="rId3"/>
    <p:sldLayoutId id="2147494335" r:id="rId4"/>
    <p:sldLayoutId id="2147494336" r:id="rId5"/>
    <p:sldLayoutId id="2147494337" r:id="rId6"/>
    <p:sldLayoutId id="2147494338" r:id="rId7"/>
    <p:sldLayoutId id="2147494339" r:id="rId8"/>
    <p:sldLayoutId id="2147494340" r:id="rId9"/>
    <p:sldLayoutId id="2147494341" r:id="rId10"/>
    <p:sldLayoutId id="2147494342"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4099"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5124" name="Text Box 3"/>
          <p:cNvSpPr txBox="1">
            <a:spLocks noChangeArrowheads="1"/>
          </p:cNvSpPr>
          <p:nvPr/>
        </p:nvSpPr>
        <p:spPr bwMode="auto">
          <a:xfrm>
            <a:off x="539750" y="1557338"/>
            <a:ext cx="3956050" cy="3600450"/>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
        <p:nvSpPr>
          <p:cNvPr id="5125" name="Text Box 4"/>
          <p:cNvSpPr txBox="1">
            <a:spLocks noChangeArrowheads="1"/>
          </p:cNvSpPr>
          <p:nvPr/>
        </p:nvSpPr>
        <p:spPr bwMode="auto">
          <a:xfrm>
            <a:off x="4648200" y="1557338"/>
            <a:ext cx="3956050" cy="3600450"/>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
        <p:nvSpPr>
          <p:cNvPr id="2"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14B27E95-2286-4A23-89BA-3D6B2B4A4868}"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43" r:id="rId1"/>
    <p:sldLayoutId id="2147494344" r:id="rId2"/>
    <p:sldLayoutId id="2147494345" r:id="rId3"/>
    <p:sldLayoutId id="2147494346" r:id="rId4"/>
    <p:sldLayoutId id="2147494347" r:id="rId5"/>
    <p:sldLayoutId id="2147494348" r:id="rId6"/>
    <p:sldLayoutId id="2147494349" r:id="rId7"/>
    <p:sldLayoutId id="2147494350" r:id="rId8"/>
    <p:sldLayoutId id="2147494351" r:id="rId9"/>
    <p:sldLayoutId id="2147494352" r:id="rId10"/>
    <p:sldLayoutId id="2147494353"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5123" name="Rectangle 2"/>
          <p:cNvSpPr>
            <a:spLocks noGrp="1" noChangeArrowheads="1"/>
          </p:cNvSpPr>
          <p:nvPr>
            <p:ph type="title"/>
          </p:nvPr>
        </p:nvSpPr>
        <p:spPr bwMode="auto">
          <a:xfrm>
            <a:off x="630238" y="365125"/>
            <a:ext cx="78851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5124" name="Rectangle 3"/>
          <p:cNvSpPr>
            <a:spLocks noGrp="1" noChangeArrowheads="1"/>
          </p:cNvSpPr>
          <p:nvPr>
            <p:ph type="body" idx="1"/>
          </p:nvPr>
        </p:nvSpPr>
        <p:spPr bwMode="auto">
          <a:xfrm>
            <a:off x="630238" y="1681163"/>
            <a:ext cx="3867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fr-FR"/>
              <a:t>Modifier les styles du texte du masque</a:t>
            </a:r>
          </a:p>
        </p:txBody>
      </p:sp>
      <p:sp>
        <p:nvSpPr>
          <p:cNvPr id="6149" name="Text Box 4"/>
          <p:cNvSpPr txBox="1">
            <a:spLocks noChangeArrowheads="1"/>
          </p:cNvSpPr>
          <p:nvPr/>
        </p:nvSpPr>
        <p:spPr bwMode="auto">
          <a:xfrm>
            <a:off x="630238" y="2505075"/>
            <a:ext cx="3868737" cy="3684588"/>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
        <p:nvSpPr>
          <p:cNvPr id="6150" name="Text Box 5"/>
          <p:cNvSpPr txBox="1">
            <a:spLocks noChangeArrowheads="1"/>
          </p:cNvSpPr>
          <p:nvPr/>
        </p:nvSpPr>
        <p:spPr bwMode="auto">
          <a:xfrm>
            <a:off x="4629150" y="2505075"/>
            <a:ext cx="3887788" cy="3684588"/>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2600">
                <a:solidFill>
                  <a:srgbClr val="000000"/>
                </a:solidFill>
              </a:rPr>
              <a:t>Modifier les styles du texte du masque</a:t>
            </a:r>
            <a:br>
              <a:rPr lang="fr-FR" altLang="fr-FR" sz="2600">
                <a:solidFill>
                  <a:srgbClr val="000000"/>
                </a:solidFill>
              </a:rPr>
            </a:br>
            <a:r>
              <a:rPr lang="fr-FR" altLang="fr-FR" sz="2400">
                <a:solidFill>
                  <a:srgbClr val="000000"/>
                </a:solidFill>
                <a:latin typeface="Calibri" panose="020F0502020204030204" pitchFamily="34" charset="0"/>
              </a:rPr>
              <a:t>Deuxième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Troisième niveau</a:t>
            </a:r>
            <a:br>
              <a:rPr lang="fr-FR" altLang="fr-FR" sz="2000">
                <a:solidFill>
                  <a:srgbClr val="000000"/>
                </a:solidFill>
                <a:latin typeface="Calibri" panose="020F0502020204030204" pitchFamily="34" charset="0"/>
              </a:rPr>
            </a:br>
            <a:r>
              <a:rPr lang="fr-FR" altLang="fr-FR">
                <a:solidFill>
                  <a:srgbClr val="000000"/>
                </a:solidFill>
                <a:latin typeface="Calibri" panose="020F0502020204030204" pitchFamily="34" charset="0"/>
              </a:rPr>
              <a:t>Quatrième niveau</a:t>
            </a:r>
            <a:br>
              <a:rPr lang="fr-FR" altLang="fr-FR">
                <a:solidFill>
                  <a:srgbClr val="000000"/>
                </a:solidFill>
                <a:latin typeface="Calibri" panose="020F0502020204030204" pitchFamily="34" charset="0"/>
              </a:rPr>
            </a:br>
            <a:r>
              <a:rPr lang="fr-FR" altLang="fr-FR">
                <a:solidFill>
                  <a:srgbClr val="000000"/>
                </a:solidFill>
                <a:latin typeface="Calibri" panose="020F0502020204030204" pitchFamily="34" charset="0"/>
              </a:rPr>
              <a:t>Cinquième niveau</a:t>
            </a:r>
          </a:p>
        </p:txBody>
      </p:sp>
      <p:sp>
        <p:nvSpPr>
          <p:cNvPr id="2" name="Rectangle 6"/>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1E8521C7-74F2-4193-8B88-C44CACECCE1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54" r:id="rId1"/>
    <p:sldLayoutId id="2147494355" r:id="rId2"/>
    <p:sldLayoutId id="2147494356" r:id="rId3"/>
    <p:sldLayoutId id="2147494357" r:id="rId4"/>
    <p:sldLayoutId id="2147494358" r:id="rId5"/>
    <p:sldLayoutId id="2147494359" r:id="rId6"/>
    <p:sldLayoutId id="2147494360" r:id="rId7"/>
    <p:sldLayoutId id="2147494361" r:id="rId8"/>
    <p:sldLayoutId id="2147494362" r:id="rId9"/>
    <p:sldLayoutId id="2147494363" r:id="rId10"/>
    <p:sldLayoutId id="2147494364"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6147" name="Rectangle 2"/>
          <p:cNvSpPr>
            <a:spLocks noGrp="1" noChangeArrowheads="1"/>
          </p:cNvSpPr>
          <p:nvPr>
            <p:ph type="title"/>
          </p:nvPr>
        </p:nvSpPr>
        <p:spPr bwMode="auto">
          <a:xfrm>
            <a:off x="539750" y="242888"/>
            <a:ext cx="80629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fr-FR"/>
              <a:t>Modifiez le style du titre</a:t>
            </a:r>
          </a:p>
        </p:txBody>
      </p:sp>
      <p:sp>
        <p:nvSpPr>
          <p:cNvPr id="2" name="Rectangle 3"/>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300AADA6-F5CC-4A0E-99F6-6EE2B838EFC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65" r:id="rId1"/>
    <p:sldLayoutId id="2147494366" r:id="rId2"/>
    <p:sldLayoutId id="2147494367" r:id="rId3"/>
    <p:sldLayoutId id="2147494368" r:id="rId4"/>
    <p:sldLayoutId id="2147494369" r:id="rId5"/>
    <p:sldLayoutId id="2147494370" r:id="rId6"/>
    <p:sldLayoutId id="2147494371" r:id="rId7"/>
    <p:sldLayoutId id="2147494372" r:id="rId8"/>
    <p:sldLayoutId id="2147494373" r:id="rId9"/>
    <p:sldLayoutId id="2147494374" r:id="rId10"/>
    <p:sldLayoutId id="2147494375"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2" name="Rectangle 2"/>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73761FD4-00E9-40E2-A8B0-D4FA685D1113}" type="slidenum">
              <a:rPr lang="fr-FR" altLang="fr-FR"/>
              <a:pPr>
                <a:defRPr/>
              </a:pPr>
              <a:t>‹N°›</a:t>
            </a:fld>
            <a:endParaRPr lang="fr-FR" altLang="fr-FR"/>
          </a:p>
        </p:txBody>
      </p:sp>
      <p:sp>
        <p:nvSpPr>
          <p:cNvPr id="7172" name="Rectangle 3"/>
          <p:cNvSpPr>
            <a:spLocks noGrp="1" noChangeArrowheads="1"/>
          </p:cNvSpPr>
          <p:nvPr>
            <p:ph type="title"/>
          </p:nvPr>
        </p:nvSpPr>
        <p:spPr bwMode="auto">
          <a:xfrm>
            <a:off x="457200" y="273050"/>
            <a:ext cx="8228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fr-FR"/>
              <a:t>Click to edit the title text format</a:t>
            </a:r>
          </a:p>
        </p:txBody>
      </p:sp>
      <p:sp>
        <p:nvSpPr>
          <p:cNvPr id="7173" name="Rectangle 4"/>
          <p:cNvSpPr>
            <a:spLocks noGrp="1" noChangeArrowheads="1"/>
          </p:cNvSpPr>
          <p:nvPr>
            <p:ph type="body" idx="1"/>
          </p:nvPr>
        </p:nvSpPr>
        <p:spPr bwMode="auto">
          <a:xfrm>
            <a:off x="457200" y="1604963"/>
            <a:ext cx="8228013"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28448" rIns="0" bIns="0" numCol="1" anchor="t" anchorCtr="0" compatLnSpc="1">
            <a:prstTxWarp prst="textNoShape">
              <a:avLst/>
            </a:prstTxWarp>
          </a:bodyPr>
          <a:lstStyle/>
          <a:p>
            <a:pPr lvl="0"/>
            <a:r>
              <a:rPr lang="en-GB" altLang="fr-FR"/>
              <a:t>Click to edit the outline text format</a:t>
            </a:r>
          </a:p>
          <a:p>
            <a:pPr lvl="1"/>
            <a:r>
              <a:rPr lang="en-GB" altLang="fr-FR"/>
              <a:t>Second Outline Level</a:t>
            </a:r>
          </a:p>
          <a:p>
            <a:pPr lvl="2"/>
            <a:r>
              <a:rPr lang="en-GB" altLang="fr-FR"/>
              <a:t>Third Outline Level</a:t>
            </a:r>
          </a:p>
          <a:p>
            <a:pPr lvl="3"/>
            <a:r>
              <a:rPr lang="en-GB" altLang="fr-FR"/>
              <a:t>Fourth Outline Level</a:t>
            </a:r>
          </a:p>
          <a:p>
            <a:pPr lvl="4"/>
            <a:r>
              <a:rPr lang="en-GB" altLang="fr-FR"/>
              <a:t>Fifth Outline Level</a:t>
            </a:r>
          </a:p>
          <a:p>
            <a:pPr lvl="4"/>
            <a:r>
              <a:rPr lang="en-GB" altLang="fr-FR"/>
              <a:t>Sixth Outline Level</a:t>
            </a:r>
          </a:p>
          <a:p>
            <a:pPr lvl="4"/>
            <a:r>
              <a:rPr lang="en-GB" altLang="fr-FR"/>
              <a:t>Seventh Outline Level</a:t>
            </a:r>
          </a:p>
        </p:txBody>
      </p:sp>
    </p:spTree>
  </p:cSld>
  <p:clrMap bg1="lt1" tx1="dk1" bg2="lt2" tx2="dk2" accent1="accent1" accent2="accent2" accent3="accent3" accent4="accent4" accent5="accent5" accent6="accent6" hlink="hlink" folHlink="folHlink"/>
  <p:sldLayoutIdLst>
    <p:sldLayoutId id="2147494376" r:id="rId1"/>
    <p:sldLayoutId id="2147494377" r:id="rId2"/>
    <p:sldLayoutId id="2147494378" r:id="rId3"/>
    <p:sldLayoutId id="2147494379" r:id="rId4"/>
    <p:sldLayoutId id="2147494380" r:id="rId5"/>
    <p:sldLayoutId id="2147494381" r:id="rId6"/>
    <p:sldLayoutId id="2147494382" r:id="rId7"/>
    <p:sldLayoutId id="2147494383" r:id="rId8"/>
    <p:sldLayoutId id="2147494384" r:id="rId9"/>
    <p:sldLayoutId id="2147494385" r:id="rId10"/>
    <p:sldLayoutId id="2147494386"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8195" name="Rectangle 2"/>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a:t>Modifiez le style du titre</a:t>
            </a:r>
          </a:p>
        </p:txBody>
      </p:sp>
      <p:sp>
        <p:nvSpPr>
          <p:cNvPr id="9220" name="Text Box 3"/>
          <p:cNvSpPr txBox="1">
            <a:spLocks noChangeArrowheads="1"/>
          </p:cNvSpPr>
          <p:nvPr/>
        </p:nvSpPr>
        <p:spPr bwMode="auto">
          <a:xfrm>
            <a:off x="3887788" y="987425"/>
            <a:ext cx="4629150" cy="4873625"/>
          </a:xfrm>
          <a:prstGeom prst="rect">
            <a:avLst/>
          </a:prstGeom>
          <a:noFill/>
          <a:ln>
            <a:noFill/>
          </a:ln>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defRPr/>
            </a:pPr>
            <a:r>
              <a:rPr lang="fr-FR" altLang="fr-FR" sz="3200">
                <a:solidFill>
                  <a:srgbClr val="000000"/>
                </a:solidFill>
              </a:rPr>
              <a:t>Modifier les styles du texte du masque</a:t>
            </a:r>
            <a:br>
              <a:rPr lang="fr-FR" altLang="fr-FR" sz="3200">
                <a:solidFill>
                  <a:srgbClr val="000000"/>
                </a:solidFill>
              </a:rPr>
            </a:br>
            <a:r>
              <a:rPr lang="fr-FR" altLang="fr-FR" sz="2800">
                <a:solidFill>
                  <a:srgbClr val="000000"/>
                </a:solidFill>
                <a:latin typeface="Calibri" panose="020F0502020204030204" pitchFamily="34" charset="0"/>
              </a:rPr>
              <a:t>Deuxième niveau</a:t>
            </a:r>
            <a:br>
              <a:rPr lang="fr-FR" altLang="fr-FR" sz="2800">
                <a:solidFill>
                  <a:srgbClr val="000000"/>
                </a:solidFill>
                <a:latin typeface="Calibri" panose="020F0502020204030204" pitchFamily="34" charset="0"/>
              </a:rPr>
            </a:br>
            <a:r>
              <a:rPr lang="fr-FR" altLang="fr-FR" sz="2400">
                <a:solidFill>
                  <a:srgbClr val="000000"/>
                </a:solidFill>
                <a:latin typeface="Calibri" panose="020F0502020204030204" pitchFamily="34" charset="0"/>
              </a:rPr>
              <a:t>Troisième niveau</a:t>
            </a:r>
            <a:br>
              <a:rPr lang="fr-FR" altLang="fr-FR" sz="24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Quatrième niveau</a:t>
            </a:r>
            <a:br>
              <a:rPr lang="fr-FR" altLang="fr-FR" sz="2000">
                <a:solidFill>
                  <a:srgbClr val="000000"/>
                </a:solidFill>
                <a:latin typeface="Calibri" panose="020F0502020204030204" pitchFamily="34" charset="0"/>
              </a:rPr>
            </a:br>
            <a:r>
              <a:rPr lang="fr-FR" altLang="fr-FR" sz="2000">
                <a:solidFill>
                  <a:srgbClr val="000000"/>
                </a:solidFill>
                <a:latin typeface="Calibri" panose="020F0502020204030204" pitchFamily="34" charset="0"/>
              </a:rPr>
              <a:t>Cinquième niveau</a:t>
            </a:r>
          </a:p>
        </p:txBody>
      </p:sp>
      <p:sp>
        <p:nvSpPr>
          <p:cNvPr id="8197" name="Rectangle 4"/>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
        <p:nvSpPr>
          <p:cNvPr id="3"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E797AC09-E924-4F84-A87D-4AA10F2978B1}"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87" r:id="rId1"/>
    <p:sldLayoutId id="2147494388" r:id="rId2"/>
    <p:sldLayoutId id="2147494389" r:id="rId3"/>
    <p:sldLayoutId id="2147494390" r:id="rId4"/>
    <p:sldLayoutId id="2147494391" r:id="rId5"/>
    <p:sldLayoutId id="2147494392" r:id="rId6"/>
    <p:sldLayoutId id="2147494393" r:id="rId7"/>
    <p:sldLayoutId id="2147494394" r:id="rId8"/>
    <p:sldLayoutId id="2147494395" r:id="rId9"/>
    <p:sldLayoutId id="2147494396" r:id="rId10"/>
    <p:sldLayoutId id="2147494397"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Freeform 1"/>
          <p:cNvSpPr>
            <a:spLocks/>
          </p:cNvSpPr>
          <p:nvPr/>
        </p:nvSpPr>
        <p:spPr bwMode="auto">
          <a:xfrm>
            <a:off x="0" y="6035675"/>
            <a:ext cx="9140825" cy="8270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21600" y="0"/>
                </a:lnTo>
                <a:lnTo>
                  <a:pt x="21600" y="21600"/>
                </a:lnTo>
                <a:lnTo>
                  <a:pt x="0" y="21600"/>
                </a:lnTo>
                <a:lnTo>
                  <a:pt x="0" y="0"/>
                </a:lnTo>
                <a:close/>
              </a:path>
            </a:pathLst>
          </a:custGeom>
          <a:solidFill>
            <a:srgbClr val="B7B128"/>
          </a:solidFill>
          <a:ln>
            <a:noFill/>
          </a:ln>
          <a:extLst>
            <a:ext uri="{91240B29-F687-4F45-9708-019B960494DF}">
              <a14:hiddenLine xmlns:a14="http://schemas.microsoft.com/office/drawing/2010/main" w="9525" cap="flat">
                <a:solidFill>
                  <a:srgbClr val="000000"/>
                </a:solidFill>
                <a:miter lim="800000"/>
                <a:headEnd/>
                <a:tailEnd/>
              </a14:hiddenLine>
            </a:ext>
          </a:extLst>
        </p:spPr>
        <p:txBody>
          <a:bodyPr wrap="none" anchor="ctr"/>
          <a:lstStyle/>
          <a:p>
            <a:endParaRPr lang="fr-FR"/>
          </a:p>
        </p:txBody>
      </p:sp>
      <p:sp>
        <p:nvSpPr>
          <p:cNvPr id="9219" name="Rectangle 2"/>
          <p:cNvSpPr>
            <a:spLocks noGrp="1" noChangeArrowheads="1"/>
          </p:cNvSpPr>
          <p:nvPr>
            <p:ph type="title"/>
          </p:nvPr>
        </p:nvSpPr>
        <p:spPr bwMode="auto">
          <a:xfrm>
            <a:off x="630238" y="457200"/>
            <a:ext cx="2947987"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90000" tIns="46800" rIns="90000" bIns="46800" numCol="1" anchor="b" anchorCtr="0" compatLnSpc="1">
            <a:prstTxWarp prst="textNoShape">
              <a:avLst/>
            </a:prstTxWarp>
          </a:bodyPr>
          <a:lstStyle/>
          <a:p>
            <a:pPr lvl="0"/>
            <a:r>
              <a:rPr lang="en-GB" altLang="fr-FR"/>
              <a:t>Modifiez le style du titre</a:t>
            </a:r>
          </a:p>
        </p:txBody>
      </p:sp>
      <p:sp>
        <p:nvSpPr>
          <p:cNvPr id="9220" name="Text Box 3"/>
          <p:cNvSpPr txBox="1">
            <a:spLocks noChangeArrowheads="1"/>
          </p:cNvSpPr>
          <p:nvPr/>
        </p:nvSpPr>
        <p:spPr bwMode="auto">
          <a:xfrm>
            <a:off x="3887788" y="987425"/>
            <a:ext cx="462915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fr-FR" altLang="fr-FR"/>
          </a:p>
        </p:txBody>
      </p:sp>
      <p:sp>
        <p:nvSpPr>
          <p:cNvPr id="9221" name="Rectangle 4"/>
          <p:cNvSpPr>
            <a:spLocks noGrp="1" noChangeArrowheads="1"/>
          </p:cNvSpPr>
          <p:nvPr>
            <p:ph type="body" idx="1"/>
          </p:nvPr>
        </p:nvSpPr>
        <p:spPr bwMode="auto">
          <a:xfrm>
            <a:off x="630238" y="2057400"/>
            <a:ext cx="2947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Modifier les styles du texte du masque</a:t>
            </a:r>
          </a:p>
        </p:txBody>
      </p:sp>
      <p:sp>
        <p:nvSpPr>
          <p:cNvPr id="3" name="Rectangle 5"/>
          <p:cNvSpPr>
            <a:spLocks noGrp="1" noChangeArrowheads="1"/>
          </p:cNvSpPr>
          <p:nvPr>
            <p:ph type="sldNum"/>
          </p:nvPr>
        </p:nvSpPr>
        <p:spPr bwMode="auto">
          <a:xfrm>
            <a:off x="3419475" y="6267450"/>
            <a:ext cx="5183188" cy="268288"/>
          </a:xfrm>
          <a:prstGeom prst="rect">
            <a:avLst/>
          </a:prstGeom>
          <a:noFill/>
          <a:ln w="12600" cap="flat">
            <a:noFill/>
            <a:miter lim="800000"/>
            <a:headEnd/>
            <a:tailEnd/>
          </a:ln>
          <a:effectLst/>
        </p:spPr>
        <p:txBody>
          <a:bodyPr vert="horz" wrap="square" lIns="0" tIns="0" rIns="0" bIns="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FFFFFF"/>
                </a:solidFill>
                <a:cs typeface="Lucida Sans Unicode" panose="020B0602030504020204" pitchFamily="34" charset="0"/>
              </a:defRPr>
            </a:lvl1pPr>
          </a:lstStyle>
          <a:p>
            <a:pPr>
              <a:defRPr/>
            </a:pPr>
            <a:r>
              <a:rPr lang="fr-FR" altLang="fr-FR"/>
              <a:t> –     </a:t>
            </a:r>
            <a:fld id="{5D60424E-26ED-43DF-B3BA-C9F3EB83DAA4}"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94398" r:id="rId1"/>
    <p:sldLayoutId id="2147494399" r:id="rId2"/>
    <p:sldLayoutId id="2147494400" r:id="rId3"/>
    <p:sldLayoutId id="2147494401" r:id="rId4"/>
    <p:sldLayoutId id="2147494402" r:id="rId5"/>
    <p:sldLayoutId id="2147494403" r:id="rId6"/>
    <p:sldLayoutId id="2147494404" r:id="rId7"/>
    <p:sldLayoutId id="2147494405" r:id="rId8"/>
    <p:sldLayoutId id="2147494406" r:id="rId9"/>
    <p:sldLayoutId id="2147494407" r:id="rId10"/>
    <p:sldLayoutId id="2147494408" r:id="rId11"/>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AR PL SungtiL GB" charset="0"/>
          <a:cs typeface="AR PL SungtiL GB"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AR PL SungtiL GB" charset="0"/>
          <a:cs typeface="AR PL SungtiL GB"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ts val="288"/>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0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7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3.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3.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2.jpeg"/><Relationship Id="rId4" Type="http://schemas.openxmlformats.org/officeDocument/2006/relationships/image" Target="../media/image29.jpeg"/><Relationship Id="rId9"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7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5.emf"/></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7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3.xml"/><Relationship Id="rId5" Type="http://schemas.openxmlformats.org/officeDocument/2006/relationships/image" Target="../media/image2.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3.xml"/><Relationship Id="rId6" Type="http://schemas.openxmlformats.org/officeDocument/2006/relationships/image" Target="../media/image5.emf"/><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2.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569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85700"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8570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a:t>
            </a:r>
          </a:p>
        </p:txBody>
      </p:sp>
      <p:sp>
        <p:nvSpPr>
          <p:cNvPr id="285703" name="ZoneTexte 1"/>
          <p:cNvSpPr txBox="1">
            <a:spLocks noChangeArrowheads="1"/>
          </p:cNvSpPr>
          <p:nvPr/>
        </p:nvSpPr>
        <p:spPr bwMode="auto">
          <a:xfrm>
            <a:off x="0" y="2933700"/>
            <a:ext cx="9144000" cy="584200"/>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b="1">
                <a:solidFill>
                  <a:srgbClr val="EAB200"/>
                </a:solidFill>
                <a:latin typeface="Museo 500" panose="02000000000000000000" pitchFamily="50" charset="0"/>
                <a:cs typeface="Tahoma" panose="020B0604030504040204" pitchFamily="34" charset="0"/>
              </a:rPr>
              <a:t>GESTION DU STRESS ET DES EMOTIONS</a:t>
            </a:r>
          </a:p>
        </p:txBody>
      </p:sp>
      <p:sp>
        <p:nvSpPr>
          <p:cNvPr id="285704" name="ZoneTexte 11"/>
          <p:cNvSpPr txBox="1">
            <a:spLocks noChangeArrowheads="1"/>
          </p:cNvSpPr>
          <p:nvPr/>
        </p:nvSpPr>
        <p:spPr bwMode="auto">
          <a:xfrm>
            <a:off x="0" y="3544888"/>
            <a:ext cx="9144000" cy="132397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b="1">
                <a:solidFill>
                  <a:srgbClr val="EAB200"/>
                </a:solidFill>
                <a:latin typeface="Museo 500" panose="02000000000000000000" pitchFamily="50" charset="0"/>
                <a:cs typeface="Tahoma" panose="020B0604030504040204" pitchFamily="34" charset="0"/>
              </a:rPr>
              <a:t>Etape 2</a:t>
            </a:r>
          </a:p>
          <a:p>
            <a:pPr algn="ctr" eaLnBrk="1" hangingPunct="1">
              <a:lnSpc>
                <a:spcPct val="100000"/>
              </a:lnSpc>
              <a:spcBef>
                <a:spcPct val="0"/>
              </a:spcBef>
              <a:buClrTx/>
              <a:buSzTx/>
              <a:buFontTx/>
              <a:buNone/>
            </a:pPr>
            <a:r>
              <a:rPr lang="fr-FR" altLang="fr-FR" sz="4000">
                <a:solidFill>
                  <a:srgbClr val="EAB200"/>
                </a:solidFill>
                <a:latin typeface="Museo 300" panose="02000000000000000000" pitchFamily="50" charset="0"/>
                <a:cs typeface="Tahoma" panose="020B0604030504040204" pitchFamily="34" charset="0"/>
              </a:rPr>
              <a:t>Gestion du stress</a:t>
            </a:r>
            <a:endParaRPr lang="fr-FR" altLang="fr-FR" sz="4000" b="1">
              <a:solidFill>
                <a:srgbClr val="EAB200"/>
              </a:solidFill>
              <a:latin typeface="Museo 300" panose="02000000000000000000" pitchFamily="50" charset="0"/>
              <a:cs typeface="Tahoma" panose="020B060403050404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Text Box 8"/>
          <p:cNvSpPr txBox="1">
            <a:spLocks noChangeArrowheads="1"/>
          </p:cNvSpPr>
          <p:nvPr/>
        </p:nvSpPr>
        <p:spPr bwMode="auto">
          <a:xfrm>
            <a:off x="323850" y="4179888"/>
            <a:ext cx="85439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EAB200"/>
                </a:solidFill>
                <a:latin typeface="Museo 500" panose="02000000000000000000" pitchFamily="50" charset="0"/>
              </a:rPr>
              <a:t>Différents types de stress et émotions associées</a:t>
            </a:r>
          </a:p>
          <a:p>
            <a:pPr eaLnBrk="1" hangingPunct="1">
              <a:buClr>
                <a:srgbClr val="000000"/>
              </a:buClr>
              <a:buSzPct val="100000"/>
              <a:buFont typeface="Times New Roman" panose="02020603050405020304" pitchFamily="18" charset="0"/>
              <a:buNone/>
            </a:pPr>
            <a:endParaRPr lang="fr-FR" altLang="fr-FR" sz="2600" b="1">
              <a:solidFill>
                <a:srgbClr val="000000"/>
              </a:solidFill>
            </a:endParaRPr>
          </a:p>
        </p:txBody>
      </p:sp>
      <p:graphicFrame>
        <p:nvGraphicFramePr>
          <p:cNvPr id="12" name="Tableau 11"/>
          <p:cNvGraphicFramePr>
            <a:graphicFrameLocks noGrp="1"/>
          </p:cNvGraphicFramePr>
          <p:nvPr/>
        </p:nvGraphicFramePr>
        <p:xfrm>
          <a:off x="441325" y="2276475"/>
          <a:ext cx="8389938" cy="1862138"/>
        </p:xfrm>
        <a:graphic>
          <a:graphicData uri="http://schemas.openxmlformats.org/drawingml/2006/table">
            <a:tbl>
              <a:tblPr firstRow="1" bandRow="1">
                <a:tableStyleId>{5C22544A-7EE6-4342-B048-85BDC9FD1C3A}</a:tableStyleId>
              </a:tblPr>
              <a:tblGrid>
                <a:gridCol w="3199553">
                  <a:extLst>
                    <a:ext uri="{9D8B030D-6E8A-4147-A177-3AD203B41FA5}">
                      <a16:colId xmlns:a16="http://schemas.microsoft.com/office/drawing/2014/main" val="20000"/>
                    </a:ext>
                  </a:extLst>
                </a:gridCol>
                <a:gridCol w="1564226">
                  <a:extLst>
                    <a:ext uri="{9D8B030D-6E8A-4147-A177-3AD203B41FA5}">
                      <a16:colId xmlns:a16="http://schemas.microsoft.com/office/drawing/2014/main" val="20001"/>
                    </a:ext>
                  </a:extLst>
                </a:gridCol>
                <a:gridCol w="3626159">
                  <a:extLst>
                    <a:ext uri="{9D8B030D-6E8A-4147-A177-3AD203B41FA5}">
                      <a16:colId xmlns:a16="http://schemas.microsoft.com/office/drawing/2014/main" val="20002"/>
                    </a:ext>
                  </a:extLst>
                </a:gridCol>
              </a:tblGrid>
              <a:tr h="398204">
                <a:tc>
                  <a:txBody>
                    <a:bodyPr/>
                    <a:lstStyle/>
                    <a:p>
                      <a:pPr algn="ctr"/>
                      <a:r>
                        <a:rPr lang="fr-FR" sz="2000" dirty="0">
                          <a:solidFill>
                            <a:schemeClr val="tx1"/>
                          </a:solidFill>
                          <a:latin typeface="Museo 500" panose="02000000000000000000" pitchFamily="50" charset="0"/>
                        </a:rPr>
                        <a:t>Degré de</a:t>
                      </a:r>
                      <a:r>
                        <a:rPr lang="fr-FR" sz="2000" baseline="0" dirty="0">
                          <a:solidFill>
                            <a:schemeClr val="tx1"/>
                          </a:solidFill>
                          <a:latin typeface="Museo 500" panose="02000000000000000000" pitchFamily="50" charset="0"/>
                        </a:rPr>
                        <a:t> gravité</a:t>
                      </a:r>
                      <a:endParaRPr lang="fr-FR" sz="2000" dirty="0">
                        <a:solidFill>
                          <a:schemeClr val="tx1"/>
                        </a:solidFill>
                        <a:latin typeface="Museo 500" panose="02000000000000000000" pitchFamily="50" charset="0"/>
                      </a:endParaRPr>
                    </a:p>
                  </a:txBody>
                  <a:tcPr marL="91434" marR="91434" marT="45754" marB="45754" anchor="ctr">
                    <a:solidFill>
                      <a:srgbClr val="FFC000"/>
                    </a:solidFill>
                  </a:tcPr>
                </a:tc>
                <a:tc>
                  <a:txBody>
                    <a:bodyPr/>
                    <a:lstStyle/>
                    <a:p>
                      <a:pPr algn="ctr"/>
                      <a:r>
                        <a:rPr lang="fr-FR" sz="2000" dirty="0">
                          <a:solidFill>
                            <a:schemeClr val="tx1"/>
                          </a:solidFill>
                          <a:latin typeface="Museo 500" panose="02000000000000000000" pitchFamily="50" charset="0"/>
                        </a:rPr>
                        <a:t>Intensité</a:t>
                      </a:r>
                    </a:p>
                  </a:txBody>
                  <a:tcPr marL="91434" marR="91434" marT="45754" marB="45754" anchor="ctr">
                    <a:solidFill>
                      <a:srgbClr val="FFC000"/>
                    </a:solidFill>
                  </a:tcPr>
                </a:tc>
                <a:tc>
                  <a:txBody>
                    <a:bodyPr/>
                    <a:lstStyle/>
                    <a:p>
                      <a:pPr algn="ctr"/>
                      <a:r>
                        <a:rPr lang="fr-FR" sz="2000" dirty="0">
                          <a:solidFill>
                            <a:schemeClr val="tx1"/>
                          </a:solidFill>
                          <a:latin typeface="Museo 500" panose="02000000000000000000" pitchFamily="50" charset="0"/>
                        </a:rPr>
                        <a:t>Fréquence</a:t>
                      </a:r>
                    </a:p>
                  </a:txBody>
                  <a:tcPr marL="91434" marR="91434" marT="45754" marB="45754" anchor="ctr">
                    <a:solidFill>
                      <a:srgbClr val="FFC000"/>
                    </a:solidFill>
                  </a:tcPr>
                </a:tc>
                <a:extLst>
                  <a:ext uri="{0D108BD9-81ED-4DB2-BD59-A6C34878D82A}">
                    <a16:rowId xmlns:a16="http://schemas.microsoft.com/office/drawing/2014/main" val="10000"/>
                  </a:ext>
                </a:extLst>
              </a:tr>
              <a:tr h="716768">
                <a:tc>
                  <a:txBody>
                    <a:bodyPr/>
                    <a:lstStyle/>
                    <a:p>
                      <a:pPr algn="ctr"/>
                      <a:r>
                        <a:rPr lang="fr-FR" altLang="fr-FR" sz="1800" dirty="0">
                          <a:solidFill>
                            <a:schemeClr val="tx1"/>
                          </a:solidFill>
                          <a:latin typeface="Museo 500" panose="02000000000000000000" pitchFamily="50" charset="0"/>
                        </a:rPr>
                        <a:t>Drames, malheurs, </a:t>
                      </a:r>
                    </a:p>
                    <a:p>
                      <a:pPr algn="ctr"/>
                      <a:r>
                        <a:rPr lang="fr-FR" altLang="fr-FR" sz="1800" dirty="0">
                          <a:solidFill>
                            <a:schemeClr val="tx1"/>
                          </a:solidFill>
                          <a:latin typeface="Museo 500" panose="02000000000000000000" pitchFamily="50" charset="0"/>
                        </a:rPr>
                        <a:t>accidents de la vie </a:t>
                      </a:r>
                      <a:endParaRPr lang="fr-FR" sz="1800" dirty="0">
                        <a:solidFill>
                          <a:schemeClr val="tx1"/>
                        </a:solidFill>
                        <a:latin typeface="Museo 500" panose="02000000000000000000" pitchFamily="50" charset="0"/>
                      </a:endParaRPr>
                    </a:p>
                  </a:txBody>
                  <a:tcPr marL="91434" marR="91434" marT="45754" marB="45754" anchor="ctr">
                    <a:solidFill>
                      <a:srgbClr val="FFC000"/>
                    </a:solidFill>
                  </a:tcPr>
                </a:tc>
                <a:tc>
                  <a:txBody>
                    <a:bodyPr/>
                    <a:lstStyle/>
                    <a:p>
                      <a:pPr algn="ctr"/>
                      <a:r>
                        <a:rPr lang="fr-FR" altLang="fr-FR" sz="1800" dirty="0">
                          <a:solidFill>
                            <a:schemeClr val="tx1"/>
                          </a:solidFill>
                          <a:latin typeface="Museo 500" panose="02000000000000000000" pitchFamily="50" charset="0"/>
                        </a:rPr>
                        <a:t>stress intense</a:t>
                      </a:r>
                      <a:endParaRPr lang="fr-FR" sz="1800" dirty="0">
                        <a:solidFill>
                          <a:schemeClr val="tx1"/>
                        </a:solidFill>
                        <a:latin typeface="Museo 500" panose="02000000000000000000" pitchFamily="50" charset="0"/>
                      </a:endParaRPr>
                    </a:p>
                  </a:txBody>
                  <a:tcPr marL="91434" marR="91434" marT="45754" marB="45754" anchor="ctr">
                    <a:solidFill>
                      <a:srgbClr val="FFC000"/>
                    </a:solidFill>
                  </a:tcPr>
                </a:tc>
                <a:tc rowSpan="2">
                  <a:txBody>
                    <a:bodyPr/>
                    <a:lstStyle/>
                    <a:p>
                      <a:pPr algn="ctr">
                        <a:buFont typeface="Arial" pitchFamily="34" charset="0"/>
                        <a:buNone/>
                      </a:pPr>
                      <a:r>
                        <a:rPr lang="fr-FR" sz="1800" dirty="0">
                          <a:solidFill>
                            <a:schemeClr val="tx1"/>
                          </a:solidFill>
                          <a:latin typeface="Museo 500" panose="02000000000000000000" pitchFamily="50" charset="0"/>
                        </a:rPr>
                        <a:t>Si répétition</a:t>
                      </a:r>
                      <a:r>
                        <a:rPr lang="fr-FR" sz="1800" baseline="0" dirty="0">
                          <a:solidFill>
                            <a:schemeClr val="tx1"/>
                          </a:solidFill>
                          <a:latin typeface="Museo 500" panose="02000000000000000000" pitchFamily="50" charset="0"/>
                        </a:rPr>
                        <a:t> :  </a:t>
                      </a:r>
                    </a:p>
                    <a:p>
                      <a:pPr algn="ctr">
                        <a:buFont typeface="Arial" pitchFamily="34" charset="0"/>
                        <a:buNone/>
                      </a:pPr>
                      <a:r>
                        <a:rPr lang="fr-FR" sz="1800" baseline="0" dirty="0">
                          <a:solidFill>
                            <a:schemeClr val="tx1"/>
                          </a:solidFill>
                          <a:latin typeface="Museo 500" panose="02000000000000000000" pitchFamily="50" charset="0"/>
                        </a:rPr>
                        <a:t>plus de risques de développer un </a:t>
                      </a:r>
                      <a:r>
                        <a:rPr lang="fr-FR" sz="1800" dirty="0">
                          <a:solidFill>
                            <a:schemeClr val="tx1"/>
                          </a:solidFill>
                          <a:latin typeface="Museo 500" panose="02000000000000000000" pitchFamily="50" charset="0"/>
                        </a:rPr>
                        <a:t>stress chronique </a:t>
                      </a:r>
                    </a:p>
                    <a:p>
                      <a:pPr algn="ctr">
                        <a:buFont typeface="Arial" pitchFamily="34" charset="0"/>
                        <a:buNone/>
                      </a:pPr>
                      <a:r>
                        <a:rPr lang="fr-FR" sz="1800" baseline="0" dirty="0">
                          <a:solidFill>
                            <a:schemeClr val="tx1"/>
                          </a:solidFill>
                          <a:latin typeface="Museo 500" panose="02000000000000000000" pitchFamily="50" charset="0"/>
                        </a:rPr>
                        <a:t>davantage de </a:t>
                      </a:r>
                      <a:r>
                        <a:rPr lang="fr-FR" sz="1800" dirty="0">
                          <a:solidFill>
                            <a:schemeClr val="tx1"/>
                          </a:solidFill>
                          <a:latin typeface="Museo 500" panose="02000000000000000000" pitchFamily="50" charset="0"/>
                        </a:rPr>
                        <a:t>répercussions</a:t>
                      </a:r>
                      <a:br>
                        <a:rPr lang="fr-FR" sz="1800" dirty="0">
                          <a:solidFill>
                            <a:schemeClr val="tx1"/>
                          </a:solidFill>
                          <a:latin typeface="Museo 500" panose="02000000000000000000" pitchFamily="50" charset="0"/>
                        </a:rPr>
                      </a:br>
                      <a:r>
                        <a:rPr lang="fr-FR" sz="1800" dirty="0">
                          <a:solidFill>
                            <a:schemeClr val="tx1"/>
                          </a:solidFill>
                          <a:latin typeface="Museo 500" panose="02000000000000000000" pitchFamily="50" charset="0"/>
                        </a:rPr>
                        <a:t>sur la santé</a:t>
                      </a:r>
                    </a:p>
                  </a:txBody>
                  <a:tcPr marL="91434" marR="91434" marT="45754" marB="45754" anchor="ctr">
                    <a:solidFill>
                      <a:srgbClr val="FFC000"/>
                    </a:solidFill>
                  </a:tcPr>
                </a:tc>
                <a:extLst>
                  <a:ext uri="{0D108BD9-81ED-4DB2-BD59-A6C34878D82A}">
                    <a16:rowId xmlns:a16="http://schemas.microsoft.com/office/drawing/2014/main" val="10001"/>
                  </a:ext>
                </a:extLst>
              </a:tr>
              <a:tr h="747166">
                <a:tc>
                  <a:txBody>
                    <a:bodyPr/>
                    <a:lstStyle/>
                    <a:p>
                      <a:pPr algn="ctr"/>
                      <a:r>
                        <a:rPr lang="fr-FR" altLang="fr-FR" sz="1800" dirty="0">
                          <a:solidFill>
                            <a:schemeClr val="tx1"/>
                          </a:solidFill>
                          <a:latin typeface="Museo 500" panose="02000000000000000000" pitchFamily="50" charset="0"/>
                        </a:rPr>
                        <a:t>Soucis,</a:t>
                      </a:r>
                      <a:r>
                        <a:rPr lang="fr-FR" altLang="fr-FR" sz="1800" baseline="0" dirty="0">
                          <a:solidFill>
                            <a:schemeClr val="tx1"/>
                          </a:solidFill>
                          <a:latin typeface="Museo 500" panose="02000000000000000000" pitchFamily="50" charset="0"/>
                        </a:rPr>
                        <a:t> </a:t>
                      </a:r>
                      <a:r>
                        <a:rPr lang="fr-FR" altLang="fr-FR" sz="1800" dirty="0">
                          <a:solidFill>
                            <a:schemeClr val="tx1"/>
                          </a:solidFill>
                          <a:latin typeface="Museo 500" panose="02000000000000000000" pitchFamily="50" charset="0"/>
                        </a:rPr>
                        <a:t>tracas de la vie quotidienne </a:t>
                      </a:r>
                      <a:endParaRPr lang="fr-FR" sz="1800" dirty="0">
                        <a:solidFill>
                          <a:schemeClr val="tx1"/>
                        </a:solidFill>
                        <a:latin typeface="Museo 500" panose="02000000000000000000" pitchFamily="50" charset="0"/>
                      </a:endParaRPr>
                    </a:p>
                  </a:txBody>
                  <a:tcPr marL="91434" marR="91434" marT="45754" marB="45754" anchor="ctr">
                    <a:solidFill>
                      <a:srgbClr val="FFC000"/>
                    </a:solidFill>
                  </a:tcPr>
                </a:tc>
                <a:tc>
                  <a:txBody>
                    <a:bodyPr/>
                    <a:lstStyle/>
                    <a:p>
                      <a:pPr algn="ctr"/>
                      <a:r>
                        <a:rPr lang="fr-FR" altLang="fr-FR" sz="1800" dirty="0">
                          <a:solidFill>
                            <a:schemeClr val="tx1"/>
                          </a:solidFill>
                          <a:latin typeface="Museo 500" panose="02000000000000000000" pitchFamily="50" charset="0"/>
                        </a:rPr>
                        <a:t>stress modéré</a:t>
                      </a:r>
                      <a:endParaRPr lang="fr-FR" sz="1800" dirty="0">
                        <a:solidFill>
                          <a:schemeClr val="tx1"/>
                        </a:solidFill>
                        <a:latin typeface="Museo 500" panose="02000000000000000000" pitchFamily="50" charset="0"/>
                      </a:endParaRPr>
                    </a:p>
                  </a:txBody>
                  <a:tcPr marL="91434" marR="91434" marT="45754" marB="45754" anchor="ctr">
                    <a:solidFill>
                      <a:srgbClr val="FFC000"/>
                    </a:solidFill>
                  </a:tcPr>
                </a:tc>
                <a:tc vMerge="1">
                  <a:txBody>
                    <a:bodyPr/>
                    <a:lstStyle/>
                    <a:p>
                      <a:endParaRPr lang="fr-FR" sz="2400" dirty="0"/>
                    </a:p>
                  </a:txBody>
                  <a:tcPr/>
                </a:tc>
                <a:extLst>
                  <a:ext uri="{0D108BD9-81ED-4DB2-BD59-A6C34878D82A}">
                    <a16:rowId xmlns:a16="http://schemas.microsoft.com/office/drawing/2014/main" val="10002"/>
                  </a:ext>
                </a:extLst>
              </a:tr>
            </a:tbl>
          </a:graphicData>
        </a:graphic>
      </p:graphicFrame>
      <p:sp>
        <p:nvSpPr>
          <p:cNvPr id="304148"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D5B2EA64-C1C8-496A-B84D-471FA42A6151}" type="slidenum">
              <a:rPr lang="fr-FR" altLang="fr-FR" smtClean="0">
                <a:solidFill>
                  <a:schemeClr val="tx1"/>
                </a:solidFill>
              </a:rPr>
              <a:pPr/>
              <a:t>10</a:t>
            </a:fld>
            <a:endParaRPr lang="fr-FR" altLang="fr-FR">
              <a:solidFill>
                <a:schemeClr val="tx1"/>
              </a:solidFill>
            </a:endParaRPr>
          </a:p>
        </p:txBody>
      </p:sp>
      <p:sp>
        <p:nvSpPr>
          <p:cNvPr id="16" name="ZoneTexte 1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4150"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Connecteur droit 1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415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10</a:t>
            </a:r>
          </a:p>
        </p:txBody>
      </p:sp>
      <p:sp>
        <p:nvSpPr>
          <p:cNvPr id="304153" name="Rectangle à coins arrondis 15"/>
          <p:cNvSpPr>
            <a:spLocks noChangeArrowheads="1"/>
          </p:cNvSpPr>
          <p:nvPr/>
        </p:nvSpPr>
        <p:spPr bwMode="auto">
          <a:xfrm>
            <a:off x="6200775" y="4624388"/>
            <a:ext cx="2474913" cy="1325562"/>
          </a:xfrm>
          <a:prstGeom prst="roundRect">
            <a:avLst>
              <a:gd name="adj" fmla="val 16667"/>
            </a:avLst>
          </a:prstGeom>
          <a:solidFill>
            <a:srgbClr val="D0843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04154" name="Rectangle à coins arrondis 14"/>
          <p:cNvSpPr>
            <a:spLocks noChangeArrowheads="1"/>
          </p:cNvSpPr>
          <p:nvPr/>
        </p:nvSpPr>
        <p:spPr bwMode="auto">
          <a:xfrm>
            <a:off x="4230688" y="4624388"/>
            <a:ext cx="1793875" cy="1325562"/>
          </a:xfrm>
          <a:prstGeom prst="roundRect">
            <a:avLst>
              <a:gd name="adj" fmla="val 16667"/>
            </a:avLst>
          </a:prstGeom>
          <a:solidFill>
            <a:srgbClr val="D0843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04155" name="Rectangle à coins arrondis 13"/>
          <p:cNvSpPr>
            <a:spLocks noChangeArrowheads="1"/>
          </p:cNvSpPr>
          <p:nvPr/>
        </p:nvSpPr>
        <p:spPr bwMode="auto">
          <a:xfrm>
            <a:off x="441325" y="4624388"/>
            <a:ext cx="3643313" cy="1325562"/>
          </a:xfrm>
          <a:prstGeom prst="roundRect">
            <a:avLst>
              <a:gd name="adj" fmla="val 16667"/>
            </a:avLst>
          </a:prstGeom>
          <a:solidFill>
            <a:srgbClr val="D0843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04156" name="Text Box 4"/>
          <p:cNvSpPr txBox="1">
            <a:spLocks noChangeArrowheads="1"/>
          </p:cNvSpPr>
          <p:nvPr/>
        </p:nvSpPr>
        <p:spPr bwMode="auto">
          <a:xfrm>
            <a:off x="6215063" y="5103813"/>
            <a:ext cx="24606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261938" algn="l"/>
                <a:tab pos="1552575" algn="l"/>
                <a:tab pos="2466975" algn="l"/>
                <a:tab pos="3381375" algn="l"/>
                <a:tab pos="4295775" algn="l"/>
                <a:tab pos="4932363"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i="1"/>
              <a:t>confiance, courage, espoir, impatience</a:t>
            </a:r>
          </a:p>
        </p:txBody>
      </p:sp>
      <p:sp>
        <p:nvSpPr>
          <p:cNvPr id="304157" name="Text Box 6"/>
          <p:cNvSpPr txBox="1">
            <a:spLocks noChangeArrowheads="1"/>
          </p:cNvSpPr>
          <p:nvPr/>
        </p:nvSpPr>
        <p:spPr bwMode="auto">
          <a:xfrm>
            <a:off x="4332288" y="4743450"/>
            <a:ext cx="1643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b="1">
                <a:solidFill>
                  <a:schemeClr val="bg1"/>
                </a:solidFill>
                <a:latin typeface="Museo 500" panose="02000000000000000000" pitchFamily="50" charset="0"/>
              </a:rPr>
              <a:t>Menace</a:t>
            </a:r>
          </a:p>
        </p:txBody>
      </p:sp>
      <p:sp>
        <p:nvSpPr>
          <p:cNvPr id="304158" name="Text Box 7"/>
          <p:cNvSpPr txBox="1">
            <a:spLocks noChangeArrowheads="1"/>
          </p:cNvSpPr>
          <p:nvPr/>
        </p:nvSpPr>
        <p:spPr bwMode="auto">
          <a:xfrm>
            <a:off x="6772275" y="4722813"/>
            <a:ext cx="13573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Lst>
              <a:defRPr>
                <a:solidFill>
                  <a:schemeClr val="tx1"/>
                </a:solidFill>
                <a:latin typeface="Arial" panose="020B0604020202020204" pitchFamily="34" charset="0"/>
                <a:ea typeface="AR PL SungtiL GB"/>
                <a:cs typeface="AR PL SungtiL GB"/>
              </a:defRPr>
            </a:lvl1pPr>
            <a:lvl2pPr>
              <a:tabLst>
                <a:tab pos="457200" algn="l"/>
                <a:tab pos="914400" algn="l"/>
              </a:tabLst>
              <a:defRPr>
                <a:solidFill>
                  <a:schemeClr val="tx1"/>
                </a:solidFill>
                <a:latin typeface="Arial" panose="020B0604020202020204" pitchFamily="34" charset="0"/>
                <a:ea typeface="AR PL SungtiL GB"/>
                <a:cs typeface="AR PL SungtiL GB"/>
              </a:defRPr>
            </a:lvl2pPr>
            <a:lvl3pPr>
              <a:tabLst>
                <a:tab pos="457200" algn="l"/>
                <a:tab pos="914400" algn="l"/>
              </a:tabLst>
              <a:defRPr>
                <a:solidFill>
                  <a:schemeClr val="tx1"/>
                </a:solidFill>
                <a:latin typeface="Arial" panose="020B0604020202020204" pitchFamily="34" charset="0"/>
                <a:ea typeface="AR PL SungtiL GB"/>
                <a:cs typeface="AR PL SungtiL GB"/>
              </a:defRPr>
            </a:lvl3pPr>
            <a:lvl4pPr>
              <a:tabLst>
                <a:tab pos="457200" algn="l"/>
                <a:tab pos="914400" algn="l"/>
              </a:tabLst>
              <a:defRPr>
                <a:solidFill>
                  <a:schemeClr val="tx1"/>
                </a:solidFill>
                <a:latin typeface="Arial" panose="020B0604020202020204" pitchFamily="34" charset="0"/>
                <a:ea typeface="AR PL SungtiL GB"/>
                <a:cs typeface="AR PL SungtiL GB"/>
              </a:defRPr>
            </a:lvl4pPr>
            <a:lvl5pPr>
              <a:tabLst>
                <a:tab pos="457200" algn="l"/>
                <a:tab pos="914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b="1">
                <a:solidFill>
                  <a:schemeClr val="bg1"/>
                </a:solidFill>
                <a:latin typeface="Museo 500" panose="02000000000000000000" pitchFamily="50" charset="0"/>
              </a:rPr>
              <a:t>Défi</a:t>
            </a:r>
          </a:p>
        </p:txBody>
      </p:sp>
      <p:sp>
        <p:nvSpPr>
          <p:cNvPr id="304159" name="Text Box 9"/>
          <p:cNvSpPr txBox="1">
            <a:spLocks noChangeArrowheads="1"/>
          </p:cNvSpPr>
          <p:nvPr/>
        </p:nvSpPr>
        <p:spPr bwMode="auto">
          <a:xfrm>
            <a:off x="477838" y="5030788"/>
            <a:ext cx="35718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i="1"/>
              <a:t>tristesse, déception, colère, dégoût, culpabilité </a:t>
            </a:r>
          </a:p>
        </p:txBody>
      </p:sp>
      <p:sp>
        <p:nvSpPr>
          <p:cNvPr id="304160" name="Text Box 10"/>
          <p:cNvSpPr txBox="1">
            <a:spLocks noChangeArrowheads="1"/>
          </p:cNvSpPr>
          <p:nvPr/>
        </p:nvSpPr>
        <p:spPr bwMode="auto">
          <a:xfrm>
            <a:off x="4113213" y="5103813"/>
            <a:ext cx="21066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i="1"/>
              <a:t>peur, anxiété, inquiétude</a:t>
            </a:r>
          </a:p>
        </p:txBody>
      </p:sp>
      <p:sp>
        <p:nvSpPr>
          <p:cNvPr id="304161" name="Text Box 5"/>
          <p:cNvSpPr txBox="1">
            <a:spLocks noChangeArrowheads="1"/>
          </p:cNvSpPr>
          <p:nvPr/>
        </p:nvSpPr>
        <p:spPr bwMode="auto">
          <a:xfrm>
            <a:off x="468313" y="4432300"/>
            <a:ext cx="3643312"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endParaRPr lang="fr-FR" altLang="fr-FR" sz="2000" b="1">
              <a:solidFill>
                <a:schemeClr val="bg1"/>
              </a:solidFill>
              <a:latin typeface="Museo 500" panose="02000000000000000000" pitchFamily="50" charset="0"/>
            </a:endParaRPr>
          </a:p>
          <a:p>
            <a:pPr algn="ctr" eaLnBrk="1" hangingPunct="1">
              <a:buClr>
                <a:srgbClr val="000000"/>
              </a:buClr>
              <a:buSzPct val="100000"/>
              <a:buFont typeface="Times New Roman" panose="02020603050405020304" pitchFamily="18" charset="0"/>
              <a:buNone/>
            </a:pPr>
            <a:r>
              <a:rPr lang="fr-FR" altLang="fr-FR" sz="2000" b="1">
                <a:solidFill>
                  <a:schemeClr val="bg1"/>
                </a:solidFill>
                <a:latin typeface="Museo 500" panose="02000000000000000000" pitchFamily="50" charset="0"/>
              </a:rPr>
              <a:t>Préjudice, dommage, perte</a:t>
            </a:r>
          </a:p>
        </p:txBody>
      </p:sp>
      <p:pic>
        <p:nvPicPr>
          <p:cNvPr id="30416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163" name="Text Box 2"/>
          <p:cNvSpPr txBox="1">
            <a:spLocks noChangeArrowheads="1"/>
          </p:cNvSpPr>
          <p:nvPr/>
        </p:nvSpPr>
        <p:spPr bwMode="auto">
          <a:xfrm>
            <a:off x="0" y="1804988"/>
            <a:ext cx="91440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rPr>
              <a:t>Différents types de stress</a:t>
            </a:r>
          </a:p>
        </p:txBody>
      </p:sp>
      <p:sp>
        <p:nvSpPr>
          <p:cNvPr id="21" name="Titre 17"/>
          <p:cNvSpPr txBox="1">
            <a:spLocks noChangeArrowheads="1"/>
          </p:cNvSpPr>
          <p:nvPr/>
        </p:nvSpPr>
        <p:spPr bwMode="auto">
          <a:xfrm>
            <a:off x="5795963" y="554038"/>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Les sources de stress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0" y="200025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400" b="1">
                <a:solidFill>
                  <a:srgbClr val="EAB200"/>
                </a:solidFill>
                <a:latin typeface="Museo 500" panose="02000000000000000000" pitchFamily="50" charset="0"/>
              </a:rPr>
              <a:t>Manifestations physiques immédiates</a:t>
            </a:r>
          </a:p>
        </p:txBody>
      </p:sp>
      <p:sp>
        <p:nvSpPr>
          <p:cNvPr id="306179" name="Text Box 3"/>
          <p:cNvSpPr txBox="1">
            <a:spLocks noChangeArrowheads="1"/>
          </p:cNvSpPr>
          <p:nvPr/>
        </p:nvSpPr>
        <p:spPr bwMode="auto">
          <a:xfrm>
            <a:off x="4492625" y="2865438"/>
            <a:ext cx="2024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SzPct val="45000"/>
            </a:pPr>
            <a:r>
              <a:rPr lang="fr-FR" altLang="fr-FR" sz="3200" b="1">
                <a:solidFill>
                  <a:srgbClr val="000000"/>
                </a:solidFill>
                <a:latin typeface="AR CHRISTY" pitchFamily="2" charset="0"/>
              </a:rPr>
              <a:t>Palpitations</a:t>
            </a:r>
          </a:p>
        </p:txBody>
      </p:sp>
      <p:sp>
        <p:nvSpPr>
          <p:cNvPr id="306180" name="Text Box 4"/>
          <p:cNvSpPr txBox="1">
            <a:spLocks noChangeArrowheads="1"/>
          </p:cNvSpPr>
          <p:nvPr/>
        </p:nvSpPr>
        <p:spPr bwMode="auto">
          <a:xfrm>
            <a:off x="7172325" y="2852738"/>
            <a:ext cx="2447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3000" i="1">
                <a:solidFill>
                  <a:srgbClr val="FF0000"/>
                </a:solidFill>
              </a:rPr>
              <a:t>Rougeur </a:t>
            </a:r>
          </a:p>
          <a:p>
            <a:pPr algn="just" eaLnBrk="1" hangingPunct="1">
              <a:buClr>
                <a:srgbClr val="000000"/>
              </a:buClr>
              <a:buSzPct val="100000"/>
              <a:buFont typeface="Times New Roman" panose="02020603050405020304" pitchFamily="18" charset="0"/>
              <a:buNone/>
            </a:pPr>
            <a:r>
              <a:rPr lang="fr-FR" altLang="fr-FR" sz="3000" i="1">
                <a:solidFill>
                  <a:srgbClr val="FF0000"/>
                </a:solidFill>
              </a:rPr>
              <a:t>Pâleur</a:t>
            </a:r>
          </a:p>
        </p:txBody>
      </p:sp>
      <p:sp>
        <p:nvSpPr>
          <p:cNvPr id="306181" name="Text Box 5"/>
          <p:cNvSpPr txBox="1">
            <a:spLocks noChangeArrowheads="1"/>
          </p:cNvSpPr>
          <p:nvPr/>
        </p:nvSpPr>
        <p:spPr bwMode="auto">
          <a:xfrm>
            <a:off x="738188" y="3584575"/>
            <a:ext cx="24542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3200" b="1">
                <a:solidFill>
                  <a:srgbClr val="0070C0"/>
                </a:solidFill>
                <a:latin typeface="Impact" panose="020B0806030902050204" pitchFamily="34" charset="0"/>
              </a:rPr>
              <a:t>Transpiration</a:t>
            </a:r>
          </a:p>
        </p:txBody>
      </p:sp>
      <p:sp>
        <p:nvSpPr>
          <p:cNvPr id="306182" name="Text Box 6"/>
          <p:cNvSpPr txBox="1">
            <a:spLocks noChangeArrowheads="1"/>
          </p:cNvSpPr>
          <p:nvPr/>
        </p:nvSpPr>
        <p:spPr bwMode="auto">
          <a:xfrm>
            <a:off x="509588" y="5330825"/>
            <a:ext cx="32591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4400" i="1" dirty="0">
                <a:solidFill>
                  <a:srgbClr val="00B050"/>
                </a:solidFill>
                <a:latin typeface="AR DARLING" pitchFamily="2" charset="0"/>
              </a:rPr>
              <a:t>Bouche sèche</a:t>
            </a:r>
          </a:p>
        </p:txBody>
      </p:sp>
      <p:sp>
        <p:nvSpPr>
          <p:cNvPr id="306183" name="Text Box 7"/>
          <p:cNvSpPr txBox="1">
            <a:spLocks noChangeArrowheads="1"/>
          </p:cNvSpPr>
          <p:nvPr/>
        </p:nvSpPr>
        <p:spPr bwMode="auto">
          <a:xfrm>
            <a:off x="5003800" y="3965575"/>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2600" b="1">
                <a:solidFill>
                  <a:srgbClr val="525252"/>
                </a:solidFill>
              </a:rPr>
              <a:t>Oppression thoracique</a:t>
            </a:r>
          </a:p>
        </p:txBody>
      </p:sp>
      <p:sp>
        <p:nvSpPr>
          <p:cNvPr id="306184" name="Text Box 8"/>
          <p:cNvSpPr txBox="1">
            <a:spLocks noChangeArrowheads="1"/>
          </p:cNvSpPr>
          <p:nvPr/>
        </p:nvSpPr>
        <p:spPr bwMode="auto">
          <a:xfrm>
            <a:off x="6334125" y="4845050"/>
            <a:ext cx="2559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3600">
                <a:solidFill>
                  <a:srgbClr val="1F4E79"/>
                </a:solidFill>
                <a:latin typeface="AR CARTER" pitchFamily="2" charset="0"/>
              </a:rPr>
              <a:t>Tremblements</a:t>
            </a:r>
          </a:p>
        </p:txBody>
      </p:sp>
      <p:sp>
        <p:nvSpPr>
          <p:cNvPr id="306185" name="Text Box 9"/>
          <p:cNvSpPr txBox="1">
            <a:spLocks noChangeArrowheads="1"/>
          </p:cNvSpPr>
          <p:nvPr/>
        </p:nvSpPr>
        <p:spPr bwMode="auto">
          <a:xfrm>
            <a:off x="4838700" y="5373688"/>
            <a:ext cx="26797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4400" b="1">
                <a:solidFill>
                  <a:srgbClr val="7030A0"/>
                </a:solidFill>
                <a:latin typeface="Lucida Handwriting" panose="03010101010101010101" pitchFamily="66" charset="0"/>
              </a:rPr>
              <a:t>Vertige</a:t>
            </a:r>
          </a:p>
        </p:txBody>
      </p:sp>
      <p:sp>
        <p:nvSpPr>
          <p:cNvPr id="306186" name="Text Box 10"/>
          <p:cNvSpPr txBox="1">
            <a:spLocks noChangeArrowheads="1"/>
          </p:cNvSpPr>
          <p:nvPr/>
        </p:nvSpPr>
        <p:spPr bwMode="auto">
          <a:xfrm>
            <a:off x="3965575" y="3305175"/>
            <a:ext cx="17653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4000" dirty="0">
                <a:solidFill>
                  <a:srgbClr val="C55A11"/>
                </a:solidFill>
                <a:latin typeface="AR JULIAN" pitchFamily="2" charset="0"/>
              </a:rPr>
              <a:t>Malaise</a:t>
            </a:r>
          </a:p>
        </p:txBody>
      </p:sp>
      <p:sp>
        <p:nvSpPr>
          <p:cNvPr id="306187" name="Text Box 11"/>
          <p:cNvSpPr txBox="1">
            <a:spLocks noChangeArrowheads="1"/>
          </p:cNvSpPr>
          <p:nvPr/>
        </p:nvSpPr>
        <p:spPr bwMode="auto">
          <a:xfrm>
            <a:off x="1971675" y="4900613"/>
            <a:ext cx="286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2600">
                <a:solidFill>
                  <a:srgbClr val="FF0000"/>
                </a:solidFill>
              </a:rPr>
              <a:t>Tension musculaire</a:t>
            </a:r>
          </a:p>
        </p:txBody>
      </p:sp>
      <p:sp>
        <p:nvSpPr>
          <p:cNvPr id="306188" name="Text Box 12"/>
          <p:cNvSpPr txBox="1">
            <a:spLocks noChangeArrowheads="1"/>
          </p:cNvSpPr>
          <p:nvPr/>
        </p:nvSpPr>
        <p:spPr bwMode="auto">
          <a:xfrm>
            <a:off x="396875" y="4111625"/>
            <a:ext cx="40925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4400" i="1">
                <a:solidFill>
                  <a:srgbClr val="000000"/>
                </a:solidFill>
                <a:latin typeface="AR ESSENCE" pitchFamily="2" charset="0"/>
              </a:rPr>
              <a:t>Extrémités froides</a:t>
            </a:r>
          </a:p>
        </p:txBody>
      </p:sp>
      <p:sp>
        <p:nvSpPr>
          <p:cNvPr id="306189" name="Text Box 13"/>
          <p:cNvSpPr txBox="1">
            <a:spLocks noChangeArrowheads="1"/>
          </p:cNvSpPr>
          <p:nvPr/>
        </p:nvSpPr>
        <p:spPr bwMode="auto">
          <a:xfrm>
            <a:off x="538163" y="2806700"/>
            <a:ext cx="323056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4000">
                <a:solidFill>
                  <a:srgbClr val="FF0000"/>
                </a:solidFill>
                <a:latin typeface="AR BLANCA" pitchFamily="2" charset="0"/>
              </a:rPr>
              <a:t>Maux d’estomac</a:t>
            </a:r>
          </a:p>
        </p:txBody>
      </p:sp>
      <p:sp>
        <p:nvSpPr>
          <p:cNvPr id="306190" name="Text Box 14"/>
          <p:cNvSpPr txBox="1">
            <a:spLocks noChangeArrowheads="1"/>
          </p:cNvSpPr>
          <p:nvPr/>
        </p:nvSpPr>
        <p:spPr bwMode="auto">
          <a:xfrm>
            <a:off x="5327650" y="4438650"/>
            <a:ext cx="1393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2800">
                <a:solidFill>
                  <a:srgbClr val="BF9000"/>
                </a:solidFill>
              </a:rPr>
              <a:t>Diarrhée</a:t>
            </a:r>
          </a:p>
        </p:txBody>
      </p:sp>
      <p:sp>
        <p:nvSpPr>
          <p:cNvPr id="306191"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199EC79D-38D1-46BE-B56F-B5BE600EBF41}" type="slidenum">
              <a:rPr lang="fr-FR" altLang="fr-FR" smtClean="0">
                <a:solidFill>
                  <a:schemeClr val="tx1"/>
                </a:solidFill>
              </a:rPr>
              <a:pPr/>
              <a:t>11</a:t>
            </a:fld>
            <a:endParaRPr lang="fr-FR" altLang="fr-FR">
              <a:solidFill>
                <a:schemeClr val="tx1"/>
              </a:solidFill>
            </a:endParaRPr>
          </a:p>
        </p:txBody>
      </p:sp>
      <p:sp>
        <p:nvSpPr>
          <p:cNvPr id="17" name="ZoneTexte 1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6193"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necteur droit 1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619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11</a:t>
            </a:r>
          </a:p>
        </p:txBody>
      </p:sp>
      <p:sp>
        <p:nvSpPr>
          <p:cNvPr id="21" name="Titre 17"/>
          <p:cNvSpPr txBox="1">
            <a:spLocks noChangeArrowheads="1"/>
          </p:cNvSpPr>
          <p:nvPr/>
        </p:nvSpPr>
        <p:spPr bwMode="auto">
          <a:xfrm>
            <a:off x="5795963" y="554038"/>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Les sources de stress</a:t>
            </a:r>
          </a:p>
        </p:txBody>
      </p:sp>
      <p:pic>
        <p:nvPicPr>
          <p:cNvPr id="30619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2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B88CA58C-EF82-46BF-9AF9-A0CE20ECD336}" type="slidenum">
              <a:rPr lang="fr-FR" altLang="fr-FR" smtClean="0">
                <a:solidFill>
                  <a:schemeClr val="tx1"/>
                </a:solidFill>
              </a:rPr>
              <a:pPr/>
              <a:t>12</a:t>
            </a:fld>
            <a:endParaRPr lang="fr-FR" altLang="fr-FR">
              <a:solidFill>
                <a:schemeClr val="tx1"/>
              </a:solidFill>
            </a:endParaRPr>
          </a:p>
        </p:txBody>
      </p:sp>
      <p:pic>
        <p:nvPicPr>
          <p:cNvPr id="308228"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8230"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823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12</a:t>
            </a:r>
          </a:p>
        </p:txBody>
      </p:sp>
      <p:pic>
        <p:nvPicPr>
          <p:cNvPr id="308233"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p:cNvSpPr/>
          <p:nvPr/>
        </p:nvSpPr>
        <p:spPr>
          <a:xfrm>
            <a:off x="5935663" y="3627438"/>
            <a:ext cx="2890837" cy="954087"/>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Arial" pitchFamily="34"/>
                <a:cs typeface="Arial" pitchFamily="34"/>
              </a:rPr>
              <a:t>Effets du stress sur la santé</a:t>
            </a:r>
          </a:p>
        </p:txBody>
      </p:sp>
      <p:pic>
        <p:nvPicPr>
          <p:cNvPr id="308235"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270827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Text Box 2"/>
          <p:cNvSpPr txBox="1">
            <a:spLocks noChangeArrowheads="1"/>
          </p:cNvSpPr>
          <p:nvPr/>
        </p:nvSpPr>
        <p:spPr bwMode="auto">
          <a:xfrm>
            <a:off x="0" y="2060575"/>
            <a:ext cx="9144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 stress: une histoire d’hormones !</a:t>
            </a:r>
          </a:p>
        </p:txBody>
      </p:sp>
      <p:sp>
        <p:nvSpPr>
          <p:cNvPr id="38915" name="Text Box 3"/>
          <p:cNvSpPr txBox="1">
            <a:spLocks noChangeArrowheads="1"/>
          </p:cNvSpPr>
          <p:nvPr/>
        </p:nvSpPr>
        <p:spPr bwMode="auto">
          <a:xfrm>
            <a:off x="446088" y="2671763"/>
            <a:ext cx="6286500" cy="1552575"/>
          </a:xfrm>
          <a:prstGeom prst="rect">
            <a:avLst/>
          </a:prstGeom>
          <a:noFill/>
          <a:ln w="9360" cap="flat">
            <a:solidFill>
              <a:srgbClr val="FFFFFF"/>
            </a:solidFill>
            <a:miter lim="800000"/>
            <a:headEnd/>
            <a:tailEnd/>
          </a:ln>
          <a:effectLst/>
        </p:spPr>
        <p:txBody>
          <a:bodyPr/>
          <a:lstStyle/>
          <a:p>
            <a:pPr marL="357188" indent="-355600" eaLnBrk="1" hangingPunct="1">
              <a:buClr>
                <a:srgbClr val="C00000"/>
              </a:buClr>
              <a:buSzPct val="100000"/>
              <a:buFont typeface="+mj-lt"/>
              <a:buAutoNum type="arabicPeriod"/>
              <a:tabLst>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r>
              <a:rPr lang="fr-FR" sz="2400" i="1" dirty="0">
                <a:solidFill>
                  <a:srgbClr val="C00000"/>
                </a:solidFill>
                <a:latin typeface="Museo 500" panose="02000000000000000000" pitchFamily="50" charset="0"/>
                <a:ea typeface="+mn-ea"/>
                <a:cs typeface="+mn-cs"/>
              </a:rPr>
              <a:t>Phase d’alarme</a:t>
            </a:r>
          </a:p>
          <a:p>
            <a:pPr marL="263525" indent="-261938" eaLnBrk="1" hangingPunct="1">
              <a:lnSpc>
                <a:spcPct val="93000"/>
              </a:lnSpc>
              <a:buFont typeface="Arial" pitchFamily="34" charset="0"/>
              <a:buChar char="•"/>
              <a:tabLst>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r>
              <a:rPr lang="fr-FR" sz="2000" dirty="0">
                <a:latin typeface="Museo 500" panose="02000000000000000000" pitchFamily="50" charset="0"/>
              </a:rPr>
              <a:t>Réaction de survie immédiate</a:t>
            </a:r>
          </a:p>
          <a:p>
            <a:pPr marL="263525" indent="-261938" eaLnBrk="1" hangingPunct="1">
              <a:lnSpc>
                <a:spcPct val="93000"/>
              </a:lnSpc>
              <a:buFont typeface="Arial" pitchFamily="34" charset="0"/>
              <a:buChar char="•"/>
              <a:tabLst>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r>
              <a:rPr lang="fr-FR" sz="2000" dirty="0">
                <a:latin typeface="Museo 500" panose="02000000000000000000" pitchFamily="50" charset="0"/>
              </a:rPr>
              <a:t>Production d’adrénaline</a:t>
            </a:r>
          </a:p>
          <a:p>
            <a:pPr marL="263525" indent="-261938" eaLnBrk="1" hangingPunct="1">
              <a:lnSpc>
                <a:spcPct val="93000"/>
              </a:lnSpc>
              <a:buFont typeface="Arial" pitchFamily="34" charset="0"/>
              <a:buChar char="•"/>
              <a:tabLst>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r>
              <a:rPr lang="fr-FR" sz="2000" dirty="0">
                <a:latin typeface="Museo 500" panose="02000000000000000000" pitchFamily="50" charset="0"/>
              </a:rPr>
              <a:t>Mobilisation rapide des ressources</a:t>
            </a:r>
          </a:p>
          <a:p>
            <a:pPr marL="263525" indent="-261938" eaLnBrk="1" hangingPunct="1">
              <a:lnSpc>
                <a:spcPct val="93000"/>
              </a:lnSpc>
              <a:buFont typeface="Arial" pitchFamily="34" charset="0"/>
              <a:buChar char="•"/>
              <a:tabLst>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r>
              <a:rPr lang="fr-FR" sz="2000" dirty="0">
                <a:latin typeface="Museo 500" panose="02000000000000000000" pitchFamily="50" charset="0"/>
              </a:rPr>
              <a:t>Routage du flux sanguin vers les muscles</a:t>
            </a:r>
          </a:p>
          <a:p>
            <a:pPr marL="1028700" indent="-1027113" eaLnBrk="1" hangingPunct="1">
              <a:lnSpc>
                <a:spcPct val="93000"/>
              </a:lnSpc>
              <a:tabLst>
                <a:tab pos="969963" algn="l"/>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endParaRPr lang="fr-FR" sz="2400" dirty="0">
              <a:solidFill>
                <a:srgbClr val="C00000"/>
              </a:solidFill>
              <a:latin typeface="Arial" charset="0"/>
            </a:endParaRPr>
          </a:p>
          <a:p>
            <a:pPr marL="1028700" indent="-1027113" eaLnBrk="1" hangingPunct="1">
              <a:lnSpc>
                <a:spcPct val="93000"/>
              </a:lnSpc>
              <a:tabLst>
                <a:tab pos="969963" algn="l"/>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endParaRPr lang="fr-FR" sz="2400" dirty="0">
              <a:solidFill>
                <a:srgbClr val="C00000"/>
              </a:solidFill>
              <a:latin typeface="Arial" charset="0"/>
            </a:endParaRPr>
          </a:p>
          <a:p>
            <a:pPr marL="1028700" indent="-1027113" eaLnBrk="1" hangingPunct="1">
              <a:lnSpc>
                <a:spcPct val="93000"/>
              </a:lnSpc>
              <a:tabLst>
                <a:tab pos="969963" algn="l"/>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endParaRPr lang="fr-FR" sz="2400" dirty="0">
              <a:solidFill>
                <a:srgbClr val="C00000"/>
              </a:solidFill>
              <a:latin typeface="Arial" charset="0"/>
            </a:endParaRPr>
          </a:p>
          <a:p>
            <a:pPr marL="1028700" indent="-1027113" eaLnBrk="1" hangingPunct="1">
              <a:lnSpc>
                <a:spcPct val="93000"/>
              </a:lnSpc>
              <a:tabLst>
                <a:tab pos="969963" algn="l"/>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endParaRPr lang="fr-FR" sz="2400" dirty="0">
              <a:solidFill>
                <a:srgbClr val="C00000"/>
              </a:solidFill>
              <a:latin typeface="Arial" charset="0"/>
            </a:endParaRPr>
          </a:p>
          <a:p>
            <a:pPr marL="1028700" indent="-1027113" eaLnBrk="1" hangingPunct="1">
              <a:lnSpc>
                <a:spcPct val="93000"/>
              </a:lnSpc>
              <a:tabLst>
                <a:tab pos="969963" algn="l"/>
                <a:tab pos="1427163" algn="l"/>
                <a:tab pos="1884363" algn="l"/>
                <a:tab pos="2341563" algn="l"/>
                <a:tab pos="2798763" algn="l"/>
                <a:tab pos="3255963" algn="l"/>
                <a:tab pos="3713163" algn="l"/>
                <a:tab pos="4170363" algn="l"/>
                <a:tab pos="4627563" algn="l"/>
                <a:tab pos="5084763" algn="l"/>
                <a:tab pos="5541963" algn="l"/>
                <a:tab pos="5999163" algn="l"/>
                <a:tab pos="6456363" algn="l"/>
                <a:tab pos="6913563" algn="l"/>
                <a:tab pos="7370763" algn="l"/>
              </a:tabLst>
              <a:defRPr/>
            </a:pPr>
            <a:r>
              <a:rPr lang="fr-FR" sz="2400" dirty="0">
                <a:solidFill>
                  <a:srgbClr val="C00000"/>
                </a:solidFill>
                <a:latin typeface="Arial" charset="0"/>
              </a:rPr>
              <a:t> </a:t>
            </a:r>
            <a:endParaRPr lang="fr-FR" sz="2400" i="1" dirty="0">
              <a:solidFill>
                <a:srgbClr val="C00000"/>
              </a:solidFill>
              <a:latin typeface="Arial" charset="0"/>
              <a:ea typeface="+mn-ea"/>
              <a:cs typeface="+mn-cs"/>
            </a:endParaRPr>
          </a:p>
        </p:txBody>
      </p:sp>
      <p:sp>
        <p:nvSpPr>
          <p:cNvPr id="310276" name="Freeform 6"/>
          <p:cNvSpPr>
            <a:spLocks noChangeArrowheads="1"/>
          </p:cNvSpPr>
          <p:nvPr/>
        </p:nvSpPr>
        <p:spPr bwMode="auto">
          <a:xfrm>
            <a:off x="5334000" y="3176588"/>
            <a:ext cx="1046163" cy="54451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2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0800" y="5400"/>
                </a:lnTo>
                <a:lnTo>
                  <a:pt x="10800" y="0"/>
                </a:lnTo>
                <a:lnTo>
                  <a:pt x="21600" y="10800"/>
                </a:lnTo>
                <a:lnTo>
                  <a:pt x="10800" y="21600"/>
                </a:lnTo>
                <a:lnTo>
                  <a:pt x="10800" y="16200"/>
                </a:lnTo>
                <a:lnTo>
                  <a:pt x="0" y="16200"/>
                </a:lnTo>
                <a:lnTo>
                  <a:pt x="0" y="5400"/>
                </a:lnTo>
                <a:close/>
              </a:path>
            </a:pathLst>
          </a:custGeom>
          <a:solidFill>
            <a:srgbClr val="ED7D31"/>
          </a:solidFill>
          <a:ln w="12600">
            <a:solidFill>
              <a:schemeClr val="bg1"/>
            </a:solidFill>
            <a:miter lim="800000"/>
            <a:headEnd/>
            <a:tailEnd/>
          </a:ln>
        </p:spPr>
        <p:txBody>
          <a:bodyPr wrap="none" anchor="ctr"/>
          <a:lstStyle/>
          <a:p>
            <a:endParaRPr lang="fr-FR"/>
          </a:p>
        </p:txBody>
      </p:sp>
      <p:sp>
        <p:nvSpPr>
          <p:cNvPr id="310277" name="Freeform 7"/>
          <p:cNvSpPr>
            <a:spLocks noChangeArrowheads="1"/>
          </p:cNvSpPr>
          <p:nvPr/>
        </p:nvSpPr>
        <p:spPr bwMode="auto">
          <a:xfrm>
            <a:off x="5414963" y="4903788"/>
            <a:ext cx="885825" cy="52070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2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0800" y="5400"/>
                </a:lnTo>
                <a:lnTo>
                  <a:pt x="10800" y="0"/>
                </a:lnTo>
                <a:lnTo>
                  <a:pt x="21600" y="10800"/>
                </a:lnTo>
                <a:lnTo>
                  <a:pt x="10800" y="21600"/>
                </a:lnTo>
                <a:lnTo>
                  <a:pt x="10800" y="16200"/>
                </a:lnTo>
                <a:lnTo>
                  <a:pt x="0" y="16200"/>
                </a:lnTo>
                <a:lnTo>
                  <a:pt x="0" y="5400"/>
                </a:lnTo>
                <a:close/>
              </a:path>
            </a:pathLst>
          </a:custGeom>
          <a:solidFill>
            <a:srgbClr val="ED7D31"/>
          </a:solidFill>
          <a:ln w="12600">
            <a:solidFill>
              <a:schemeClr val="bg1"/>
            </a:solidFill>
            <a:miter lim="800000"/>
            <a:headEnd/>
            <a:tailEnd/>
          </a:ln>
        </p:spPr>
        <p:txBody>
          <a:bodyPr wrap="none" anchor="ctr"/>
          <a:lstStyle/>
          <a:p>
            <a:endParaRPr lang="fr-FR"/>
          </a:p>
        </p:txBody>
      </p:sp>
      <p:sp>
        <p:nvSpPr>
          <p:cNvPr id="12" name="Rectangle 11"/>
          <p:cNvSpPr/>
          <p:nvPr/>
        </p:nvSpPr>
        <p:spPr>
          <a:xfrm>
            <a:off x="428625" y="4329113"/>
            <a:ext cx="5357813" cy="1692275"/>
          </a:xfrm>
          <a:prstGeom prst="rect">
            <a:avLst/>
          </a:prstGeom>
        </p:spPr>
        <p:txBody>
          <a:bodyPr>
            <a:spAutoFit/>
          </a:bodyPr>
          <a:lstStyle/>
          <a:p>
            <a:pPr>
              <a:defRPr/>
            </a:pPr>
            <a:r>
              <a:rPr lang="fr-FR" sz="2400" i="1" dirty="0">
                <a:solidFill>
                  <a:srgbClr val="C00000"/>
                </a:solidFill>
                <a:latin typeface="Museo 500" panose="02000000000000000000" pitchFamily="50" charset="0"/>
                <a:ea typeface="+mn-ea"/>
                <a:cs typeface="+mn-cs"/>
              </a:rPr>
              <a:t>2. Phase de résistance</a:t>
            </a:r>
          </a:p>
          <a:p>
            <a:pPr marL="92075" indent="-92075">
              <a:buFont typeface="Arial" pitchFamily="34" charset="0"/>
              <a:buChar char="•"/>
              <a:defRPr/>
            </a:pPr>
            <a:r>
              <a:rPr lang="fr-FR" sz="2000" dirty="0">
                <a:solidFill>
                  <a:srgbClr val="000000"/>
                </a:solidFill>
                <a:latin typeface="Museo 500" panose="02000000000000000000" pitchFamily="50" charset="0"/>
                <a:ea typeface="+mn-ea"/>
                <a:cs typeface="+mn-cs"/>
              </a:rPr>
              <a:t>   Relais avec la production de cortisol    </a:t>
            </a:r>
            <a:br>
              <a:rPr lang="fr-FR" sz="2000" dirty="0">
                <a:solidFill>
                  <a:srgbClr val="000000"/>
                </a:solidFill>
                <a:latin typeface="Museo 500" panose="02000000000000000000" pitchFamily="50" charset="0"/>
                <a:ea typeface="+mn-ea"/>
                <a:cs typeface="+mn-cs"/>
              </a:rPr>
            </a:br>
            <a:r>
              <a:rPr lang="fr-FR" sz="2000" dirty="0">
                <a:solidFill>
                  <a:srgbClr val="000000"/>
                </a:solidFill>
                <a:latin typeface="Museo 500" panose="02000000000000000000" pitchFamily="50" charset="0"/>
                <a:ea typeface="+mn-ea"/>
                <a:cs typeface="+mn-cs"/>
              </a:rPr>
              <a:t>   « hormone du stress »</a:t>
            </a:r>
            <a:r>
              <a:rPr lang="fr-FR" sz="2000" dirty="0">
                <a:solidFill>
                  <a:srgbClr val="000000"/>
                </a:solidFill>
                <a:latin typeface="Museo 500" panose="02000000000000000000" pitchFamily="50" charset="0"/>
              </a:rPr>
              <a:t> </a:t>
            </a:r>
          </a:p>
          <a:p>
            <a:pPr marL="92075" indent="-92075">
              <a:buFont typeface="Arial" pitchFamily="34" charset="0"/>
              <a:buChar char="•"/>
              <a:defRPr/>
            </a:pPr>
            <a:r>
              <a:rPr lang="fr-FR" sz="2000" dirty="0">
                <a:solidFill>
                  <a:srgbClr val="000000"/>
                </a:solidFill>
                <a:latin typeface="Museo 500" panose="02000000000000000000" pitchFamily="50" charset="0"/>
              </a:rPr>
              <a:t>   Réponses biologiques pour résister </a:t>
            </a:r>
            <a:br>
              <a:rPr lang="fr-FR" sz="2000" dirty="0">
                <a:solidFill>
                  <a:srgbClr val="000000"/>
                </a:solidFill>
                <a:latin typeface="Museo 500" panose="02000000000000000000" pitchFamily="50" charset="0"/>
              </a:rPr>
            </a:br>
            <a:r>
              <a:rPr lang="fr-FR" sz="2000" dirty="0">
                <a:solidFill>
                  <a:srgbClr val="000000"/>
                </a:solidFill>
                <a:latin typeface="Museo 500" panose="02000000000000000000" pitchFamily="50" charset="0"/>
              </a:rPr>
              <a:t>   dans le temps</a:t>
            </a:r>
          </a:p>
        </p:txBody>
      </p:sp>
      <p:sp>
        <p:nvSpPr>
          <p:cNvPr id="310279" name="Freeform 5"/>
          <p:cNvSpPr>
            <a:spLocks noChangeArrowheads="1"/>
          </p:cNvSpPr>
          <p:nvPr/>
        </p:nvSpPr>
        <p:spPr bwMode="auto">
          <a:xfrm>
            <a:off x="6678613" y="3105150"/>
            <a:ext cx="2092325" cy="7366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7D31"/>
          </a:solidFill>
          <a:ln w="12600">
            <a:solidFill>
              <a:srgbClr val="FF0000"/>
            </a:solidFill>
            <a:miter lim="800000"/>
            <a:headEnd/>
            <a:tailEnd/>
          </a:ln>
        </p:spPr>
        <p:txBody>
          <a:bodyPr anchor="ct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200" b="1">
                <a:solidFill>
                  <a:srgbClr val="FFFFFF"/>
                </a:solidFill>
                <a:latin typeface="Museo 500" panose="02000000000000000000" pitchFamily="50" charset="0"/>
              </a:rPr>
              <a:t>Vigilance accrue</a:t>
            </a:r>
          </a:p>
        </p:txBody>
      </p:sp>
      <p:sp>
        <p:nvSpPr>
          <p:cNvPr id="310280"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4B53BAB5-6DBC-4795-A1ED-62B679625092}" type="slidenum">
              <a:rPr lang="fr-FR" altLang="fr-FR" smtClean="0">
                <a:solidFill>
                  <a:schemeClr val="tx1"/>
                </a:solidFill>
              </a:rPr>
              <a:pPr/>
              <a:t>13</a:t>
            </a:fld>
            <a:endParaRPr lang="fr-FR" altLang="fr-FR">
              <a:solidFill>
                <a:schemeClr val="tx1"/>
              </a:solidFill>
            </a:endParaRPr>
          </a:p>
        </p:txBody>
      </p:sp>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0282"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028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13</a:t>
            </a:r>
          </a:p>
        </p:txBody>
      </p:sp>
      <p:sp>
        <p:nvSpPr>
          <p:cNvPr id="15" name="Titre 17"/>
          <p:cNvSpPr txBox="1">
            <a:spLocks noChangeArrowheads="1"/>
          </p:cNvSpPr>
          <p:nvPr/>
        </p:nvSpPr>
        <p:spPr bwMode="auto">
          <a:xfrm>
            <a:off x="5795963" y="765175"/>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Effets du stress sur la santé</a:t>
            </a:r>
          </a:p>
        </p:txBody>
      </p:sp>
      <p:sp>
        <p:nvSpPr>
          <p:cNvPr id="310286" name="Freeform 5"/>
          <p:cNvSpPr>
            <a:spLocks noChangeArrowheads="1"/>
          </p:cNvSpPr>
          <p:nvPr/>
        </p:nvSpPr>
        <p:spPr bwMode="auto">
          <a:xfrm>
            <a:off x="6643688" y="4471988"/>
            <a:ext cx="2214562" cy="13858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7D31"/>
          </a:solidFill>
          <a:ln w="12600">
            <a:solidFill>
              <a:srgbClr val="FF0000"/>
            </a:solidFill>
            <a:miter lim="800000"/>
            <a:headEnd/>
            <a:tailEnd/>
          </a:ln>
        </p:spPr>
        <p:txBody>
          <a:bodyPr anchor="ct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200" b="1">
                <a:solidFill>
                  <a:srgbClr val="FFFFFF"/>
                </a:solidFill>
                <a:latin typeface="Museo 500" panose="02000000000000000000" pitchFamily="50" charset="0"/>
              </a:rPr>
              <a:t>Niveau d’hormones élevé en permanence</a:t>
            </a:r>
          </a:p>
        </p:txBody>
      </p:sp>
      <p:pic>
        <p:nvPicPr>
          <p:cNvPr id="31028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3" name="Text Box 3"/>
          <p:cNvSpPr txBox="1">
            <a:spLocks noChangeArrowheads="1"/>
          </p:cNvSpPr>
          <p:nvPr/>
        </p:nvSpPr>
        <p:spPr bwMode="auto">
          <a:xfrm>
            <a:off x="334963" y="2247900"/>
            <a:ext cx="6094412"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defRPr/>
            </a:pPr>
            <a:r>
              <a:rPr lang="fr-FR" altLang="fr-FR" sz="2400" i="1" dirty="0">
                <a:solidFill>
                  <a:srgbClr val="C00000"/>
                </a:solidFill>
                <a:latin typeface="Museo 500" panose="02000000000000000000" pitchFamily="50" charset="0"/>
              </a:rPr>
              <a:t>3. Phase d’épuisement</a:t>
            </a:r>
          </a:p>
          <a:p>
            <a:pPr marL="342900" indent="-342900" eaLnBrk="1" hangingPunct="1">
              <a:buClr>
                <a:srgbClr val="000000"/>
              </a:buClr>
              <a:buSzPct val="100000"/>
              <a:buFont typeface="Arial" panose="020B0604020202020204" pitchFamily="34" charset="0"/>
              <a:buChar char="•"/>
              <a:defRPr/>
            </a:pPr>
            <a:r>
              <a:rPr lang="fr-FR" altLang="fr-FR" sz="2000" dirty="0">
                <a:solidFill>
                  <a:srgbClr val="000000"/>
                </a:solidFill>
                <a:latin typeface="Museo 500" panose="02000000000000000000" pitchFamily="50" charset="0"/>
              </a:rPr>
              <a:t>Incapacité de faire face au stress</a:t>
            </a:r>
          </a:p>
          <a:p>
            <a:pPr marL="342900" indent="-342900" eaLnBrk="1" hangingPunct="1">
              <a:buClr>
                <a:srgbClr val="000000"/>
              </a:buClr>
              <a:buSzPct val="100000"/>
              <a:buFont typeface="Arial" panose="020B0604020202020204" pitchFamily="34" charset="0"/>
              <a:buChar char="•"/>
              <a:defRPr/>
            </a:pPr>
            <a:r>
              <a:rPr lang="fr-FR" altLang="fr-FR" sz="2000" dirty="0">
                <a:solidFill>
                  <a:srgbClr val="000000"/>
                </a:solidFill>
                <a:latin typeface="Museo 500" panose="02000000000000000000" pitchFamily="50" charset="0"/>
              </a:rPr>
              <a:t>L’organisme est débordé</a:t>
            </a:r>
          </a:p>
          <a:p>
            <a:pPr marL="342900" indent="-342900" eaLnBrk="1" hangingPunct="1">
              <a:buClr>
                <a:srgbClr val="000000"/>
              </a:buClr>
              <a:buSzPct val="100000"/>
              <a:buFont typeface="Arial" panose="020B0604020202020204" pitchFamily="34" charset="0"/>
              <a:buChar char="•"/>
              <a:defRPr/>
            </a:pPr>
            <a:r>
              <a:rPr lang="fr-FR" altLang="fr-FR" sz="2000" dirty="0">
                <a:solidFill>
                  <a:srgbClr val="000000"/>
                </a:solidFill>
                <a:latin typeface="Museo 500" panose="02000000000000000000" pitchFamily="50" charset="0"/>
              </a:rPr>
              <a:t>Déséquilibre biologique</a:t>
            </a:r>
          </a:p>
          <a:p>
            <a:pPr marL="342900" indent="-342900" eaLnBrk="1" hangingPunct="1">
              <a:buClr>
                <a:srgbClr val="000000"/>
              </a:buClr>
              <a:buSzPct val="100000"/>
              <a:buFont typeface="Arial" panose="020B0604020202020204" pitchFamily="34" charset="0"/>
              <a:buChar char="•"/>
              <a:defRPr/>
            </a:pPr>
            <a:r>
              <a:rPr lang="fr-FR" altLang="fr-FR" sz="2000" dirty="0">
                <a:solidFill>
                  <a:srgbClr val="000000"/>
                </a:solidFill>
                <a:latin typeface="Museo 500" panose="02000000000000000000" pitchFamily="50" charset="0"/>
              </a:rPr>
              <a:t>Submergé d'hormones, le corps s’épuise !</a:t>
            </a:r>
          </a:p>
          <a:p>
            <a:pPr eaLnBrk="1" hangingPunct="1">
              <a:defRPr/>
            </a:pPr>
            <a:endParaRPr lang="fr-FR" altLang="fr-FR" sz="1100" dirty="0">
              <a:solidFill>
                <a:srgbClr val="000000"/>
              </a:solidFill>
            </a:endParaRPr>
          </a:p>
          <a:p>
            <a:pPr eaLnBrk="1" hangingPunct="1">
              <a:defRPr/>
            </a:pPr>
            <a:endParaRPr lang="fr-FR" altLang="fr-FR" sz="2400" i="1" dirty="0">
              <a:solidFill>
                <a:srgbClr val="000000"/>
              </a:solidFill>
            </a:endParaRPr>
          </a:p>
        </p:txBody>
      </p:sp>
      <p:sp>
        <p:nvSpPr>
          <p:cNvPr id="2" name="Freeform 4"/>
          <p:cNvSpPr>
            <a:spLocks noChangeArrowheads="1"/>
          </p:cNvSpPr>
          <p:nvPr/>
        </p:nvSpPr>
        <p:spPr bwMode="auto">
          <a:xfrm>
            <a:off x="6429375" y="2570163"/>
            <a:ext cx="2349500" cy="107473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7D31"/>
          </a:solidFill>
          <a:ln w="12600">
            <a:solidFill>
              <a:schemeClr val="bg1"/>
            </a:solidFill>
            <a:miter lim="800000"/>
            <a:headEnd/>
            <a:tailEnd/>
          </a:ln>
        </p:spPr>
        <p:txBody>
          <a:bodyPr anchor="ct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800" b="1">
                <a:solidFill>
                  <a:srgbClr val="FFFFFF"/>
                </a:solidFill>
                <a:latin typeface="Calibri" panose="020F0502020204030204" pitchFamily="34" charset="0"/>
              </a:rPr>
              <a:t>Répercussions sur la santé</a:t>
            </a:r>
          </a:p>
        </p:txBody>
      </p:sp>
      <p:sp>
        <p:nvSpPr>
          <p:cNvPr id="312324" name="ZoneTexte 8"/>
          <p:cNvSpPr txBox="1">
            <a:spLocks noChangeArrowheads="1"/>
          </p:cNvSpPr>
          <p:nvPr/>
        </p:nvSpPr>
        <p:spPr bwMode="auto">
          <a:xfrm>
            <a:off x="214313" y="3789363"/>
            <a:ext cx="8777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2400" b="1">
                <a:solidFill>
                  <a:srgbClr val="EAB200"/>
                </a:solidFill>
                <a:latin typeface="Museo 500" panose="02000000000000000000" pitchFamily="50" charset="0"/>
              </a:rPr>
              <a:t>Signes du stress chronique</a:t>
            </a:r>
          </a:p>
        </p:txBody>
      </p:sp>
      <p:sp>
        <p:nvSpPr>
          <p:cNvPr id="312325"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BE692D9D-5732-49DA-BAB2-5364B3988C68}" type="slidenum">
              <a:rPr lang="fr-FR" altLang="fr-FR" smtClean="0">
                <a:solidFill>
                  <a:schemeClr val="tx1"/>
                </a:solidFill>
              </a:rPr>
              <a:pPr/>
              <a:t>14</a:t>
            </a:fld>
            <a:endParaRPr lang="fr-FR" altLang="fr-FR">
              <a:solidFill>
                <a:schemeClr val="tx1"/>
              </a:solidFill>
            </a:endParaRP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2327"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232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14</a:t>
            </a:r>
          </a:p>
        </p:txBody>
      </p:sp>
      <p:sp>
        <p:nvSpPr>
          <p:cNvPr id="312330" name="Freeform 6"/>
          <p:cNvSpPr>
            <a:spLocks noChangeArrowheads="1"/>
          </p:cNvSpPr>
          <p:nvPr/>
        </p:nvSpPr>
        <p:spPr bwMode="auto">
          <a:xfrm>
            <a:off x="5295900" y="2813050"/>
            <a:ext cx="1046163" cy="54451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6200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0800" y="5400"/>
                </a:lnTo>
                <a:lnTo>
                  <a:pt x="10800" y="0"/>
                </a:lnTo>
                <a:lnTo>
                  <a:pt x="21600" y="10800"/>
                </a:lnTo>
                <a:lnTo>
                  <a:pt x="10800" y="21600"/>
                </a:lnTo>
                <a:lnTo>
                  <a:pt x="10800" y="16200"/>
                </a:lnTo>
                <a:lnTo>
                  <a:pt x="0" y="16200"/>
                </a:lnTo>
                <a:lnTo>
                  <a:pt x="0" y="5400"/>
                </a:lnTo>
                <a:close/>
              </a:path>
            </a:pathLst>
          </a:custGeom>
          <a:solidFill>
            <a:srgbClr val="ED7D31"/>
          </a:solidFill>
          <a:ln w="12600">
            <a:solidFill>
              <a:schemeClr val="bg1"/>
            </a:solidFill>
            <a:miter lim="800000"/>
            <a:headEnd/>
            <a:tailEnd/>
          </a:ln>
        </p:spPr>
        <p:txBody>
          <a:bodyPr wrap="none" anchor="ctr"/>
          <a:lstStyle/>
          <a:p>
            <a:endParaRPr lang="fr-FR"/>
          </a:p>
        </p:txBody>
      </p:sp>
      <p:graphicFrame>
        <p:nvGraphicFramePr>
          <p:cNvPr id="8" name="Diagramme 7"/>
          <p:cNvGraphicFramePr>
            <a:graphicFrameLocks noChangeAspect="1"/>
          </p:cNvGraphicFramePr>
          <p:nvPr/>
        </p:nvGraphicFramePr>
        <p:xfrm>
          <a:off x="416830" y="4212778"/>
          <a:ext cx="8193770" cy="1736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2332" name="Imag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33" name="Text Box 2"/>
          <p:cNvSpPr txBox="1">
            <a:spLocks noChangeArrowheads="1"/>
          </p:cNvSpPr>
          <p:nvPr/>
        </p:nvSpPr>
        <p:spPr bwMode="auto">
          <a:xfrm>
            <a:off x="0" y="1849438"/>
            <a:ext cx="9144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 stress : une histoire d’hormones</a:t>
            </a:r>
          </a:p>
        </p:txBody>
      </p:sp>
      <p:sp>
        <p:nvSpPr>
          <p:cNvPr id="16" name="Titre 17"/>
          <p:cNvSpPr txBox="1">
            <a:spLocks noChangeArrowheads="1"/>
          </p:cNvSpPr>
          <p:nvPr/>
        </p:nvSpPr>
        <p:spPr bwMode="auto">
          <a:xfrm>
            <a:off x="5795963" y="765175"/>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Effets du stress sur la santé</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43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25" y="2957513"/>
            <a:ext cx="15938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14371" name="Text Box 4"/>
          <p:cNvSpPr txBox="1">
            <a:spLocks noChangeArrowheads="1"/>
          </p:cNvSpPr>
          <p:nvPr/>
        </p:nvSpPr>
        <p:spPr bwMode="auto">
          <a:xfrm>
            <a:off x="3003550" y="3582988"/>
            <a:ext cx="11430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cœur</a:t>
            </a:r>
          </a:p>
        </p:txBody>
      </p:sp>
      <p:sp>
        <p:nvSpPr>
          <p:cNvPr id="314372" name="Text Box 5"/>
          <p:cNvSpPr txBox="1">
            <a:spLocks noChangeArrowheads="1"/>
          </p:cNvSpPr>
          <p:nvPr/>
        </p:nvSpPr>
        <p:spPr bwMode="auto">
          <a:xfrm>
            <a:off x="5930900" y="3457575"/>
            <a:ext cx="17367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poumons</a:t>
            </a:r>
          </a:p>
        </p:txBody>
      </p:sp>
      <p:sp>
        <p:nvSpPr>
          <p:cNvPr id="314373" name="Text Box 6"/>
          <p:cNvSpPr txBox="1">
            <a:spLocks noChangeArrowheads="1"/>
          </p:cNvSpPr>
          <p:nvPr/>
        </p:nvSpPr>
        <p:spPr bwMode="auto">
          <a:xfrm>
            <a:off x="5303838" y="2894013"/>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cerveau</a:t>
            </a:r>
          </a:p>
        </p:txBody>
      </p:sp>
      <p:sp>
        <p:nvSpPr>
          <p:cNvPr id="314374" name="Text Box 7"/>
          <p:cNvSpPr txBox="1">
            <a:spLocks noChangeArrowheads="1"/>
          </p:cNvSpPr>
          <p:nvPr/>
        </p:nvSpPr>
        <p:spPr bwMode="auto">
          <a:xfrm>
            <a:off x="1836738" y="3960813"/>
            <a:ext cx="17430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estomac</a:t>
            </a:r>
          </a:p>
        </p:txBody>
      </p:sp>
      <p:sp>
        <p:nvSpPr>
          <p:cNvPr id="314375" name="Text Box 8"/>
          <p:cNvSpPr txBox="1">
            <a:spLocks noChangeArrowheads="1"/>
          </p:cNvSpPr>
          <p:nvPr/>
        </p:nvSpPr>
        <p:spPr bwMode="auto">
          <a:xfrm>
            <a:off x="2770188" y="4629150"/>
            <a:ext cx="103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peau</a:t>
            </a:r>
          </a:p>
        </p:txBody>
      </p:sp>
      <p:sp>
        <p:nvSpPr>
          <p:cNvPr id="314376" name="Text Box 9"/>
          <p:cNvSpPr txBox="1">
            <a:spLocks noChangeArrowheads="1"/>
          </p:cNvSpPr>
          <p:nvPr/>
        </p:nvSpPr>
        <p:spPr bwMode="auto">
          <a:xfrm>
            <a:off x="5405438" y="4916488"/>
            <a:ext cx="205263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système </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endocrinien</a:t>
            </a:r>
          </a:p>
        </p:txBody>
      </p:sp>
      <p:sp>
        <p:nvSpPr>
          <p:cNvPr id="314377" name="Text Box 10"/>
          <p:cNvSpPr txBox="1">
            <a:spLocks noChangeArrowheads="1"/>
          </p:cNvSpPr>
          <p:nvPr/>
        </p:nvSpPr>
        <p:spPr bwMode="auto">
          <a:xfrm>
            <a:off x="2368550" y="5202238"/>
            <a:ext cx="210661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système </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immunitaire</a:t>
            </a:r>
          </a:p>
        </p:txBody>
      </p:sp>
      <p:sp>
        <p:nvSpPr>
          <p:cNvPr id="314378" name="Text Box 5"/>
          <p:cNvSpPr txBox="1">
            <a:spLocks noChangeArrowheads="1"/>
          </p:cNvSpPr>
          <p:nvPr/>
        </p:nvSpPr>
        <p:spPr bwMode="auto">
          <a:xfrm>
            <a:off x="5899150" y="4270375"/>
            <a:ext cx="17367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intestins</a:t>
            </a:r>
          </a:p>
        </p:txBody>
      </p:sp>
      <p:sp>
        <p:nvSpPr>
          <p:cNvPr id="314379" name="Text Box 5"/>
          <p:cNvSpPr txBox="1">
            <a:spLocks noChangeArrowheads="1"/>
          </p:cNvSpPr>
          <p:nvPr/>
        </p:nvSpPr>
        <p:spPr bwMode="auto">
          <a:xfrm>
            <a:off x="846138" y="3206750"/>
            <a:ext cx="32861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vaisseaux sanguins</a:t>
            </a:r>
          </a:p>
        </p:txBody>
      </p:sp>
      <p:sp>
        <p:nvSpPr>
          <p:cNvPr id="314380" name="Espace réservé du numéro de diapositive 1"/>
          <p:cNvSpPr>
            <a:spLocks noGrp="1" noChangeArrowheads="1"/>
          </p:cNvSpPr>
          <p:nvPr>
            <p:ph type="sldNum" sz="quarter" idx="10"/>
          </p:nvPr>
        </p:nvSpPr>
        <p:spPr>
          <a:xfrm>
            <a:off x="3389313" y="6326188"/>
            <a:ext cx="5183187" cy="2682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D5FE828B-F2D9-4377-BC4D-D27711BB7136}" type="slidenum">
              <a:rPr lang="fr-FR" altLang="fr-FR" smtClean="0">
                <a:solidFill>
                  <a:schemeClr val="tx1"/>
                </a:solidFill>
              </a:rPr>
              <a:pPr/>
              <a:t>15</a:t>
            </a:fld>
            <a:endParaRPr lang="fr-FR" altLang="fr-FR">
              <a:solidFill>
                <a:schemeClr val="tx1"/>
              </a:solidFill>
            </a:endParaRPr>
          </a:p>
        </p:txBody>
      </p:sp>
      <p:sp>
        <p:nvSpPr>
          <p:cNvPr id="15" name="ZoneTexte 14"/>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4382"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Connecteur droit 16"/>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438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15</a:t>
            </a:r>
          </a:p>
        </p:txBody>
      </p:sp>
      <p:pic>
        <p:nvPicPr>
          <p:cNvPr id="314385"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86" name="Text Box 2"/>
          <p:cNvSpPr txBox="1">
            <a:spLocks noChangeArrowheads="1"/>
          </p:cNvSpPr>
          <p:nvPr/>
        </p:nvSpPr>
        <p:spPr bwMode="auto">
          <a:xfrm>
            <a:off x="0" y="2060575"/>
            <a:ext cx="914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Parties du corps pouvant être</a:t>
            </a:r>
            <a:br>
              <a:rPr lang="fr-FR" altLang="fr-FR" sz="3200" b="1">
                <a:solidFill>
                  <a:srgbClr val="EAB200"/>
                </a:solidFill>
                <a:latin typeface="Museo 500" panose="02000000000000000000" pitchFamily="50" charset="0"/>
              </a:rPr>
            </a:br>
            <a:r>
              <a:rPr lang="fr-FR" altLang="fr-FR" sz="3200" b="1">
                <a:solidFill>
                  <a:srgbClr val="EAB200"/>
                </a:solidFill>
                <a:latin typeface="Museo 500" panose="02000000000000000000" pitchFamily="50" charset="0"/>
              </a:rPr>
              <a:t>concernées par le stress</a:t>
            </a:r>
          </a:p>
        </p:txBody>
      </p:sp>
      <p:sp>
        <p:nvSpPr>
          <p:cNvPr id="20" name="Titre 17"/>
          <p:cNvSpPr txBox="1">
            <a:spLocks noChangeArrowheads="1"/>
          </p:cNvSpPr>
          <p:nvPr/>
        </p:nvSpPr>
        <p:spPr bwMode="auto">
          <a:xfrm>
            <a:off x="5795963" y="765175"/>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Effets du stress sur la santé</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8"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19"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6ECE4824-F578-4B24-9AFE-F30A56C9D432}" type="slidenum">
              <a:rPr lang="fr-FR" altLang="fr-FR" smtClean="0">
                <a:solidFill>
                  <a:schemeClr val="tx1"/>
                </a:solidFill>
              </a:rPr>
              <a:pPr/>
              <a:t>16</a:t>
            </a:fld>
            <a:endParaRPr lang="fr-FR" altLang="fr-FR">
              <a:solidFill>
                <a:schemeClr val="tx1"/>
              </a:solidFill>
            </a:endParaRPr>
          </a:p>
        </p:txBody>
      </p:sp>
      <p:pic>
        <p:nvPicPr>
          <p:cNvPr id="31642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6422"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642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16</a:t>
            </a:r>
          </a:p>
        </p:txBody>
      </p:sp>
      <p:pic>
        <p:nvPicPr>
          <p:cNvPr id="316425"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p:cNvSpPr/>
          <p:nvPr/>
        </p:nvSpPr>
        <p:spPr>
          <a:xfrm>
            <a:off x="5935663" y="3627438"/>
            <a:ext cx="2890837" cy="1384300"/>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Arial" pitchFamily="34"/>
                <a:cs typeface="Arial" pitchFamily="34"/>
              </a:rPr>
              <a:t>Emotions associées au stress</a:t>
            </a:r>
          </a:p>
        </p:txBody>
      </p:sp>
      <p:pic>
        <p:nvPicPr>
          <p:cNvPr id="316427"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270827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250825" y="2481263"/>
            <a:ext cx="3808413"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2400" b="1">
                <a:solidFill>
                  <a:srgbClr val="B7B128"/>
                </a:solidFill>
                <a:latin typeface="Museo 500" panose="02000000000000000000" pitchFamily="50" charset="0"/>
              </a:rPr>
              <a:t>« Les 3 cerveaux »</a:t>
            </a:r>
          </a:p>
        </p:txBody>
      </p:sp>
      <p:pic>
        <p:nvPicPr>
          <p:cNvPr id="318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894013"/>
            <a:ext cx="3843337" cy="3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18468" name="Text Box 4"/>
          <p:cNvSpPr txBox="1">
            <a:spLocks noChangeArrowheads="1"/>
          </p:cNvSpPr>
          <p:nvPr/>
        </p:nvSpPr>
        <p:spPr bwMode="auto">
          <a:xfrm>
            <a:off x="4500563" y="2828925"/>
            <a:ext cx="4672012" cy="744538"/>
          </a:xfrm>
          <a:prstGeom prst="rect">
            <a:avLst/>
          </a:prstGeom>
          <a:noFill/>
          <a:ln w="1584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Reptilien</a:t>
            </a:r>
            <a:r>
              <a:rPr lang="fr-FR" altLang="fr-FR" sz="2000">
                <a:solidFill>
                  <a:srgbClr val="000000"/>
                </a:solidFill>
                <a:latin typeface="Museo 500" panose="02000000000000000000" pitchFamily="50" charset="0"/>
              </a:rPr>
              <a:t>: fonctions vitales,</a:t>
            </a:r>
            <a:br>
              <a:rPr lang="fr-FR" altLang="fr-FR" sz="2000">
                <a:solidFill>
                  <a:srgbClr val="000000"/>
                </a:solidFill>
                <a:latin typeface="Museo 500" panose="02000000000000000000" pitchFamily="50" charset="0"/>
              </a:rPr>
            </a:br>
            <a:r>
              <a:rPr lang="fr-FR" altLang="fr-FR" sz="2000">
                <a:solidFill>
                  <a:srgbClr val="000000"/>
                </a:solidFill>
                <a:latin typeface="Museo 500" panose="02000000000000000000" pitchFamily="50" charset="0"/>
              </a:rPr>
              <a:t>réflexes de survie, signal d’alarme</a:t>
            </a:r>
          </a:p>
        </p:txBody>
      </p:sp>
      <p:sp>
        <p:nvSpPr>
          <p:cNvPr id="318469" name="Text Box 7"/>
          <p:cNvSpPr txBox="1">
            <a:spLocks noChangeArrowheads="1"/>
          </p:cNvSpPr>
          <p:nvPr/>
        </p:nvSpPr>
        <p:spPr bwMode="auto">
          <a:xfrm>
            <a:off x="5148263" y="3933825"/>
            <a:ext cx="37496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Limbique</a:t>
            </a:r>
            <a:r>
              <a:rPr lang="fr-FR" altLang="fr-FR" sz="2000">
                <a:solidFill>
                  <a:srgbClr val="000000"/>
                </a:solidFill>
                <a:latin typeface="Museo 500" panose="02000000000000000000" pitchFamily="50" charset="0"/>
              </a:rPr>
              <a:t>: siège des relations,  des émotions</a:t>
            </a:r>
          </a:p>
        </p:txBody>
      </p:sp>
      <p:sp>
        <p:nvSpPr>
          <p:cNvPr id="318470" name="Text Box 10"/>
          <p:cNvSpPr txBox="1">
            <a:spLocks noChangeArrowheads="1"/>
          </p:cNvSpPr>
          <p:nvPr/>
        </p:nvSpPr>
        <p:spPr bwMode="auto">
          <a:xfrm>
            <a:off x="538163" y="1916113"/>
            <a:ext cx="8064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 cerveau et le stress</a:t>
            </a:r>
          </a:p>
        </p:txBody>
      </p:sp>
      <p:sp>
        <p:nvSpPr>
          <p:cNvPr id="318471" name="Ellipse 13"/>
          <p:cNvSpPr>
            <a:spLocks noChangeArrowheads="1"/>
          </p:cNvSpPr>
          <p:nvPr/>
        </p:nvSpPr>
        <p:spPr bwMode="auto">
          <a:xfrm>
            <a:off x="3563938" y="2859088"/>
            <a:ext cx="857250" cy="714375"/>
          </a:xfrm>
          <a:prstGeom prst="ellipse">
            <a:avLst/>
          </a:prstGeom>
          <a:solidFill>
            <a:srgbClr val="D0843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3200"/>
              <a:t> 1</a:t>
            </a:r>
          </a:p>
        </p:txBody>
      </p:sp>
      <p:sp>
        <p:nvSpPr>
          <p:cNvPr id="318472" name="Ellipse 14"/>
          <p:cNvSpPr>
            <a:spLocks noChangeArrowheads="1"/>
          </p:cNvSpPr>
          <p:nvPr/>
        </p:nvSpPr>
        <p:spPr bwMode="auto">
          <a:xfrm>
            <a:off x="4211638" y="3938588"/>
            <a:ext cx="857250" cy="714375"/>
          </a:xfrm>
          <a:prstGeom prst="ellipse">
            <a:avLst/>
          </a:prstGeom>
          <a:solidFill>
            <a:srgbClr val="CBCB35"/>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3200"/>
              <a:t> 2</a:t>
            </a:r>
          </a:p>
        </p:txBody>
      </p:sp>
      <p:sp>
        <p:nvSpPr>
          <p:cNvPr id="318473" name="Ellipse 15"/>
          <p:cNvSpPr>
            <a:spLocks noChangeArrowheads="1"/>
          </p:cNvSpPr>
          <p:nvPr/>
        </p:nvSpPr>
        <p:spPr bwMode="auto">
          <a:xfrm>
            <a:off x="4067175" y="5157788"/>
            <a:ext cx="857250" cy="714375"/>
          </a:xfrm>
          <a:prstGeom prst="ellipse">
            <a:avLst/>
          </a:prstGeom>
          <a:solidFill>
            <a:srgbClr val="43823E"/>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r>
              <a:rPr lang="fr-FR" altLang="fr-FR" sz="3200"/>
              <a:t> 3</a:t>
            </a:r>
          </a:p>
        </p:txBody>
      </p:sp>
      <p:sp>
        <p:nvSpPr>
          <p:cNvPr id="318474"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6BC9195-5DD1-4AA7-A04E-28A8BFE02C1B}" type="slidenum">
              <a:rPr lang="fr-FR" altLang="fr-FR" smtClean="0">
                <a:solidFill>
                  <a:schemeClr val="tx1"/>
                </a:solidFill>
              </a:rPr>
              <a:pPr/>
              <a:t>17</a:t>
            </a:fld>
            <a:endParaRPr lang="fr-FR" altLang="fr-FR">
              <a:solidFill>
                <a:schemeClr val="tx1"/>
              </a:solidFill>
            </a:endParaRPr>
          </a:p>
        </p:txBody>
      </p:sp>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18476"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1847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17</a:t>
            </a:r>
          </a:p>
        </p:txBody>
      </p:sp>
      <p:sp>
        <p:nvSpPr>
          <p:cNvPr id="318479" name="Text Box 9"/>
          <p:cNvSpPr txBox="1">
            <a:spLocks noChangeArrowheads="1"/>
          </p:cNvSpPr>
          <p:nvPr/>
        </p:nvSpPr>
        <p:spPr bwMode="auto">
          <a:xfrm>
            <a:off x="5003800" y="5013325"/>
            <a:ext cx="389731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Néocortex</a:t>
            </a:r>
            <a:r>
              <a:rPr lang="fr-FR" altLang="fr-FR" sz="2000">
                <a:solidFill>
                  <a:srgbClr val="000000"/>
                </a:solidFill>
                <a:latin typeface="Museo 500" panose="02000000000000000000" pitchFamily="50" charset="0"/>
              </a:rPr>
              <a:t>: siège de l’intelligence, de la réflexion, de la stratégie</a:t>
            </a:r>
          </a:p>
        </p:txBody>
      </p:sp>
      <p:sp>
        <p:nvSpPr>
          <p:cNvPr id="17" name="Titre 17"/>
          <p:cNvSpPr txBox="1">
            <a:spLocks noChangeArrowheads="1"/>
          </p:cNvSpPr>
          <p:nvPr/>
        </p:nvSpPr>
        <p:spPr bwMode="auto">
          <a:xfrm>
            <a:off x="55118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Emotions associés au stress</a:t>
            </a:r>
          </a:p>
        </p:txBody>
      </p:sp>
      <p:pic>
        <p:nvPicPr>
          <p:cNvPr id="318481"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05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151313"/>
            <a:ext cx="900113"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0515" name="Text Box 4"/>
          <p:cNvSpPr txBox="1">
            <a:spLocks noChangeArrowheads="1"/>
          </p:cNvSpPr>
          <p:nvPr/>
        </p:nvSpPr>
        <p:spPr bwMode="auto">
          <a:xfrm>
            <a:off x="334963" y="2360613"/>
            <a:ext cx="84963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ctr" eaLnBrk="1" hangingPunct="1">
              <a:spcBef>
                <a:spcPts val="600"/>
              </a:spcBef>
              <a:buSzPct val="45000"/>
            </a:pPr>
            <a:r>
              <a:rPr lang="fr-FR" altLang="fr-FR" sz="2600">
                <a:solidFill>
                  <a:srgbClr val="000000"/>
                </a:solidFill>
                <a:latin typeface="Museo 500" panose="02000000000000000000" pitchFamily="50" charset="0"/>
              </a:rPr>
              <a:t>Quand un danger est perçu, le cerveau envoie un signal d’alarme qui entraîne une réaction de survie</a:t>
            </a:r>
          </a:p>
        </p:txBody>
      </p:sp>
      <p:pic>
        <p:nvPicPr>
          <p:cNvPr id="3205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663" y="3270250"/>
            <a:ext cx="863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205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488" y="4278313"/>
            <a:ext cx="654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0518"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0CDFFDCC-E7CA-4ACA-8CE2-DE6FD7D07F4D}" type="slidenum">
              <a:rPr lang="fr-FR" altLang="fr-FR" smtClean="0">
                <a:solidFill>
                  <a:schemeClr val="tx1"/>
                </a:solidFill>
              </a:rPr>
              <a:pPr/>
              <a:t>18</a:t>
            </a:fld>
            <a:endParaRPr lang="fr-FR" altLang="fr-FR">
              <a:solidFill>
                <a:schemeClr val="tx1"/>
              </a:solidFill>
            </a:endParaRP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0520"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0522"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18</a:t>
            </a:r>
          </a:p>
        </p:txBody>
      </p:sp>
      <p:sp>
        <p:nvSpPr>
          <p:cNvPr id="320523" name="Text Box 7"/>
          <p:cNvSpPr txBox="1">
            <a:spLocks noChangeArrowheads="1"/>
          </p:cNvSpPr>
          <p:nvPr/>
        </p:nvSpPr>
        <p:spPr bwMode="auto">
          <a:xfrm>
            <a:off x="2493963" y="3476625"/>
            <a:ext cx="654208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La </a:t>
            </a:r>
            <a:r>
              <a:rPr lang="fr-FR" altLang="fr-FR" sz="2600" b="1">
                <a:solidFill>
                  <a:srgbClr val="000000"/>
                </a:solidFill>
                <a:latin typeface="Museo 500" panose="02000000000000000000" pitchFamily="50" charset="0"/>
              </a:rPr>
              <a:t>fuite </a:t>
            </a:r>
            <a:r>
              <a:rPr lang="fr-FR" altLang="fr-FR" sz="2600">
                <a:solidFill>
                  <a:srgbClr val="000000"/>
                </a:solidFill>
                <a:latin typeface="Museo 500" panose="02000000000000000000" pitchFamily="50" charset="0"/>
              </a:rPr>
              <a:t>: évitement du danger physique  ou psychologique	</a:t>
            </a:r>
            <a:r>
              <a:rPr lang="fr-FR" altLang="fr-FR" sz="2600">
                <a:solidFill>
                  <a:srgbClr val="000000"/>
                </a:solidFill>
                <a:latin typeface="Calibri" panose="020F0502020204030204" pitchFamily="34" charset="0"/>
              </a:rPr>
              <a:t>			</a:t>
            </a:r>
          </a:p>
          <a:p>
            <a:pPr algn="just" eaLnBrk="1" hangingPunct="1">
              <a:lnSpc>
                <a:spcPct val="200000"/>
              </a:lnSpc>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La </a:t>
            </a:r>
            <a:r>
              <a:rPr lang="fr-FR" altLang="fr-FR" sz="2600" b="1">
                <a:solidFill>
                  <a:srgbClr val="000000"/>
                </a:solidFill>
                <a:latin typeface="Museo 500" panose="02000000000000000000" pitchFamily="50" charset="0"/>
              </a:rPr>
              <a:t>lutte </a:t>
            </a:r>
            <a:r>
              <a:rPr lang="fr-FR" altLang="fr-FR" sz="2600">
                <a:solidFill>
                  <a:srgbClr val="000000"/>
                </a:solidFill>
                <a:latin typeface="Museo 500" panose="02000000000000000000" pitchFamily="50" charset="0"/>
              </a:rPr>
              <a:t>: défense ou agression</a:t>
            </a:r>
            <a:endParaRPr lang="fr-FR" altLang="fr-FR" sz="800">
              <a:solidFill>
                <a:srgbClr val="000000"/>
              </a:solidFill>
              <a:latin typeface="Museo 500" panose="02000000000000000000" pitchFamily="50" charset="0"/>
            </a:endParaRPr>
          </a:p>
          <a:p>
            <a:pPr algn="just" eaLnBrk="1" hangingPunct="1">
              <a:lnSpc>
                <a:spcPct val="200000"/>
              </a:lnSpc>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L’</a:t>
            </a:r>
            <a:r>
              <a:rPr lang="fr-FR" altLang="fr-FR" sz="2600" b="1">
                <a:solidFill>
                  <a:srgbClr val="000000"/>
                </a:solidFill>
                <a:latin typeface="Museo 500" panose="02000000000000000000" pitchFamily="50" charset="0"/>
              </a:rPr>
              <a:t>inhibition </a:t>
            </a:r>
            <a:r>
              <a:rPr lang="fr-FR" altLang="fr-FR" sz="2600">
                <a:solidFill>
                  <a:srgbClr val="000000"/>
                </a:solidFill>
                <a:latin typeface="Museo 500" panose="02000000000000000000" pitchFamily="50" charset="0"/>
              </a:rPr>
              <a:t>: abandon, soumission</a:t>
            </a:r>
          </a:p>
        </p:txBody>
      </p:sp>
      <p:sp>
        <p:nvSpPr>
          <p:cNvPr id="14" name="Titre 17"/>
          <p:cNvSpPr txBox="1">
            <a:spLocks noChangeArrowheads="1"/>
          </p:cNvSpPr>
          <p:nvPr/>
        </p:nvSpPr>
        <p:spPr bwMode="auto">
          <a:xfrm>
            <a:off x="55118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Emotions associés au stress</a:t>
            </a:r>
          </a:p>
        </p:txBody>
      </p:sp>
      <p:pic>
        <p:nvPicPr>
          <p:cNvPr id="320525"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26" name="Text Box 3"/>
          <p:cNvSpPr txBox="1">
            <a:spLocks noChangeArrowheads="1"/>
          </p:cNvSpPr>
          <p:nvPr/>
        </p:nvSpPr>
        <p:spPr bwMode="auto">
          <a:xfrm>
            <a:off x="0" y="1825625"/>
            <a:ext cx="91440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rPr>
              <a:t>Les trois réponses au danger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25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3789363"/>
            <a:ext cx="90011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2563" name="Text Box 3"/>
          <p:cNvSpPr txBox="1">
            <a:spLocks noChangeArrowheads="1"/>
          </p:cNvSpPr>
          <p:nvPr/>
        </p:nvSpPr>
        <p:spPr bwMode="auto">
          <a:xfrm>
            <a:off x="550863" y="1917700"/>
            <a:ext cx="8064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Les émotions associées au stress</a:t>
            </a:r>
          </a:p>
        </p:txBody>
      </p:sp>
      <p:sp>
        <p:nvSpPr>
          <p:cNvPr id="322564" name="Text Box 4"/>
          <p:cNvSpPr txBox="1">
            <a:spLocks noChangeArrowheads="1"/>
          </p:cNvSpPr>
          <p:nvPr/>
        </p:nvSpPr>
        <p:spPr bwMode="auto">
          <a:xfrm>
            <a:off x="334963" y="2516188"/>
            <a:ext cx="8496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ctr" eaLnBrk="1" hangingPunct="1">
              <a:spcBef>
                <a:spcPts val="2438"/>
              </a:spcBef>
              <a:buSzPct val="45000"/>
            </a:pPr>
            <a:r>
              <a:rPr lang="fr-FR" altLang="fr-FR" sz="2200">
                <a:solidFill>
                  <a:srgbClr val="000000"/>
                </a:solidFill>
                <a:latin typeface="Museo 500" panose="02000000000000000000" pitchFamily="50" charset="0"/>
              </a:rPr>
              <a:t>Pour chaque type de réaction d’alarme</a:t>
            </a:r>
            <a:br>
              <a:rPr lang="fr-FR" altLang="fr-FR" sz="2200">
                <a:solidFill>
                  <a:srgbClr val="000000"/>
                </a:solidFill>
                <a:latin typeface="Museo 500" panose="02000000000000000000" pitchFamily="50" charset="0"/>
              </a:rPr>
            </a:br>
            <a:r>
              <a:rPr lang="fr-FR" altLang="fr-FR" sz="2200">
                <a:solidFill>
                  <a:srgbClr val="000000"/>
                </a:solidFill>
                <a:latin typeface="Museo 500" panose="02000000000000000000" pitchFamily="50" charset="0"/>
              </a:rPr>
              <a:t>on trouve une émotion de base</a:t>
            </a:r>
          </a:p>
        </p:txBody>
      </p:sp>
      <p:pic>
        <p:nvPicPr>
          <p:cNvPr id="3225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127375"/>
            <a:ext cx="863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225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4000500"/>
            <a:ext cx="654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2567" name="Text Box 7"/>
          <p:cNvSpPr txBox="1">
            <a:spLocks noChangeArrowheads="1"/>
          </p:cNvSpPr>
          <p:nvPr/>
        </p:nvSpPr>
        <p:spPr bwMode="auto">
          <a:xfrm>
            <a:off x="2124075" y="3360738"/>
            <a:ext cx="24352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1073150"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sz="2600">
                <a:solidFill>
                  <a:srgbClr val="000000"/>
                </a:solidFill>
                <a:latin typeface="Calibri" panose="020F0502020204030204" pitchFamily="34" charset="0"/>
              </a:rPr>
              <a:t>La </a:t>
            </a:r>
            <a:r>
              <a:rPr lang="fr-FR" altLang="fr-FR" sz="2600" b="1">
                <a:solidFill>
                  <a:srgbClr val="000000"/>
                </a:solidFill>
                <a:latin typeface="Calibri" panose="020F0502020204030204" pitchFamily="34" charset="0"/>
              </a:rPr>
              <a:t>fuite</a:t>
            </a:r>
            <a:r>
              <a:rPr lang="fr-FR" altLang="fr-FR" sz="2600">
                <a:solidFill>
                  <a:srgbClr val="000000"/>
                </a:solidFill>
                <a:latin typeface="Calibri" panose="020F0502020204030204" pitchFamily="34" charset="0"/>
              </a:rPr>
              <a:t>		</a:t>
            </a:r>
          </a:p>
          <a:p>
            <a:pPr algn="just" eaLnBrk="1" hangingPunct="1">
              <a:buClr>
                <a:srgbClr val="000000"/>
              </a:buClr>
              <a:buSzPct val="100000"/>
              <a:buFont typeface="Times New Roman" panose="02020603050405020304" pitchFamily="18" charset="0"/>
              <a:buNone/>
            </a:pPr>
            <a:r>
              <a:rPr lang="fr-FR" altLang="fr-FR" sz="2600">
                <a:solidFill>
                  <a:srgbClr val="000000"/>
                </a:solidFill>
                <a:latin typeface="Calibri" panose="020F0502020204030204" pitchFamily="34" charset="0"/>
              </a:rPr>
              <a:t>	</a:t>
            </a:r>
          </a:p>
          <a:p>
            <a:pPr algn="just" eaLnBrk="1" hangingPunct="1">
              <a:buClr>
                <a:srgbClr val="000000"/>
              </a:buClr>
              <a:buSzPct val="100000"/>
              <a:buFont typeface="Times New Roman" panose="02020603050405020304" pitchFamily="18" charset="0"/>
              <a:buNone/>
            </a:pPr>
            <a:r>
              <a:rPr lang="fr-FR" altLang="fr-FR" sz="2600">
                <a:solidFill>
                  <a:srgbClr val="000000"/>
                </a:solidFill>
                <a:latin typeface="Calibri" panose="020F0502020204030204" pitchFamily="34" charset="0"/>
              </a:rPr>
              <a:t>La </a:t>
            </a:r>
            <a:r>
              <a:rPr lang="fr-FR" altLang="fr-FR" sz="2600" b="1">
                <a:solidFill>
                  <a:srgbClr val="000000"/>
                </a:solidFill>
                <a:latin typeface="Calibri" panose="020F0502020204030204" pitchFamily="34" charset="0"/>
              </a:rPr>
              <a:t>lutte</a:t>
            </a:r>
          </a:p>
          <a:p>
            <a:pPr algn="just" eaLnBrk="1" hangingPunct="1">
              <a:buClr>
                <a:srgbClr val="000000"/>
              </a:buClr>
              <a:buSzPct val="100000"/>
              <a:buFont typeface="Times New Roman" panose="02020603050405020304" pitchFamily="18" charset="0"/>
              <a:buNone/>
            </a:pPr>
            <a:r>
              <a:rPr lang="fr-FR" altLang="fr-FR" sz="2600">
                <a:solidFill>
                  <a:srgbClr val="000000"/>
                </a:solidFill>
                <a:latin typeface="Calibri" panose="020F0502020204030204" pitchFamily="34" charset="0"/>
              </a:rPr>
              <a:t>	</a:t>
            </a:r>
          </a:p>
          <a:p>
            <a:pPr algn="just" eaLnBrk="1" hangingPunct="1">
              <a:buClr>
                <a:srgbClr val="000000"/>
              </a:buClr>
              <a:buSzPct val="100000"/>
              <a:buFont typeface="Times New Roman" panose="02020603050405020304" pitchFamily="18" charset="0"/>
              <a:buNone/>
            </a:pPr>
            <a:endParaRPr lang="fr-FR" altLang="fr-FR" sz="800">
              <a:solidFill>
                <a:srgbClr val="000000"/>
              </a:solidFill>
              <a:latin typeface="Calibri" panose="020F0502020204030204" pitchFamily="34" charset="0"/>
            </a:endParaRPr>
          </a:p>
          <a:p>
            <a:pPr algn="just" eaLnBrk="1" hangingPunct="1">
              <a:buClr>
                <a:srgbClr val="000000"/>
              </a:buClr>
              <a:buSzPct val="100000"/>
              <a:buFont typeface="Times New Roman" panose="02020603050405020304" pitchFamily="18" charset="0"/>
              <a:buNone/>
            </a:pPr>
            <a:r>
              <a:rPr lang="fr-FR" altLang="fr-FR" sz="2600">
                <a:solidFill>
                  <a:srgbClr val="000000"/>
                </a:solidFill>
                <a:latin typeface="Calibri" panose="020F0502020204030204" pitchFamily="34" charset="0"/>
              </a:rPr>
              <a:t>L’</a:t>
            </a:r>
            <a:r>
              <a:rPr lang="fr-FR" altLang="fr-FR" sz="2600" b="1">
                <a:solidFill>
                  <a:srgbClr val="000000"/>
                </a:solidFill>
                <a:latin typeface="Calibri" panose="020F0502020204030204" pitchFamily="34" charset="0"/>
              </a:rPr>
              <a:t>inhibition</a:t>
            </a:r>
          </a:p>
        </p:txBody>
      </p:sp>
      <p:sp>
        <p:nvSpPr>
          <p:cNvPr id="322568" name="Text Box 12"/>
          <p:cNvSpPr txBox="1">
            <a:spLocks noChangeArrowheads="1"/>
          </p:cNvSpPr>
          <p:nvPr/>
        </p:nvSpPr>
        <p:spPr bwMode="auto">
          <a:xfrm>
            <a:off x="138113" y="5643563"/>
            <a:ext cx="90058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800" i="1">
                <a:solidFill>
                  <a:srgbClr val="000000"/>
                </a:solidFill>
                <a:latin typeface="Museo 700" panose="02000000000000000000" pitchFamily="50" charset="0"/>
              </a:rPr>
              <a:t>Et vous, qu’aviez-vous ressenti ?</a:t>
            </a:r>
          </a:p>
        </p:txBody>
      </p:sp>
      <p:sp>
        <p:nvSpPr>
          <p:cNvPr id="322569" name="Freeform 13"/>
          <p:cNvSpPr>
            <a:spLocks noChangeArrowheads="1"/>
          </p:cNvSpPr>
          <p:nvPr/>
        </p:nvSpPr>
        <p:spPr bwMode="auto">
          <a:xfrm>
            <a:off x="3827463" y="3522663"/>
            <a:ext cx="2257425" cy="19050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20306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9012" y="5400"/>
                </a:lnTo>
                <a:lnTo>
                  <a:pt x="19012" y="0"/>
                </a:lnTo>
                <a:lnTo>
                  <a:pt x="21600" y="10800"/>
                </a:lnTo>
                <a:lnTo>
                  <a:pt x="19012" y="21600"/>
                </a:lnTo>
                <a:lnTo>
                  <a:pt x="19012" y="16200"/>
                </a:lnTo>
                <a:lnTo>
                  <a:pt x="0" y="16200"/>
                </a:lnTo>
                <a:lnTo>
                  <a:pt x="0" y="5400"/>
                </a:lnTo>
                <a:close/>
              </a:path>
            </a:pathLst>
          </a:custGeom>
          <a:solidFill>
            <a:srgbClr val="385723"/>
          </a:solidFill>
          <a:ln w="12600">
            <a:solidFill>
              <a:srgbClr val="385723"/>
            </a:solidFill>
            <a:miter lim="800000"/>
            <a:headEnd/>
            <a:tailEnd/>
          </a:ln>
        </p:spPr>
        <p:txBody>
          <a:bodyPr wrap="none" anchor="ctr"/>
          <a:lstStyle/>
          <a:p>
            <a:endParaRPr lang="fr-FR"/>
          </a:p>
        </p:txBody>
      </p:sp>
      <p:sp>
        <p:nvSpPr>
          <p:cNvPr id="322570" name="Freeform 14"/>
          <p:cNvSpPr>
            <a:spLocks noChangeArrowheads="1"/>
          </p:cNvSpPr>
          <p:nvPr/>
        </p:nvSpPr>
        <p:spPr bwMode="auto">
          <a:xfrm>
            <a:off x="3827463" y="4302125"/>
            <a:ext cx="2257425" cy="2222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20306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9012" y="5400"/>
                </a:lnTo>
                <a:lnTo>
                  <a:pt x="19012" y="0"/>
                </a:lnTo>
                <a:lnTo>
                  <a:pt x="21600" y="10800"/>
                </a:lnTo>
                <a:lnTo>
                  <a:pt x="19012" y="21600"/>
                </a:lnTo>
                <a:lnTo>
                  <a:pt x="19012" y="16200"/>
                </a:lnTo>
                <a:lnTo>
                  <a:pt x="0" y="16200"/>
                </a:lnTo>
                <a:lnTo>
                  <a:pt x="0" y="5400"/>
                </a:lnTo>
                <a:close/>
              </a:path>
            </a:pathLst>
          </a:custGeom>
          <a:solidFill>
            <a:srgbClr val="FF0000"/>
          </a:solidFill>
          <a:ln w="12600">
            <a:solidFill>
              <a:srgbClr val="FF0000"/>
            </a:solidFill>
            <a:miter lim="800000"/>
            <a:headEnd/>
            <a:tailEnd/>
          </a:ln>
        </p:spPr>
        <p:txBody>
          <a:bodyPr wrap="none" anchor="ctr"/>
          <a:lstStyle/>
          <a:p>
            <a:endParaRPr lang="fr-FR"/>
          </a:p>
        </p:txBody>
      </p:sp>
      <p:sp>
        <p:nvSpPr>
          <p:cNvPr id="322571" name="Freeform 15"/>
          <p:cNvSpPr>
            <a:spLocks noChangeArrowheads="1"/>
          </p:cNvSpPr>
          <p:nvPr/>
        </p:nvSpPr>
        <p:spPr bwMode="auto">
          <a:xfrm>
            <a:off x="3827463" y="5216525"/>
            <a:ext cx="2257425" cy="2349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20306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9012" y="5400"/>
                </a:lnTo>
                <a:lnTo>
                  <a:pt x="19012" y="0"/>
                </a:lnTo>
                <a:lnTo>
                  <a:pt x="21600" y="10800"/>
                </a:lnTo>
                <a:lnTo>
                  <a:pt x="19012" y="21600"/>
                </a:lnTo>
                <a:lnTo>
                  <a:pt x="19012" y="16200"/>
                </a:lnTo>
                <a:lnTo>
                  <a:pt x="0" y="16200"/>
                </a:lnTo>
                <a:lnTo>
                  <a:pt x="0" y="5400"/>
                </a:lnTo>
                <a:close/>
              </a:path>
            </a:pathLst>
          </a:custGeom>
          <a:solidFill>
            <a:srgbClr val="002060"/>
          </a:solidFill>
          <a:ln w="12600">
            <a:solidFill>
              <a:srgbClr val="002060"/>
            </a:solidFill>
            <a:miter lim="800000"/>
            <a:headEnd/>
            <a:tailEnd/>
          </a:ln>
        </p:spPr>
        <p:txBody>
          <a:bodyPr wrap="none" anchor="ctr"/>
          <a:lstStyle/>
          <a:p>
            <a:endParaRPr lang="fr-FR"/>
          </a:p>
        </p:txBody>
      </p:sp>
      <p:sp>
        <p:nvSpPr>
          <p:cNvPr id="322572" name="ZoneTexte 16"/>
          <p:cNvSpPr txBox="1">
            <a:spLocks noChangeArrowheads="1"/>
          </p:cNvSpPr>
          <p:nvPr/>
        </p:nvSpPr>
        <p:spPr bwMode="auto">
          <a:xfrm>
            <a:off x="6240463" y="3276600"/>
            <a:ext cx="1500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3200" b="1">
                <a:solidFill>
                  <a:srgbClr val="43823E"/>
                </a:solidFill>
                <a:latin typeface="AR CHRISTY" pitchFamily="2" charset="0"/>
              </a:rPr>
              <a:t>PEUR</a:t>
            </a:r>
          </a:p>
        </p:txBody>
      </p:sp>
      <p:sp>
        <p:nvSpPr>
          <p:cNvPr id="322573" name="ZoneTexte 17"/>
          <p:cNvSpPr txBox="1">
            <a:spLocks noChangeArrowheads="1"/>
          </p:cNvSpPr>
          <p:nvPr/>
        </p:nvSpPr>
        <p:spPr bwMode="auto">
          <a:xfrm>
            <a:off x="6227763" y="4076700"/>
            <a:ext cx="2000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fr-FR" altLang="fr-FR" sz="3200" b="1">
                <a:solidFill>
                  <a:srgbClr val="FF0000"/>
                </a:solidFill>
                <a:latin typeface="AR CHRISTY" pitchFamily="2" charset="0"/>
              </a:rPr>
              <a:t>COLERE</a:t>
            </a:r>
          </a:p>
        </p:txBody>
      </p:sp>
      <p:sp>
        <p:nvSpPr>
          <p:cNvPr id="19" name="ZoneTexte 18"/>
          <p:cNvSpPr txBox="1"/>
          <p:nvPr/>
        </p:nvSpPr>
        <p:spPr>
          <a:xfrm>
            <a:off x="6203950" y="4959350"/>
            <a:ext cx="1897063" cy="584200"/>
          </a:xfrm>
          <a:prstGeom prst="rect">
            <a:avLst/>
          </a:prstGeom>
          <a:noFill/>
        </p:spPr>
        <p:txBody>
          <a:bodyPr>
            <a:spAutoFit/>
          </a:bodyPr>
          <a:lstStyle/>
          <a:p>
            <a:pPr eaLnBrk="1" hangingPunct="1">
              <a:defRPr/>
            </a:pPr>
            <a:r>
              <a:rPr lang="fr-FR" sz="3200" b="1" dirty="0">
                <a:solidFill>
                  <a:schemeClr val="accent2">
                    <a:lumMod val="50000"/>
                  </a:schemeClr>
                </a:solidFill>
                <a:latin typeface="AR CHRISTY"/>
              </a:rPr>
              <a:t>TRISTESSE</a:t>
            </a:r>
          </a:p>
        </p:txBody>
      </p:sp>
      <p:sp>
        <p:nvSpPr>
          <p:cNvPr id="322575"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707097C9-AEF1-4F60-B248-B23D8C930B9C}" type="slidenum">
              <a:rPr lang="fr-FR" altLang="fr-FR" smtClean="0">
                <a:solidFill>
                  <a:schemeClr val="tx1"/>
                </a:solidFill>
              </a:rPr>
              <a:pPr/>
              <a:t>19</a:t>
            </a:fld>
            <a:endParaRPr lang="fr-FR" altLang="fr-FR">
              <a:solidFill>
                <a:schemeClr val="tx1"/>
              </a:solidFill>
            </a:endParaRPr>
          </a:p>
        </p:txBody>
      </p:sp>
      <p:sp>
        <p:nvSpPr>
          <p:cNvPr id="18" name="ZoneTexte 1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2577"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2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257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19</a:t>
            </a:r>
          </a:p>
        </p:txBody>
      </p:sp>
      <p:sp>
        <p:nvSpPr>
          <p:cNvPr id="22" name="Titre 17"/>
          <p:cNvSpPr txBox="1">
            <a:spLocks noChangeArrowheads="1"/>
          </p:cNvSpPr>
          <p:nvPr/>
        </p:nvSpPr>
        <p:spPr bwMode="auto">
          <a:xfrm>
            <a:off x="55118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Emotions associés au stress</a:t>
            </a:r>
          </a:p>
        </p:txBody>
      </p:sp>
      <p:pic>
        <p:nvPicPr>
          <p:cNvPr id="322581"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7746"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47" name="Im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48" name="Espace réservé du numéro de diapositive 1"/>
          <p:cNvSpPr txBox="1">
            <a:spLocks noChangeArrowheads="1"/>
          </p:cNvSpPr>
          <p:nvPr/>
        </p:nvSpPr>
        <p:spPr bwMode="auto">
          <a:xfrm>
            <a:off x="3419475" y="6267450"/>
            <a:ext cx="518318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lvl1pPr>
              <a:lnSpc>
                <a:spcPct val="93000"/>
              </a:lnSpc>
              <a:spcBef>
                <a:spcPts val="1425"/>
              </a:spcBef>
              <a:buClr>
                <a:srgbClr val="000000"/>
              </a:buClr>
              <a:buSzPct val="100000"/>
              <a:buFont typeface="Times New Roman" panose="02020603050405020304" pitchFamily="18" charset="0"/>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defRPr sz="2000">
                <a:solidFill>
                  <a:srgbClr val="000000"/>
                </a:solidFill>
                <a:latin typeface="Arial" panose="020B0604020202020204" pitchFamily="34" charset="0"/>
                <a:ea typeface="AR PL SungtiL GB"/>
                <a:cs typeface="AR PL SungtiL GB"/>
              </a:defRPr>
            </a:lvl9pPr>
          </a:lstStyle>
          <a:p>
            <a:pPr algn="r">
              <a:lnSpc>
                <a:spcPct val="100000"/>
              </a:lnSpc>
              <a:spcBef>
                <a:spcPct val="0"/>
              </a:spcBef>
              <a:buClrTx/>
              <a:buSzTx/>
              <a:buFontTx/>
              <a:buNone/>
            </a:pPr>
            <a:r>
              <a:rPr lang="fr-FR" altLang="fr-FR" sz="1200">
                <a:solidFill>
                  <a:schemeClr val="tx1"/>
                </a:solidFill>
              </a:rPr>
              <a:t> –     </a:t>
            </a:r>
            <a:fld id="{9E8F257E-9F3A-4ECE-B548-BBC937CCB128}" type="slidenum">
              <a:rPr lang="fr-FR" altLang="fr-FR" sz="1200">
                <a:solidFill>
                  <a:schemeClr val="tx1"/>
                </a:solidFill>
              </a:rPr>
              <a:pPr algn="r">
                <a:lnSpc>
                  <a:spcPct val="100000"/>
                </a:lnSpc>
                <a:spcBef>
                  <a:spcPct val="0"/>
                </a:spcBef>
                <a:buClrTx/>
                <a:buSzTx/>
                <a:buFontTx/>
                <a:buNone/>
              </a:pPr>
              <a:t>2</a:t>
            </a:fld>
            <a:endParaRPr lang="fr-FR" altLang="fr-FR" sz="1200">
              <a:solidFill>
                <a:schemeClr val="tx1"/>
              </a:solidFill>
            </a:endParaRPr>
          </a:p>
        </p:txBody>
      </p:sp>
      <p:pic>
        <p:nvPicPr>
          <p:cNvPr id="287749"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87751"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8775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a:t>
            </a:r>
          </a:p>
        </p:txBody>
      </p:sp>
      <p:sp>
        <p:nvSpPr>
          <p:cNvPr id="12" name="Rectangle 17"/>
          <p:cNvSpPr/>
          <p:nvPr/>
        </p:nvSpPr>
        <p:spPr>
          <a:xfrm>
            <a:off x="5935663" y="3187700"/>
            <a:ext cx="2890837" cy="2185988"/>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Museo 500" panose="02000000000000000000" pitchFamily="50" charset="0"/>
                <a:cs typeface="Arial" pitchFamily="34"/>
              </a:rPr>
              <a:t>Objectifs de l’étape 2</a:t>
            </a:r>
          </a:p>
          <a:p>
            <a:pPr algn="ctr" eaLnBrk="1" fontAlgn="auto" hangingPunct="1">
              <a:spcBef>
                <a:spcPts val="0"/>
              </a:spcBef>
              <a:spcAft>
                <a:spcPts val="0"/>
              </a:spcAft>
              <a:defRPr sz="1800" b="0" i="0" u="none" strike="noStrike" kern="0" cap="none" spc="0" baseline="0">
                <a:solidFill>
                  <a:srgbClr val="000000"/>
                </a:solidFill>
                <a:uFillTx/>
              </a:defRPr>
            </a:pPr>
            <a:endParaRPr lang="fr-FR" sz="1400" b="1" u="sng" kern="0" dirty="0">
              <a:solidFill>
                <a:srgbClr val="00A1DA"/>
              </a:solidFill>
              <a:latin typeface="Arial" pitchFamily="34"/>
              <a:cs typeface="Arial" pitchFamily="34"/>
            </a:endParaRPr>
          </a:p>
          <a:p>
            <a:pPr algn="ctr" eaLnBrk="1" fontAlgn="auto" hangingPunct="1">
              <a:spcBef>
                <a:spcPts val="0"/>
              </a:spcBef>
              <a:spcAft>
                <a:spcPts val="0"/>
              </a:spcAft>
              <a:buSzPct val="100000"/>
              <a:defRPr sz="1800" b="0" i="0" u="none" strike="noStrike" kern="0" cap="none" spc="0" baseline="0">
                <a:solidFill>
                  <a:srgbClr val="000000"/>
                </a:solidFill>
                <a:uFillTx/>
              </a:defRPr>
            </a:pPr>
            <a:r>
              <a:rPr lang="fr-FR" sz="2200" kern="0" dirty="0">
                <a:solidFill>
                  <a:srgbClr val="EAB200"/>
                </a:solidFill>
                <a:latin typeface="Museo 500" panose="02000000000000000000" pitchFamily="50" charset="0"/>
                <a:cs typeface="Arial" pitchFamily="34"/>
              </a:rPr>
              <a:t>Identifier, </a:t>
            </a:r>
          </a:p>
          <a:p>
            <a:pPr algn="ctr" eaLnBrk="1" fontAlgn="auto" hangingPunct="1">
              <a:spcBef>
                <a:spcPts val="0"/>
              </a:spcBef>
              <a:spcAft>
                <a:spcPts val="0"/>
              </a:spcAft>
              <a:buSzPct val="100000"/>
              <a:defRPr sz="1800" b="0" i="0" u="none" strike="noStrike" kern="0" cap="none" spc="0" baseline="0">
                <a:solidFill>
                  <a:srgbClr val="000000"/>
                </a:solidFill>
                <a:uFillTx/>
              </a:defRPr>
            </a:pPr>
            <a:r>
              <a:rPr lang="fr-FR" sz="2200" kern="0" dirty="0">
                <a:solidFill>
                  <a:srgbClr val="EAB200"/>
                </a:solidFill>
                <a:latin typeface="Museo 500" panose="02000000000000000000" pitchFamily="50" charset="0"/>
                <a:cs typeface="Arial" pitchFamily="34"/>
              </a:rPr>
              <a:t>comprendre et gérer le stress</a:t>
            </a:r>
          </a:p>
        </p:txBody>
      </p:sp>
      <p:pic>
        <p:nvPicPr>
          <p:cNvPr id="287755"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2159000"/>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Freeform 1"/>
          <p:cNvSpPr>
            <a:spLocks noChangeArrowheads="1"/>
          </p:cNvSpPr>
          <p:nvPr/>
        </p:nvSpPr>
        <p:spPr bwMode="auto">
          <a:xfrm>
            <a:off x="487363" y="2728913"/>
            <a:ext cx="3076575" cy="6286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000"/>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Ce que je ressens</a:t>
            </a:r>
          </a:p>
        </p:txBody>
      </p:sp>
      <p:sp>
        <p:nvSpPr>
          <p:cNvPr id="324611" name="Text Box 3"/>
          <p:cNvSpPr txBox="1">
            <a:spLocks noChangeArrowheads="1"/>
          </p:cNvSpPr>
          <p:nvPr/>
        </p:nvSpPr>
        <p:spPr bwMode="auto">
          <a:xfrm>
            <a:off x="0" y="1863725"/>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Les émotions associées au stress</a:t>
            </a:r>
          </a:p>
        </p:txBody>
      </p:sp>
      <p:sp>
        <p:nvSpPr>
          <p:cNvPr id="324612" name="Text Box 4"/>
          <p:cNvSpPr txBox="1">
            <a:spLocks noChangeArrowheads="1"/>
          </p:cNvSpPr>
          <p:nvPr/>
        </p:nvSpPr>
        <p:spPr bwMode="auto">
          <a:xfrm>
            <a:off x="3687763" y="2724150"/>
            <a:ext cx="56372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SzPct val="45000"/>
            </a:pPr>
            <a:r>
              <a:rPr lang="fr-FR" altLang="fr-FR" sz="2200">
                <a:solidFill>
                  <a:srgbClr val="000000"/>
                </a:solidFill>
                <a:latin typeface="Museo 500" panose="02000000000000000000" pitchFamily="50" charset="0"/>
              </a:rPr>
              <a:t>Urgence intérieure </a:t>
            </a:r>
          </a:p>
          <a:p>
            <a:pPr eaLnBrk="1" hangingPunct="1">
              <a:buSzPct val="45000"/>
            </a:pPr>
            <a:r>
              <a:rPr lang="fr-FR" altLang="fr-FR" sz="2200">
                <a:solidFill>
                  <a:srgbClr val="000000"/>
                </a:solidFill>
                <a:latin typeface="Museo 500" panose="02000000000000000000" pitchFamily="50" charset="0"/>
              </a:rPr>
              <a:t>Perte de stabilité </a:t>
            </a:r>
          </a:p>
          <a:p>
            <a:pPr eaLnBrk="1" hangingPunct="1">
              <a:buSzPct val="45000"/>
            </a:pPr>
            <a:r>
              <a:rPr lang="fr-FR" altLang="fr-FR" sz="2200">
                <a:solidFill>
                  <a:srgbClr val="000000"/>
                </a:solidFill>
                <a:latin typeface="Museo 500" panose="02000000000000000000" pitchFamily="50" charset="0"/>
              </a:rPr>
              <a:t>Nervosité, agitation </a:t>
            </a:r>
          </a:p>
          <a:p>
            <a:pPr eaLnBrk="1" hangingPunct="1">
              <a:buSzPct val="45000"/>
            </a:pPr>
            <a:r>
              <a:rPr lang="fr-FR" altLang="fr-FR" sz="2200">
                <a:solidFill>
                  <a:srgbClr val="000000"/>
                </a:solidFill>
                <a:latin typeface="Museo 500" panose="02000000000000000000" pitchFamily="50" charset="0"/>
              </a:rPr>
              <a:t>Mouvements précipités, tremblements </a:t>
            </a:r>
          </a:p>
          <a:p>
            <a:pPr eaLnBrk="1" hangingPunct="1">
              <a:buSzPct val="45000"/>
            </a:pPr>
            <a:r>
              <a:rPr lang="fr-FR" altLang="fr-FR" sz="2200">
                <a:solidFill>
                  <a:srgbClr val="000000"/>
                </a:solidFill>
                <a:latin typeface="Museo 500" panose="02000000000000000000" pitchFamily="50" charset="0"/>
              </a:rPr>
              <a:t>Poitrine et gorge serrées </a:t>
            </a:r>
          </a:p>
        </p:txBody>
      </p:sp>
      <p:sp>
        <p:nvSpPr>
          <p:cNvPr id="324613" name="Text Box 5"/>
          <p:cNvSpPr txBox="1">
            <a:spLocks noChangeArrowheads="1"/>
          </p:cNvSpPr>
          <p:nvPr/>
        </p:nvSpPr>
        <p:spPr bwMode="auto">
          <a:xfrm>
            <a:off x="6103938" y="4508500"/>
            <a:ext cx="23558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500" panose="02000000000000000000" pitchFamily="50" charset="0"/>
              </a:rPr>
              <a:t>Etre protégé Etre rassuré Etre défendu</a:t>
            </a:r>
          </a:p>
        </p:txBody>
      </p:sp>
      <p:sp>
        <p:nvSpPr>
          <p:cNvPr id="324614" name="Freeform 6"/>
          <p:cNvSpPr>
            <a:spLocks noChangeArrowheads="1"/>
          </p:cNvSpPr>
          <p:nvPr/>
        </p:nvSpPr>
        <p:spPr bwMode="auto">
          <a:xfrm>
            <a:off x="3709988" y="4776788"/>
            <a:ext cx="2301875" cy="6286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AB200"/>
          </a:solidFill>
          <a:ln w="12600">
            <a:solidFill>
              <a:srgbClr val="EAB20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Mes besoins</a:t>
            </a:r>
          </a:p>
        </p:txBody>
      </p:sp>
      <p:pic>
        <p:nvPicPr>
          <p:cNvPr id="3246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984625"/>
            <a:ext cx="25622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4616" name="ZoneTexte 9"/>
          <p:cNvSpPr txBox="1">
            <a:spLocks noChangeArrowheads="1"/>
          </p:cNvSpPr>
          <p:nvPr/>
        </p:nvSpPr>
        <p:spPr bwMode="auto">
          <a:xfrm>
            <a:off x="1331913" y="3284538"/>
            <a:ext cx="1368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3200" b="1">
                <a:solidFill>
                  <a:srgbClr val="00B050"/>
                </a:solidFill>
              </a:rPr>
              <a:t>PEUR</a:t>
            </a:r>
          </a:p>
        </p:txBody>
      </p:sp>
      <p:sp>
        <p:nvSpPr>
          <p:cNvPr id="32461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E1174D2E-0C3F-4F2C-837C-81D3336B1599}" type="slidenum">
              <a:rPr lang="fr-FR" altLang="fr-FR" smtClean="0">
                <a:solidFill>
                  <a:schemeClr val="tx1"/>
                </a:solidFill>
              </a:rPr>
              <a:pPr/>
              <a:t>20</a:t>
            </a:fld>
            <a:endParaRPr lang="fr-FR" altLang="fr-FR">
              <a:solidFill>
                <a:schemeClr val="tx1"/>
              </a:solidFill>
            </a:endParaRPr>
          </a:p>
        </p:txBody>
      </p:sp>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4619"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462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20</a:t>
            </a:r>
          </a:p>
        </p:txBody>
      </p:sp>
      <p:sp>
        <p:nvSpPr>
          <p:cNvPr id="15" name="Titre 17"/>
          <p:cNvSpPr txBox="1">
            <a:spLocks noChangeArrowheads="1"/>
          </p:cNvSpPr>
          <p:nvPr/>
        </p:nvSpPr>
        <p:spPr bwMode="auto">
          <a:xfrm>
            <a:off x="55118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Emotions associés au stress</a:t>
            </a:r>
          </a:p>
        </p:txBody>
      </p:sp>
      <p:pic>
        <p:nvPicPr>
          <p:cNvPr id="324623"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Text Box 6"/>
          <p:cNvSpPr txBox="1">
            <a:spLocks noChangeArrowheads="1"/>
          </p:cNvSpPr>
          <p:nvPr/>
        </p:nvSpPr>
        <p:spPr bwMode="auto">
          <a:xfrm>
            <a:off x="3708400" y="2492375"/>
            <a:ext cx="49212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Tension, pression</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Rigidité</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Enervement</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Agressivité</a:t>
            </a:r>
          </a:p>
        </p:txBody>
      </p:sp>
      <p:sp>
        <p:nvSpPr>
          <p:cNvPr id="326659" name="Text Box 7"/>
          <p:cNvSpPr txBox="1">
            <a:spLocks noChangeArrowheads="1"/>
          </p:cNvSpPr>
          <p:nvPr/>
        </p:nvSpPr>
        <p:spPr bwMode="auto">
          <a:xfrm>
            <a:off x="6011863" y="4513263"/>
            <a:ext cx="28844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500" panose="02000000000000000000" pitchFamily="50" charset="0"/>
              </a:rPr>
              <a:t>Etre reconnu</a:t>
            </a:r>
          </a:p>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500" panose="02000000000000000000" pitchFamily="50" charset="0"/>
              </a:rPr>
              <a:t>Etre respecté</a:t>
            </a:r>
            <a:br>
              <a:rPr lang="fr-FR" altLang="fr-FR" sz="2400" b="1">
                <a:solidFill>
                  <a:srgbClr val="00B050"/>
                </a:solidFill>
                <a:latin typeface="Museo 500" panose="02000000000000000000" pitchFamily="50" charset="0"/>
              </a:rPr>
            </a:br>
            <a:r>
              <a:rPr lang="fr-FR" altLang="fr-FR" sz="2400" b="1">
                <a:solidFill>
                  <a:srgbClr val="00B050"/>
                </a:solidFill>
                <a:latin typeface="Museo 500" panose="02000000000000000000" pitchFamily="50" charset="0"/>
              </a:rPr>
              <a:t>Etre compris</a:t>
            </a:r>
          </a:p>
        </p:txBody>
      </p:sp>
      <p:pic>
        <p:nvPicPr>
          <p:cNvPr id="3266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16338"/>
            <a:ext cx="302418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6661" name="ZoneTexte 10"/>
          <p:cNvSpPr txBox="1">
            <a:spLocks noChangeArrowheads="1"/>
          </p:cNvSpPr>
          <p:nvPr/>
        </p:nvSpPr>
        <p:spPr bwMode="auto">
          <a:xfrm>
            <a:off x="1138238" y="3060700"/>
            <a:ext cx="2786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3200" b="1">
                <a:solidFill>
                  <a:srgbClr val="FF0000"/>
                </a:solidFill>
              </a:rPr>
              <a:t>COLERE</a:t>
            </a:r>
          </a:p>
        </p:txBody>
      </p:sp>
      <p:sp>
        <p:nvSpPr>
          <p:cNvPr id="32666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C3ECAB37-D9B1-4533-88F9-6A41B3EA6936}" type="slidenum">
              <a:rPr lang="fr-FR" altLang="fr-FR" smtClean="0">
                <a:solidFill>
                  <a:schemeClr val="tx1"/>
                </a:solidFill>
              </a:rPr>
              <a:pPr/>
              <a:t>21</a:t>
            </a:fld>
            <a:endParaRPr lang="fr-FR" altLang="fr-FR">
              <a:solidFill>
                <a:schemeClr val="tx1"/>
              </a:solidFill>
            </a:endParaRPr>
          </a:p>
        </p:txBody>
      </p:sp>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666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666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21</a:t>
            </a:r>
          </a:p>
        </p:txBody>
      </p:sp>
      <p:sp>
        <p:nvSpPr>
          <p:cNvPr id="15" name="Titre 17"/>
          <p:cNvSpPr txBox="1">
            <a:spLocks noChangeArrowheads="1"/>
          </p:cNvSpPr>
          <p:nvPr/>
        </p:nvSpPr>
        <p:spPr bwMode="auto">
          <a:xfrm>
            <a:off x="55118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Emotions associés au stress</a:t>
            </a:r>
          </a:p>
        </p:txBody>
      </p:sp>
      <p:sp>
        <p:nvSpPr>
          <p:cNvPr id="326668" name="Freeform 1"/>
          <p:cNvSpPr>
            <a:spLocks noChangeArrowheads="1"/>
          </p:cNvSpPr>
          <p:nvPr/>
        </p:nvSpPr>
        <p:spPr bwMode="auto">
          <a:xfrm>
            <a:off x="487363" y="2513013"/>
            <a:ext cx="3076575" cy="6286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000"/>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Ce que je ressens</a:t>
            </a:r>
          </a:p>
        </p:txBody>
      </p:sp>
      <p:sp>
        <p:nvSpPr>
          <p:cNvPr id="326669" name="Freeform 6"/>
          <p:cNvSpPr>
            <a:spLocks noChangeArrowheads="1"/>
          </p:cNvSpPr>
          <p:nvPr/>
        </p:nvSpPr>
        <p:spPr bwMode="auto">
          <a:xfrm>
            <a:off x="3709988" y="4776788"/>
            <a:ext cx="2301875" cy="6286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AB200"/>
          </a:solidFill>
          <a:ln w="12600">
            <a:solidFill>
              <a:srgbClr val="EAB20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Mes besoins</a:t>
            </a:r>
          </a:p>
        </p:txBody>
      </p:sp>
      <p:sp>
        <p:nvSpPr>
          <p:cNvPr id="326670" name="Text Box 3"/>
          <p:cNvSpPr txBox="1">
            <a:spLocks noChangeArrowheads="1"/>
          </p:cNvSpPr>
          <p:nvPr/>
        </p:nvSpPr>
        <p:spPr bwMode="auto">
          <a:xfrm>
            <a:off x="0" y="1863725"/>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Les émotions associées au stress</a:t>
            </a:r>
          </a:p>
        </p:txBody>
      </p:sp>
      <p:pic>
        <p:nvPicPr>
          <p:cNvPr id="326671"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Text Box 6"/>
          <p:cNvSpPr txBox="1">
            <a:spLocks noChangeArrowheads="1"/>
          </p:cNvSpPr>
          <p:nvPr/>
        </p:nvSpPr>
        <p:spPr bwMode="auto">
          <a:xfrm>
            <a:off x="3709988" y="2451100"/>
            <a:ext cx="563721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Lassitude</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Faiblesse physique </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Sensation d'être perdu </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Malaise, gêne </a:t>
            </a:r>
          </a:p>
          <a:p>
            <a:pPr eaLnBrk="1" hangingPunct="1">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Envie de pleurer</a:t>
            </a:r>
          </a:p>
        </p:txBody>
      </p:sp>
      <p:sp>
        <p:nvSpPr>
          <p:cNvPr id="328707" name="Text Box 7"/>
          <p:cNvSpPr txBox="1">
            <a:spLocks noChangeArrowheads="1"/>
          </p:cNvSpPr>
          <p:nvPr/>
        </p:nvSpPr>
        <p:spPr bwMode="auto">
          <a:xfrm>
            <a:off x="6011863" y="4524375"/>
            <a:ext cx="3146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500" panose="02000000000000000000" pitchFamily="50" charset="0"/>
              </a:rPr>
              <a:t>Etre écouté</a:t>
            </a:r>
          </a:p>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500" panose="02000000000000000000" pitchFamily="50" charset="0"/>
              </a:rPr>
              <a:t>Etre consolé</a:t>
            </a:r>
          </a:p>
          <a:p>
            <a:pPr eaLnBrk="1" hangingPunct="1">
              <a:buClr>
                <a:srgbClr val="000000"/>
              </a:buClr>
              <a:buSzPct val="100000"/>
              <a:buFont typeface="Times New Roman" panose="02020603050405020304" pitchFamily="18" charset="0"/>
              <a:buNone/>
            </a:pPr>
            <a:r>
              <a:rPr lang="fr-FR" altLang="fr-FR" sz="2400" b="1">
                <a:solidFill>
                  <a:srgbClr val="00B050"/>
                </a:solidFill>
                <a:latin typeface="Museo 500" panose="02000000000000000000" pitchFamily="50" charset="0"/>
              </a:rPr>
              <a:t>Etre accompagné</a:t>
            </a:r>
          </a:p>
        </p:txBody>
      </p:sp>
      <p:pic>
        <p:nvPicPr>
          <p:cNvPr id="32870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3690938"/>
            <a:ext cx="241935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28709" name="ZoneTexte 11"/>
          <p:cNvSpPr txBox="1">
            <a:spLocks noChangeArrowheads="1"/>
          </p:cNvSpPr>
          <p:nvPr/>
        </p:nvSpPr>
        <p:spPr bwMode="auto">
          <a:xfrm>
            <a:off x="777875" y="3062288"/>
            <a:ext cx="2786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sz="3200" b="1">
                <a:solidFill>
                  <a:schemeClr val="accent2"/>
                </a:solidFill>
              </a:rPr>
              <a:t>TRISTESSE</a:t>
            </a:r>
          </a:p>
        </p:txBody>
      </p:sp>
      <p:sp>
        <p:nvSpPr>
          <p:cNvPr id="328710"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1BAA603F-DECD-43AF-A01E-3CCAFEAB402A}" type="slidenum">
              <a:rPr lang="fr-FR" altLang="fr-FR" smtClean="0">
                <a:solidFill>
                  <a:schemeClr val="tx1"/>
                </a:solidFill>
              </a:rPr>
              <a:pPr/>
              <a:t>22</a:t>
            </a:fld>
            <a:endParaRPr lang="fr-FR" altLang="fr-FR">
              <a:solidFill>
                <a:schemeClr val="tx1"/>
              </a:solidFill>
            </a:endParaRPr>
          </a:p>
        </p:txBody>
      </p:sp>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28712"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2871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22</a:t>
            </a:r>
          </a:p>
        </p:txBody>
      </p:sp>
      <p:sp>
        <p:nvSpPr>
          <p:cNvPr id="328715" name="Freeform 1"/>
          <p:cNvSpPr>
            <a:spLocks noChangeArrowheads="1"/>
          </p:cNvSpPr>
          <p:nvPr/>
        </p:nvSpPr>
        <p:spPr bwMode="auto">
          <a:xfrm>
            <a:off x="487363" y="2513013"/>
            <a:ext cx="3076575" cy="6286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000"/>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Ce que je ressens</a:t>
            </a:r>
          </a:p>
        </p:txBody>
      </p:sp>
      <p:sp>
        <p:nvSpPr>
          <p:cNvPr id="328716" name="Freeform 6"/>
          <p:cNvSpPr>
            <a:spLocks noChangeArrowheads="1"/>
          </p:cNvSpPr>
          <p:nvPr/>
        </p:nvSpPr>
        <p:spPr bwMode="auto">
          <a:xfrm>
            <a:off x="3709988" y="4776788"/>
            <a:ext cx="2301875" cy="6286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AB200"/>
          </a:solidFill>
          <a:ln w="12600">
            <a:solidFill>
              <a:srgbClr val="EAB20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a:solidFill>
                  <a:srgbClr val="000000"/>
                </a:solidFill>
                <a:latin typeface="Museo 500" panose="02000000000000000000" pitchFamily="50" charset="0"/>
              </a:rPr>
              <a:t>Mes besoins</a:t>
            </a:r>
          </a:p>
        </p:txBody>
      </p:sp>
      <p:sp>
        <p:nvSpPr>
          <p:cNvPr id="328717" name="Text Box 3"/>
          <p:cNvSpPr txBox="1">
            <a:spLocks noChangeArrowheads="1"/>
          </p:cNvSpPr>
          <p:nvPr/>
        </p:nvSpPr>
        <p:spPr bwMode="auto">
          <a:xfrm>
            <a:off x="0" y="1863725"/>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Les émotions associées au stress</a:t>
            </a:r>
          </a:p>
        </p:txBody>
      </p:sp>
      <p:pic>
        <p:nvPicPr>
          <p:cNvPr id="32871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re 17"/>
          <p:cNvSpPr txBox="1">
            <a:spLocks noChangeArrowheads="1"/>
          </p:cNvSpPr>
          <p:nvPr/>
        </p:nvSpPr>
        <p:spPr bwMode="auto">
          <a:xfrm>
            <a:off x="55118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Emotions associés au stress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Text Box 4"/>
          <p:cNvSpPr txBox="1">
            <a:spLocks noChangeArrowheads="1"/>
          </p:cNvSpPr>
          <p:nvPr/>
        </p:nvSpPr>
        <p:spPr bwMode="auto">
          <a:xfrm>
            <a:off x="-180975" y="2128838"/>
            <a:ext cx="28352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2400" b="1">
                <a:latin typeface="Museo 500" panose="02000000000000000000" pitchFamily="50" charset="0"/>
              </a:rPr>
              <a:t>Stressomètre</a:t>
            </a:r>
          </a:p>
        </p:txBody>
      </p:sp>
      <p:sp>
        <p:nvSpPr>
          <p:cNvPr id="330755"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B53D9E86-E2E8-46F5-A127-7B975F9FDE44}" type="slidenum">
              <a:rPr lang="fr-FR" altLang="fr-FR" smtClean="0">
                <a:solidFill>
                  <a:schemeClr val="tx1"/>
                </a:solidFill>
              </a:rPr>
              <a:pPr/>
              <a:t>23</a:t>
            </a:fld>
            <a:endParaRPr lang="fr-FR" altLang="fr-FR">
              <a:solidFill>
                <a:schemeClr val="tx1"/>
              </a:solidFill>
            </a:endParaRPr>
          </a:p>
        </p:txBody>
      </p:sp>
      <p:pic>
        <p:nvPicPr>
          <p:cNvPr id="330756"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674938"/>
            <a:ext cx="516255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0758"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076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23</a:t>
            </a:r>
          </a:p>
        </p:txBody>
      </p:sp>
      <p:sp>
        <p:nvSpPr>
          <p:cNvPr id="330761" name="Text Box 3"/>
          <p:cNvSpPr txBox="1">
            <a:spLocks noChangeArrowheads="1"/>
          </p:cNvSpPr>
          <p:nvPr/>
        </p:nvSpPr>
        <p:spPr bwMode="auto">
          <a:xfrm>
            <a:off x="5991225" y="2740025"/>
            <a:ext cx="282892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1pPr>
            <a:lvl2pPr>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2pPr>
            <a:lvl3pPr>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3pPr>
            <a:lvl4pPr>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4pPr>
            <a:lvl5pPr>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1095375" algn="l"/>
                <a:tab pos="2009775" algn="l"/>
                <a:tab pos="2924175" algn="l"/>
                <a:tab pos="3838575" algn="l"/>
                <a:tab pos="4752975" algn="l"/>
                <a:tab pos="5667375" algn="l"/>
                <a:tab pos="6581775" algn="l"/>
                <a:tab pos="7496175" algn="l"/>
                <a:tab pos="8410575" algn="l"/>
                <a:tab pos="9324975" algn="l"/>
                <a:tab pos="102393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pPr>
            <a:r>
              <a:rPr lang="fr-FR" altLang="fr-FR" sz="2200">
                <a:solidFill>
                  <a:srgbClr val="000000"/>
                </a:solidFill>
                <a:latin typeface="Museo 500" panose="02000000000000000000" pitchFamily="50" charset="0"/>
              </a:rPr>
              <a:t>En ce moment précis, je me sens….</a:t>
            </a:r>
            <a:br>
              <a:rPr lang="fr-FR" altLang="fr-FR" sz="2200">
                <a:solidFill>
                  <a:srgbClr val="000000"/>
                </a:solidFill>
                <a:latin typeface="Museo 500" panose="02000000000000000000" pitchFamily="50" charset="0"/>
              </a:rPr>
            </a:br>
            <a:r>
              <a:rPr lang="fr-FR" altLang="fr-FR" sz="2200">
                <a:solidFill>
                  <a:srgbClr val="000000"/>
                </a:solidFill>
                <a:latin typeface="Museo 500" panose="02000000000000000000" pitchFamily="50" charset="0"/>
              </a:rPr>
              <a:t>En cas de stress je suis plutôt…</a:t>
            </a:r>
            <a:br>
              <a:rPr lang="fr-FR" altLang="fr-FR" sz="2200">
                <a:solidFill>
                  <a:srgbClr val="000000"/>
                </a:solidFill>
                <a:latin typeface="Museo 500" panose="02000000000000000000" pitchFamily="50" charset="0"/>
              </a:rPr>
            </a:br>
            <a:r>
              <a:rPr lang="fr-FR" altLang="fr-FR" sz="2200">
                <a:solidFill>
                  <a:srgbClr val="000000"/>
                </a:solidFill>
                <a:latin typeface="Museo 500" panose="02000000000000000000" pitchFamily="50" charset="0"/>
              </a:rPr>
              <a:t>Face à un nouveau challenge, je me sens…</a:t>
            </a:r>
            <a:br>
              <a:rPr lang="fr-FR" altLang="fr-FR" sz="2200">
                <a:solidFill>
                  <a:srgbClr val="000000"/>
                </a:solidFill>
                <a:latin typeface="Museo 500" panose="02000000000000000000" pitchFamily="50" charset="0"/>
              </a:rPr>
            </a:br>
            <a:r>
              <a:rPr lang="fr-FR" altLang="fr-FR" sz="2200">
                <a:solidFill>
                  <a:srgbClr val="000000"/>
                </a:solidFill>
                <a:latin typeface="Museo 500" panose="02000000000000000000" pitchFamily="50" charset="0"/>
              </a:rPr>
              <a:t>Dans l’idéal, j’aimerais être…</a:t>
            </a:r>
          </a:p>
        </p:txBody>
      </p:sp>
      <p:sp>
        <p:nvSpPr>
          <p:cNvPr id="330762" name="Ellipse 1"/>
          <p:cNvSpPr>
            <a:spLocks noChangeArrowheads="1"/>
          </p:cNvSpPr>
          <p:nvPr/>
        </p:nvSpPr>
        <p:spPr bwMode="auto">
          <a:xfrm>
            <a:off x="5764213" y="2838450"/>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63" name="Ellipse 13"/>
          <p:cNvSpPr>
            <a:spLocks noChangeArrowheads="1"/>
          </p:cNvSpPr>
          <p:nvPr/>
        </p:nvSpPr>
        <p:spPr bwMode="auto">
          <a:xfrm>
            <a:off x="5768975" y="3505200"/>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64" name="Ellipse 14"/>
          <p:cNvSpPr>
            <a:spLocks noChangeArrowheads="1"/>
          </p:cNvSpPr>
          <p:nvPr/>
        </p:nvSpPr>
        <p:spPr bwMode="auto">
          <a:xfrm>
            <a:off x="5767388" y="4191000"/>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30765" name="Ellipse 15"/>
          <p:cNvSpPr>
            <a:spLocks noChangeArrowheads="1"/>
          </p:cNvSpPr>
          <p:nvPr/>
        </p:nvSpPr>
        <p:spPr bwMode="auto">
          <a:xfrm>
            <a:off x="5773738" y="5157788"/>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pic>
        <p:nvPicPr>
          <p:cNvPr id="330766"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767" name="Text Box 3"/>
          <p:cNvSpPr txBox="1">
            <a:spLocks noChangeArrowheads="1"/>
          </p:cNvSpPr>
          <p:nvPr/>
        </p:nvSpPr>
        <p:spPr bwMode="auto">
          <a:xfrm>
            <a:off x="0" y="1863725"/>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2800" b="1">
                <a:solidFill>
                  <a:srgbClr val="EAB200"/>
                </a:solidFill>
                <a:latin typeface="Museo 500" panose="02000000000000000000" pitchFamily="50" charset="0"/>
              </a:rPr>
              <a:t>Et vous, sur le plan émotionnel, qu’en est-il ?</a:t>
            </a:r>
          </a:p>
        </p:txBody>
      </p:sp>
      <p:sp>
        <p:nvSpPr>
          <p:cNvPr id="18" name="Titre 17"/>
          <p:cNvSpPr txBox="1">
            <a:spLocks noChangeArrowheads="1"/>
          </p:cNvSpPr>
          <p:nvPr/>
        </p:nvSpPr>
        <p:spPr bwMode="auto">
          <a:xfrm>
            <a:off x="55118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Emotions associés au stress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1527508-5978-4A2F-AD11-DDDD4E2457E7}" type="slidenum">
              <a:rPr lang="fr-FR" altLang="fr-FR" smtClean="0">
                <a:solidFill>
                  <a:schemeClr val="tx1"/>
                </a:solidFill>
              </a:rPr>
              <a:pPr/>
              <a:t>24</a:t>
            </a:fld>
            <a:endParaRPr lang="fr-FR" altLang="fr-FR">
              <a:solidFill>
                <a:schemeClr val="tx1"/>
              </a:solidFill>
            </a:endParaRPr>
          </a:p>
        </p:txBody>
      </p:sp>
      <p:pic>
        <p:nvPicPr>
          <p:cNvPr id="33280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2806"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280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24</a:t>
            </a:r>
          </a:p>
        </p:txBody>
      </p:sp>
      <p:pic>
        <p:nvPicPr>
          <p:cNvPr id="332809"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p:cNvSpPr/>
          <p:nvPr/>
        </p:nvSpPr>
        <p:spPr>
          <a:xfrm>
            <a:off x="5935663" y="3627438"/>
            <a:ext cx="2890837" cy="1384300"/>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Arial" pitchFamily="34"/>
                <a:cs typeface="Arial" pitchFamily="34"/>
              </a:rPr>
              <a:t>Faire face aux situations stressantes</a:t>
            </a:r>
          </a:p>
        </p:txBody>
      </p:sp>
      <p:pic>
        <p:nvPicPr>
          <p:cNvPr id="332811"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270827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Text Box 3"/>
          <p:cNvSpPr txBox="1">
            <a:spLocks noChangeArrowheads="1"/>
          </p:cNvSpPr>
          <p:nvPr/>
        </p:nvSpPr>
        <p:spPr bwMode="auto">
          <a:xfrm>
            <a:off x="3276600" y="3403600"/>
            <a:ext cx="546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marL="354013" indent="-352425">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1pPr>
            <a:lvl2pPr>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2pPr>
            <a:lvl3pPr>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3pPr>
            <a:lvl4pPr>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4pPr>
            <a:lvl5pPr>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354013"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SzPct val="45000"/>
            </a:pPr>
            <a:r>
              <a:rPr lang="fr-FR" altLang="fr-FR" sz="2400">
                <a:solidFill>
                  <a:srgbClr val="000000"/>
                </a:solidFill>
                <a:latin typeface="Museo 500" panose="02000000000000000000" pitchFamily="50" charset="0"/>
              </a:rPr>
              <a:t>1. Décrivez une situation stressante qui vous est arrivée.</a:t>
            </a:r>
          </a:p>
        </p:txBody>
      </p:sp>
      <p:sp>
        <p:nvSpPr>
          <p:cNvPr id="334851" name="Text Box 5"/>
          <p:cNvSpPr txBox="1">
            <a:spLocks noChangeArrowheads="1"/>
          </p:cNvSpPr>
          <p:nvPr/>
        </p:nvSpPr>
        <p:spPr bwMode="auto">
          <a:xfrm>
            <a:off x="3276600" y="4337050"/>
            <a:ext cx="51117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2. Notez le niveau de stress : faible, moyen ou élevé.</a:t>
            </a:r>
          </a:p>
        </p:txBody>
      </p:sp>
      <p:pic>
        <p:nvPicPr>
          <p:cNvPr id="3348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3213100"/>
            <a:ext cx="2805113"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34853" name="Text Box 7"/>
          <p:cNvSpPr txBox="1">
            <a:spLocks noChangeArrowheads="1"/>
          </p:cNvSpPr>
          <p:nvPr/>
        </p:nvSpPr>
        <p:spPr bwMode="auto">
          <a:xfrm>
            <a:off x="3286125" y="5289550"/>
            <a:ext cx="54721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pPr>
            <a:r>
              <a:rPr lang="fr-FR" altLang="fr-FR" sz="2400">
                <a:solidFill>
                  <a:srgbClr val="000000"/>
                </a:solidFill>
                <a:latin typeface="Museo 500" panose="02000000000000000000" pitchFamily="50" charset="0"/>
              </a:rPr>
              <a:t>3. Répondez aux 15 questions du test.</a:t>
            </a:r>
          </a:p>
        </p:txBody>
      </p:sp>
      <p:sp>
        <p:nvSpPr>
          <p:cNvPr id="334854"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CAB5CB3C-5E43-430A-A0C0-88D83186D36C}" type="slidenum">
              <a:rPr lang="fr-FR" altLang="fr-FR" smtClean="0">
                <a:solidFill>
                  <a:schemeClr val="tx1"/>
                </a:solidFill>
              </a:rPr>
              <a:pPr/>
              <a:t>25</a:t>
            </a:fld>
            <a:endParaRPr lang="fr-FR" altLang="fr-FR">
              <a:solidFill>
                <a:schemeClr val="tx1"/>
              </a:solidFill>
            </a:endParaRP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4856"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485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25</a:t>
            </a:r>
          </a:p>
        </p:txBody>
      </p:sp>
      <p:sp>
        <p:nvSpPr>
          <p:cNvPr id="14"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situations stressantes</a:t>
            </a:r>
          </a:p>
        </p:txBody>
      </p:sp>
      <p:sp>
        <p:nvSpPr>
          <p:cNvPr id="334860" name="Text Box 3"/>
          <p:cNvSpPr txBox="1">
            <a:spLocks noChangeArrowheads="1"/>
          </p:cNvSpPr>
          <p:nvPr/>
        </p:nvSpPr>
        <p:spPr bwMode="auto">
          <a:xfrm>
            <a:off x="0" y="2513013"/>
            <a:ext cx="9144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2800" b="1">
                <a:solidFill>
                  <a:srgbClr val="EAB200"/>
                </a:solidFill>
                <a:latin typeface="Museo 500" panose="02000000000000000000" pitchFamily="50" charset="0"/>
              </a:rPr>
              <a:t>Comment gérez-vous les situations stressantes ?</a:t>
            </a:r>
          </a:p>
        </p:txBody>
      </p:sp>
      <p:sp>
        <p:nvSpPr>
          <p:cNvPr id="334861" name="Rectangle 6"/>
          <p:cNvSpPr>
            <a:spLocks noChangeArrowheads="1"/>
          </p:cNvSpPr>
          <p:nvPr/>
        </p:nvSpPr>
        <p:spPr bwMode="auto">
          <a:xfrm>
            <a:off x="6076950" y="1954213"/>
            <a:ext cx="1425575" cy="401637"/>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17" name="Flèche : bas 1"/>
          <p:cNvSpPr/>
          <p:nvPr/>
        </p:nvSpPr>
        <p:spPr>
          <a:xfrm rot="2322471">
            <a:off x="7624763" y="1798638"/>
            <a:ext cx="400050"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34863"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68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089275"/>
            <a:ext cx="22066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36899" name="Text Box 3"/>
          <p:cNvSpPr txBox="1">
            <a:spLocks noChangeArrowheads="1"/>
          </p:cNvSpPr>
          <p:nvPr/>
        </p:nvSpPr>
        <p:spPr bwMode="auto">
          <a:xfrm>
            <a:off x="0" y="2462213"/>
            <a:ext cx="91440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2800" b="1">
                <a:solidFill>
                  <a:srgbClr val="EAB200"/>
                </a:solidFill>
                <a:latin typeface="Museo 500" panose="02000000000000000000" pitchFamily="50" charset="0"/>
              </a:rPr>
              <a:t>Comment gérez-vous les situations stressantes ?</a:t>
            </a:r>
          </a:p>
        </p:txBody>
      </p:sp>
      <p:sp>
        <p:nvSpPr>
          <p:cNvPr id="336900" name="Text Box 4"/>
          <p:cNvSpPr txBox="1">
            <a:spLocks noChangeArrowheads="1"/>
          </p:cNvSpPr>
          <p:nvPr/>
        </p:nvSpPr>
        <p:spPr bwMode="auto">
          <a:xfrm>
            <a:off x="2771775" y="3070225"/>
            <a:ext cx="58324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marL="706438" indent="-704850">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1pPr>
            <a:lvl2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2pPr>
            <a:lvl3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3pPr>
            <a:lvl4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4pPr>
            <a:lvl5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SzPct val="45000"/>
            </a:pPr>
            <a:r>
              <a:rPr lang="fr-FR" altLang="fr-FR" sz="2400">
                <a:solidFill>
                  <a:srgbClr val="000000"/>
                </a:solidFill>
                <a:latin typeface="Museo 500" panose="02000000000000000000" pitchFamily="50" charset="0"/>
              </a:rPr>
              <a:t>4. Attribuez une note à chaque réponse : </a:t>
            </a:r>
          </a:p>
          <a:p>
            <a:pPr eaLnBrk="1" hangingPunct="1">
              <a:buSzPct val="45000"/>
            </a:pPr>
            <a:r>
              <a:rPr lang="fr-FR" altLang="fr-FR" sz="2400">
                <a:solidFill>
                  <a:srgbClr val="000000"/>
                </a:solidFill>
                <a:latin typeface="Museo 500" panose="02000000000000000000" pitchFamily="50" charset="0"/>
              </a:rPr>
              <a:t>	</a:t>
            </a:r>
            <a:r>
              <a:rPr lang="fr-FR" altLang="fr-FR" sz="2400" i="1">
                <a:solidFill>
                  <a:srgbClr val="000000"/>
                </a:solidFill>
                <a:latin typeface="Museo 500" panose="02000000000000000000" pitchFamily="50" charset="0"/>
              </a:rPr>
              <a:t>Non = 1, Plutôt non = 2,</a:t>
            </a:r>
            <a:br>
              <a:rPr lang="fr-FR" altLang="fr-FR" sz="2400" i="1">
                <a:solidFill>
                  <a:srgbClr val="000000"/>
                </a:solidFill>
                <a:latin typeface="Museo 500" panose="02000000000000000000" pitchFamily="50" charset="0"/>
              </a:rPr>
            </a:br>
            <a:r>
              <a:rPr lang="fr-FR" altLang="fr-FR" sz="2400" i="1">
                <a:solidFill>
                  <a:srgbClr val="000000"/>
                </a:solidFill>
                <a:latin typeface="Museo 500" panose="02000000000000000000" pitchFamily="50" charset="0"/>
              </a:rPr>
              <a:t>Plutôt oui = 3 et Oui = 4</a:t>
            </a:r>
          </a:p>
        </p:txBody>
      </p:sp>
      <p:sp>
        <p:nvSpPr>
          <p:cNvPr id="336901" name="Text Box 6"/>
          <p:cNvSpPr txBox="1">
            <a:spLocks noChangeArrowheads="1"/>
          </p:cNvSpPr>
          <p:nvPr/>
        </p:nvSpPr>
        <p:spPr bwMode="auto">
          <a:xfrm>
            <a:off x="2771775" y="4364038"/>
            <a:ext cx="596265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pPr>
            <a:r>
              <a:rPr lang="fr-FR" altLang="fr-FR" sz="2600">
                <a:solidFill>
                  <a:srgbClr val="000000"/>
                </a:solidFill>
              </a:rPr>
              <a:t>5. </a:t>
            </a:r>
            <a:r>
              <a:rPr lang="fr-FR" altLang="fr-FR" sz="2400">
                <a:solidFill>
                  <a:srgbClr val="000000"/>
                </a:solidFill>
                <a:latin typeface="Museo 500" panose="02000000000000000000" pitchFamily="50" charset="0"/>
              </a:rPr>
              <a:t>Reportez ces notes pour chaque affirmation dans le tableau. Additionnez le total pour chaque type de réaction. </a:t>
            </a:r>
          </a:p>
        </p:txBody>
      </p:sp>
      <p:sp>
        <p:nvSpPr>
          <p:cNvPr id="33690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DC88F3A-FB74-464E-9CB4-00ECC71C963A}" type="slidenum">
              <a:rPr lang="fr-FR" altLang="fr-FR" smtClean="0">
                <a:solidFill>
                  <a:schemeClr val="tx1"/>
                </a:solidFill>
              </a:rPr>
              <a:pPr/>
              <a:t>26</a:t>
            </a:fld>
            <a:endParaRPr lang="fr-FR" altLang="fr-FR">
              <a:solidFill>
                <a:schemeClr val="tx1"/>
              </a:solidFill>
            </a:endParaRPr>
          </a:p>
        </p:txBody>
      </p:sp>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6904"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690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26</a:t>
            </a:r>
          </a:p>
        </p:txBody>
      </p:sp>
      <p:sp>
        <p:nvSpPr>
          <p:cNvPr id="13"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situations stressantes</a:t>
            </a:r>
          </a:p>
        </p:txBody>
      </p:sp>
      <p:sp>
        <p:nvSpPr>
          <p:cNvPr id="336908" name="Rectangle 6"/>
          <p:cNvSpPr>
            <a:spLocks noChangeArrowheads="1"/>
          </p:cNvSpPr>
          <p:nvPr/>
        </p:nvSpPr>
        <p:spPr bwMode="auto">
          <a:xfrm>
            <a:off x="6076950" y="1954213"/>
            <a:ext cx="1425575" cy="401637"/>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15" name="Flèche : bas 1"/>
          <p:cNvSpPr/>
          <p:nvPr/>
        </p:nvSpPr>
        <p:spPr>
          <a:xfrm rot="2322471">
            <a:off x="7624763" y="1798638"/>
            <a:ext cx="400050"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36910"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Freeform 1"/>
          <p:cNvSpPr>
            <a:spLocks noChangeArrowheads="1"/>
          </p:cNvSpPr>
          <p:nvPr/>
        </p:nvSpPr>
        <p:spPr bwMode="auto">
          <a:xfrm rot="6300000">
            <a:off x="1958182" y="3848894"/>
            <a:ext cx="731837" cy="12160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2147483646 w 21600"/>
              <a:gd name="T69" fmla="*/ 2147483646 h 21600"/>
              <a:gd name="T70" fmla="*/ 2147483646 w 21600"/>
              <a:gd name="T71" fmla="*/ 2147483646 h 21600"/>
              <a:gd name="T72" fmla="*/ 2147483646 w 21600"/>
              <a:gd name="T73" fmla="*/ 2147483646 h 21600"/>
              <a:gd name="T74" fmla="*/ 2147483646 w 21600"/>
              <a:gd name="T75" fmla="*/ 2147483646 h 21600"/>
              <a:gd name="T76" fmla="*/ 2147483646 w 21600"/>
              <a:gd name="T77" fmla="*/ 2147483646 h 21600"/>
              <a:gd name="T78" fmla="*/ 2147483646 w 21600"/>
              <a:gd name="T79" fmla="*/ 2147483646 h 21600"/>
              <a:gd name="T80" fmla="*/ 2147483646 w 21600"/>
              <a:gd name="T81" fmla="*/ 2147483646 h 21600"/>
              <a:gd name="T82" fmla="*/ 2147483646 w 21600"/>
              <a:gd name="T83" fmla="*/ 2147483646 h 21600"/>
              <a:gd name="T84" fmla="*/ 2147483646 w 21600"/>
              <a:gd name="T85" fmla="*/ 2147483646 h 21600"/>
              <a:gd name="T86" fmla="*/ 2147483646 w 21600"/>
              <a:gd name="T87" fmla="*/ 2147483646 h 21600"/>
              <a:gd name="T88" fmla="*/ 2147483646 w 21600"/>
              <a:gd name="T89" fmla="*/ 2147483646 h 21600"/>
              <a:gd name="T90" fmla="*/ 2147483646 w 21600"/>
              <a:gd name="T91" fmla="*/ 2147483646 h 21600"/>
              <a:gd name="T92" fmla="*/ 2147483646 w 21600"/>
              <a:gd name="T93" fmla="*/ 2147483646 h 21600"/>
              <a:gd name="T94" fmla="*/ 2147483646 w 21600"/>
              <a:gd name="T95" fmla="*/ 2147483646 h 21600"/>
              <a:gd name="T96" fmla="*/ 2147483646 w 21600"/>
              <a:gd name="T97" fmla="*/ 2147483646 h 21600"/>
              <a:gd name="T98" fmla="*/ 2147483646 w 21600"/>
              <a:gd name="T99" fmla="*/ 2147483646 h 21600"/>
              <a:gd name="T100" fmla="*/ 2147483646 w 21600"/>
              <a:gd name="T101" fmla="*/ 2147483646 h 21600"/>
              <a:gd name="T102" fmla="*/ 2147483646 w 21600"/>
              <a:gd name="T103" fmla="*/ 2147483646 h 21600"/>
              <a:gd name="T104" fmla="*/ 2147483646 w 21600"/>
              <a:gd name="T105" fmla="*/ 2147483646 h 21600"/>
              <a:gd name="T106" fmla="*/ 2147483646 w 21600"/>
              <a:gd name="T107" fmla="*/ 2147483646 h 21600"/>
              <a:gd name="T108" fmla="*/ 2147483646 w 21600"/>
              <a:gd name="T109" fmla="*/ 2147483646 h 21600"/>
              <a:gd name="T110" fmla="*/ 2147483646 w 21600"/>
              <a:gd name="T111" fmla="*/ 2147483646 h 21600"/>
              <a:gd name="T112" fmla="*/ 2147483646 w 21600"/>
              <a:gd name="T113" fmla="*/ 2147483646 h 21600"/>
              <a:gd name="T114" fmla="*/ 2147483646 w 21600"/>
              <a:gd name="T115" fmla="*/ 2147483646 h 21600"/>
              <a:gd name="T116" fmla="*/ 2147483646 w 21600"/>
              <a:gd name="T117" fmla="*/ 2147483646 h 21600"/>
              <a:gd name="T118" fmla="*/ 2147483646 w 21600"/>
              <a:gd name="T119" fmla="*/ 2147483646 h 21600"/>
              <a:gd name="T120" fmla="*/ 2147483646 w 21600"/>
              <a:gd name="T121" fmla="*/ 2147483646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11 w 21600"/>
              <a:gd name="T184" fmla="*/ 11 h 21600"/>
              <a:gd name="T185" fmla="*/ 20 w 21600"/>
              <a:gd name="T186" fmla="*/ 21 h 216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600" h="21600">
                <a:moveTo>
                  <a:pt x="11" y="42"/>
                </a:moveTo>
                <a:lnTo>
                  <a:pt x="36" y="59"/>
                </a:lnTo>
                <a:lnTo>
                  <a:pt x="36" y="54"/>
                </a:lnTo>
                <a:lnTo>
                  <a:pt x="114" y="115"/>
                </a:lnTo>
                <a:cubicBezTo>
                  <a:pt x="114" y="115"/>
                  <a:pt x="114" y="115"/>
                  <a:pt x="114" y="115"/>
                </a:cubicBezTo>
                <a:lnTo>
                  <a:pt x="118" y="119"/>
                </a:lnTo>
                <a:cubicBezTo>
                  <a:pt x="118" y="119"/>
                  <a:pt x="118" y="119"/>
                  <a:pt x="118" y="119"/>
                </a:cubicBezTo>
                <a:lnTo>
                  <a:pt x="161" y="162"/>
                </a:lnTo>
                <a:cubicBezTo>
                  <a:pt x="161" y="162"/>
                  <a:pt x="161" y="162"/>
                  <a:pt x="161" y="162"/>
                </a:cubicBezTo>
                <a:lnTo>
                  <a:pt x="165" y="166"/>
                </a:lnTo>
                <a:cubicBezTo>
                  <a:pt x="165" y="166"/>
                  <a:pt x="165" y="165"/>
                  <a:pt x="166" y="166"/>
                </a:cubicBezTo>
                <a:cubicBezTo>
                  <a:pt x="166" y="166"/>
                  <a:pt x="167" y="166"/>
                  <a:pt x="167" y="167"/>
                </a:cubicBezTo>
                <a:cubicBezTo>
                  <a:pt x="167" y="167"/>
                  <a:pt x="166" y="168"/>
                  <a:pt x="166" y="168"/>
                </a:cubicBezTo>
                <a:cubicBezTo>
                  <a:pt x="165" y="168"/>
                  <a:pt x="165" y="167"/>
                  <a:pt x="165" y="167"/>
                </a:cubicBezTo>
                <a:cubicBezTo>
                  <a:pt x="164" y="166"/>
                  <a:pt x="165" y="166"/>
                  <a:pt x="165" y="166"/>
                </a:cubicBezTo>
                <a:lnTo>
                  <a:pt x="36" y="60"/>
                </a:lnTo>
                <a:lnTo>
                  <a:pt x="11" y="42"/>
                </a:lnTo>
                <a:close/>
              </a:path>
              <a:path w="21600" h="21600">
                <a:moveTo>
                  <a:pt x="20" y="47"/>
                </a:moveTo>
                <a:lnTo>
                  <a:pt x="208" y="209"/>
                </a:lnTo>
                <a:cubicBezTo>
                  <a:pt x="208" y="209"/>
                  <a:pt x="208" y="209"/>
                  <a:pt x="208" y="209"/>
                </a:cubicBezTo>
                <a:lnTo>
                  <a:pt x="212" y="213"/>
                </a:lnTo>
                <a:cubicBezTo>
                  <a:pt x="212" y="213"/>
                  <a:pt x="212" y="213"/>
                  <a:pt x="212" y="213"/>
                </a:cubicBezTo>
                <a:lnTo>
                  <a:pt x="11" y="11"/>
                </a:lnTo>
                <a:lnTo>
                  <a:pt x="255" y="256"/>
                </a:lnTo>
                <a:cubicBezTo>
                  <a:pt x="255" y="256"/>
                  <a:pt x="255" y="256"/>
                  <a:pt x="255" y="256"/>
                </a:cubicBezTo>
                <a:lnTo>
                  <a:pt x="259" y="260"/>
                </a:lnTo>
                <a:cubicBezTo>
                  <a:pt x="259" y="260"/>
                  <a:pt x="259" y="259"/>
                  <a:pt x="260" y="260"/>
                </a:cubicBezTo>
                <a:cubicBezTo>
                  <a:pt x="260" y="260"/>
                  <a:pt x="261" y="260"/>
                  <a:pt x="261" y="261"/>
                </a:cubicBezTo>
                <a:cubicBezTo>
                  <a:pt x="261" y="261"/>
                  <a:pt x="260" y="262"/>
                  <a:pt x="260" y="262"/>
                </a:cubicBezTo>
                <a:cubicBezTo>
                  <a:pt x="259" y="262"/>
                  <a:pt x="259" y="261"/>
                  <a:pt x="259" y="261"/>
                </a:cubicBezTo>
                <a:cubicBezTo>
                  <a:pt x="258" y="260"/>
                  <a:pt x="259" y="260"/>
                  <a:pt x="259" y="260"/>
                </a:cubicBezTo>
                <a:lnTo>
                  <a:pt x="20" y="47"/>
                </a:lnTo>
                <a:close/>
              </a:path>
              <a:path w="21600" h="21600">
                <a:moveTo>
                  <a:pt x="20" y="47"/>
                </a:moveTo>
                <a:lnTo>
                  <a:pt x="208" y="209"/>
                </a:lnTo>
                <a:cubicBezTo>
                  <a:pt x="208" y="209"/>
                  <a:pt x="208" y="209"/>
                  <a:pt x="208" y="209"/>
                </a:cubicBezTo>
                <a:lnTo>
                  <a:pt x="212" y="213"/>
                </a:lnTo>
                <a:cubicBezTo>
                  <a:pt x="212" y="213"/>
                  <a:pt x="212" y="213"/>
                  <a:pt x="212" y="213"/>
                </a:cubicBezTo>
                <a:lnTo>
                  <a:pt x="11" y="11"/>
                </a:lnTo>
                <a:lnTo>
                  <a:pt x="255" y="256"/>
                </a:lnTo>
                <a:cubicBezTo>
                  <a:pt x="255" y="256"/>
                  <a:pt x="255" y="256"/>
                  <a:pt x="255" y="256"/>
                </a:cubicBezTo>
                <a:lnTo>
                  <a:pt x="259" y="260"/>
                </a:lnTo>
                <a:cubicBezTo>
                  <a:pt x="259" y="260"/>
                  <a:pt x="259" y="259"/>
                  <a:pt x="260" y="260"/>
                </a:cubicBezTo>
                <a:cubicBezTo>
                  <a:pt x="260" y="260"/>
                  <a:pt x="261" y="260"/>
                  <a:pt x="261" y="261"/>
                </a:cubicBezTo>
                <a:cubicBezTo>
                  <a:pt x="261" y="261"/>
                  <a:pt x="260" y="262"/>
                  <a:pt x="260" y="262"/>
                </a:cubicBezTo>
                <a:cubicBezTo>
                  <a:pt x="259" y="262"/>
                  <a:pt x="259" y="261"/>
                  <a:pt x="259" y="261"/>
                </a:cubicBezTo>
                <a:cubicBezTo>
                  <a:pt x="258" y="260"/>
                  <a:pt x="259" y="260"/>
                  <a:pt x="259" y="260"/>
                </a:cubicBezTo>
                <a:lnTo>
                  <a:pt x="20" y="47"/>
                </a:lnTo>
                <a:lnTo>
                  <a:pt x="283" y="284"/>
                </a:lnTo>
                <a:cubicBezTo>
                  <a:pt x="283" y="284"/>
                  <a:pt x="283" y="284"/>
                  <a:pt x="283" y="284"/>
                </a:cubicBezTo>
                <a:lnTo>
                  <a:pt x="287" y="288"/>
                </a:lnTo>
                <a:cubicBezTo>
                  <a:pt x="287" y="288"/>
                  <a:pt x="287" y="287"/>
                  <a:pt x="288" y="288"/>
                </a:cubicBezTo>
                <a:cubicBezTo>
                  <a:pt x="288" y="288"/>
                  <a:pt x="289" y="288"/>
                  <a:pt x="289" y="289"/>
                </a:cubicBezTo>
                <a:cubicBezTo>
                  <a:pt x="289" y="289"/>
                  <a:pt x="288" y="290"/>
                  <a:pt x="288" y="290"/>
                </a:cubicBezTo>
                <a:cubicBezTo>
                  <a:pt x="287" y="290"/>
                  <a:pt x="287" y="289"/>
                  <a:pt x="287" y="289"/>
                </a:cubicBezTo>
                <a:cubicBezTo>
                  <a:pt x="286" y="288"/>
                  <a:pt x="287" y="288"/>
                  <a:pt x="287" y="288"/>
                </a:cubicBezTo>
                <a:lnTo>
                  <a:pt x="36" y="60"/>
                </a:lnTo>
                <a:lnTo>
                  <a:pt x="11" y="42"/>
                </a:lnTo>
                <a:lnTo>
                  <a:pt x="36" y="59"/>
                </a:lnTo>
                <a:lnTo>
                  <a:pt x="36" y="54"/>
                </a:lnTo>
                <a:lnTo>
                  <a:pt x="114" y="115"/>
                </a:lnTo>
                <a:cubicBezTo>
                  <a:pt x="114" y="115"/>
                  <a:pt x="114" y="115"/>
                  <a:pt x="114" y="115"/>
                </a:cubicBezTo>
                <a:lnTo>
                  <a:pt x="118" y="119"/>
                </a:lnTo>
                <a:cubicBezTo>
                  <a:pt x="118" y="119"/>
                  <a:pt x="118" y="119"/>
                  <a:pt x="118" y="119"/>
                </a:cubicBezTo>
              </a:path>
            </a:pathLst>
          </a:custGeom>
          <a:solidFill>
            <a:srgbClr val="70AD47"/>
          </a:solidFill>
          <a:ln w="12600">
            <a:solidFill>
              <a:srgbClr val="70AD47"/>
            </a:solidFill>
            <a:miter lim="800000"/>
            <a:headEnd/>
            <a:tailEnd/>
          </a:ln>
        </p:spPr>
        <p:txBody>
          <a:bodyPr wrap="none" anchor="ctr"/>
          <a:lstStyle/>
          <a:p>
            <a:endParaRPr lang="fr-FR"/>
          </a:p>
        </p:txBody>
      </p:sp>
      <p:sp>
        <p:nvSpPr>
          <p:cNvPr id="338947" name="Freeform 2"/>
          <p:cNvSpPr>
            <a:spLocks noChangeArrowheads="1"/>
          </p:cNvSpPr>
          <p:nvPr/>
        </p:nvSpPr>
        <p:spPr bwMode="auto">
          <a:xfrm rot="-6360000">
            <a:off x="6428582" y="3860006"/>
            <a:ext cx="731838" cy="12160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2147483646 w 21600"/>
              <a:gd name="T21" fmla="*/ 2147483646 h 21600"/>
              <a:gd name="T22" fmla="*/ 2147483646 w 21600"/>
              <a:gd name="T23" fmla="*/ 2147483646 h 21600"/>
              <a:gd name="T24" fmla="*/ 2147483646 w 21600"/>
              <a:gd name="T25" fmla="*/ 2147483646 h 21600"/>
              <a:gd name="T26" fmla="*/ 2147483646 w 21600"/>
              <a:gd name="T27" fmla="*/ 2147483646 h 21600"/>
              <a:gd name="T28" fmla="*/ 2147483646 w 21600"/>
              <a:gd name="T29" fmla="*/ 2147483646 h 21600"/>
              <a:gd name="T30" fmla="*/ 2147483646 w 21600"/>
              <a:gd name="T31" fmla="*/ 2147483646 h 21600"/>
              <a:gd name="T32" fmla="*/ 2147483646 w 21600"/>
              <a:gd name="T33" fmla="*/ 2147483646 h 21600"/>
              <a:gd name="T34" fmla="*/ 2147483646 w 21600"/>
              <a:gd name="T35" fmla="*/ 2147483646 h 21600"/>
              <a:gd name="T36" fmla="*/ 2147483646 w 21600"/>
              <a:gd name="T37" fmla="*/ 2147483646 h 21600"/>
              <a:gd name="T38" fmla="*/ 2147483646 w 21600"/>
              <a:gd name="T39" fmla="*/ 2147483646 h 21600"/>
              <a:gd name="T40" fmla="*/ 2147483646 w 21600"/>
              <a:gd name="T41" fmla="*/ 2147483646 h 21600"/>
              <a:gd name="T42" fmla="*/ 2147483646 w 21600"/>
              <a:gd name="T43" fmla="*/ 2147483646 h 21600"/>
              <a:gd name="T44" fmla="*/ 2147483646 w 21600"/>
              <a:gd name="T45" fmla="*/ 2147483646 h 21600"/>
              <a:gd name="T46" fmla="*/ 2147483646 w 21600"/>
              <a:gd name="T47" fmla="*/ 2147483646 h 21600"/>
              <a:gd name="T48" fmla="*/ 2147483646 w 21600"/>
              <a:gd name="T49" fmla="*/ 2147483646 h 21600"/>
              <a:gd name="T50" fmla="*/ 2147483646 w 21600"/>
              <a:gd name="T51" fmla="*/ 2147483646 h 21600"/>
              <a:gd name="T52" fmla="*/ 2147483646 w 21600"/>
              <a:gd name="T53" fmla="*/ 2147483646 h 21600"/>
              <a:gd name="T54" fmla="*/ 2147483646 w 21600"/>
              <a:gd name="T55" fmla="*/ 2147483646 h 21600"/>
              <a:gd name="T56" fmla="*/ 2147483646 w 21600"/>
              <a:gd name="T57" fmla="*/ 2147483646 h 21600"/>
              <a:gd name="T58" fmla="*/ 2147483646 w 21600"/>
              <a:gd name="T59" fmla="*/ 2147483646 h 21600"/>
              <a:gd name="T60" fmla="*/ 2147483646 w 21600"/>
              <a:gd name="T61" fmla="*/ 2147483646 h 21600"/>
              <a:gd name="T62" fmla="*/ 2147483646 w 21600"/>
              <a:gd name="T63" fmla="*/ 2147483646 h 21600"/>
              <a:gd name="T64" fmla="*/ 2147483646 w 21600"/>
              <a:gd name="T65" fmla="*/ 2147483646 h 21600"/>
              <a:gd name="T66" fmla="*/ 2147483646 w 21600"/>
              <a:gd name="T67" fmla="*/ 2147483646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11 w 21600"/>
              <a:gd name="T103" fmla="*/ 11 h 21600"/>
              <a:gd name="T104" fmla="*/ 19 w 21600"/>
              <a:gd name="T105" fmla="*/ 2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1" y="43"/>
                </a:moveTo>
                <a:lnTo>
                  <a:pt x="115" y="116"/>
                </a:lnTo>
                <a:cubicBezTo>
                  <a:pt x="115" y="116"/>
                  <a:pt x="115" y="116"/>
                  <a:pt x="115" y="116"/>
                </a:cubicBezTo>
                <a:cubicBezTo>
                  <a:pt x="115" y="117"/>
                  <a:pt x="115" y="118"/>
                  <a:pt x="116" y="118"/>
                </a:cubicBezTo>
                <a:cubicBezTo>
                  <a:pt x="116" y="118"/>
                  <a:pt x="117" y="117"/>
                  <a:pt x="117" y="117"/>
                </a:cubicBezTo>
                <a:cubicBezTo>
                  <a:pt x="117" y="116"/>
                  <a:pt x="116" y="116"/>
                  <a:pt x="116" y="116"/>
                </a:cubicBezTo>
                <a:cubicBezTo>
                  <a:pt x="115" y="115"/>
                  <a:pt x="115" y="116"/>
                  <a:pt x="115" y="116"/>
                </a:cubicBezTo>
                <a:lnTo>
                  <a:pt x="119" y="120"/>
                </a:lnTo>
                <a:cubicBezTo>
                  <a:pt x="119" y="120"/>
                  <a:pt x="119" y="120"/>
                  <a:pt x="119" y="120"/>
                </a:cubicBezTo>
                <a:lnTo>
                  <a:pt x="35" y="58"/>
                </a:lnTo>
                <a:lnTo>
                  <a:pt x="19" y="41"/>
                </a:lnTo>
                <a:lnTo>
                  <a:pt x="35" y="59"/>
                </a:lnTo>
                <a:lnTo>
                  <a:pt x="35" y="54"/>
                </a:lnTo>
                <a:lnTo>
                  <a:pt x="162" y="163"/>
                </a:lnTo>
                <a:cubicBezTo>
                  <a:pt x="162" y="163"/>
                  <a:pt x="162" y="163"/>
                  <a:pt x="162" y="163"/>
                </a:cubicBezTo>
                <a:lnTo>
                  <a:pt x="166" y="167"/>
                </a:lnTo>
                <a:cubicBezTo>
                  <a:pt x="166" y="167"/>
                  <a:pt x="166" y="167"/>
                  <a:pt x="166" y="167"/>
                </a:cubicBezTo>
                <a:lnTo>
                  <a:pt x="11" y="43"/>
                </a:lnTo>
                <a:close/>
              </a:path>
              <a:path w="21600" h="21600">
                <a:moveTo>
                  <a:pt x="19" y="29"/>
                </a:moveTo>
                <a:lnTo>
                  <a:pt x="209" y="210"/>
                </a:lnTo>
                <a:cubicBezTo>
                  <a:pt x="209" y="210"/>
                  <a:pt x="209" y="210"/>
                  <a:pt x="209" y="210"/>
                </a:cubicBezTo>
                <a:lnTo>
                  <a:pt x="213" y="214"/>
                </a:lnTo>
                <a:cubicBezTo>
                  <a:pt x="213" y="214"/>
                  <a:pt x="213" y="213"/>
                  <a:pt x="214" y="214"/>
                </a:cubicBezTo>
                <a:cubicBezTo>
                  <a:pt x="214" y="214"/>
                  <a:pt x="215" y="214"/>
                  <a:pt x="215" y="215"/>
                </a:cubicBezTo>
                <a:cubicBezTo>
                  <a:pt x="215" y="215"/>
                  <a:pt x="214" y="216"/>
                  <a:pt x="214" y="216"/>
                </a:cubicBezTo>
                <a:cubicBezTo>
                  <a:pt x="213" y="216"/>
                  <a:pt x="213" y="215"/>
                  <a:pt x="213" y="215"/>
                </a:cubicBezTo>
                <a:cubicBezTo>
                  <a:pt x="212" y="214"/>
                  <a:pt x="213" y="214"/>
                  <a:pt x="213" y="214"/>
                </a:cubicBezTo>
                <a:lnTo>
                  <a:pt x="256" y="257"/>
                </a:lnTo>
                <a:cubicBezTo>
                  <a:pt x="256" y="257"/>
                  <a:pt x="256" y="257"/>
                  <a:pt x="256" y="257"/>
                </a:cubicBezTo>
                <a:lnTo>
                  <a:pt x="260" y="261"/>
                </a:lnTo>
                <a:cubicBezTo>
                  <a:pt x="260" y="261"/>
                  <a:pt x="260" y="260"/>
                  <a:pt x="261" y="261"/>
                </a:cubicBezTo>
                <a:cubicBezTo>
                  <a:pt x="261" y="261"/>
                  <a:pt x="262" y="261"/>
                  <a:pt x="262" y="262"/>
                </a:cubicBezTo>
                <a:cubicBezTo>
                  <a:pt x="262" y="262"/>
                  <a:pt x="261" y="263"/>
                  <a:pt x="261" y="263"/>
                </a:cubicBezTo>
                <a:cubicBezTo>
                  <a:pt x="260" y="263"/>
                  <a:pt x="260" y="262"/>
                  <a:pt x="260" y="262"/>
                </a:cubicBezTo>
                <a:cubicBezTo>
                  <a:pt x="259" y="261"/>
                  <a:pt x="260" y="261"/>
                  <a:pt x="260" y="261"/>
                </a:cubicBezTo>
                <a:lnTo>
                  <a:pt x="19" y="29"/>
                </a:lnTo>
                <a:close/>
              </a:path>
              <a:path w="21600" h="21600">
                <a:moveTo>
                  <a:pt x="11" y="43"/>
                </a:moveTo>
                <a:lnTo>
                  <a:pt x="115" y="116"/>
                </a:lnTo>
                <a:cubicBezTo>
                  <a:pt x="115" y="116"/>
                  <a:pt x="115" y="116"/>
                  <a:pt x="115" y="116"/>
                </a:cubicBezTo>
                <a:cubicBezTo>
                  <a:pt x="115" y="117"/>
                  <a:pt x="115" y="118"/>
                  <a:pt x="116" y="118"/>
                </a:cubicBezTo>
                <a:cubicBezTo>
                  <a:pt x="116" y="118"/>
                  <a:pt x="117" y="117"/>
                  <a:pt x="117" y="117"/>
                </a:cubicBezTo>
                <a:cubicBezTo>
                  <a:pt x="117" y="116"/>
                  <a:pt x="116" y="116"/>
                  <a:pt x="116" y="116"/>
                </a:cubicBezTo>
                <a:cubicBezTo>
                  <a:pt x="115" y="115"/>
                  <a:pt x="115" y="116"/>
                  <a:pt x="115" y="116"/>
                </a:cubicBezTo>
                <a:lnTo>
                  <a:pt x="119" y="120"/>
                </a:lnTo>
                <a:cubicBezTo>
                  <a:pt x="119" y="120"/>
                  <a:pt x="119" y="120"/>
                  <a:pt x="119" y="120"/>
                </a:cubicBezTo>
                <a:lnTo>
                  <a:pt x="35" y="58"/>
                </a:lnTo>
                <a:lnTo>
                  <a:pt x="19" y="41"/>
                </a:lnTo>
                <a:lnTo>
                  <a:pt x="35" y="59"/>
                </a:lnTo>
                <a:lnTo>
                  <a:pt x="35" y="54"/>
                </a:lnTo>
                <a:lnTo>
                  <a:pt x="162" y="163"/>
                </a:lnTo>
                <a:cubicBezTo>
                  <a:pt x="162" y="163"/>
                  <a:pt x="162" y="163"/>
                  <a:pt x="162" y="163"/>
                </a:cubicBezTo>
                <a:lnTo>
                  <a:pt x="166" y="167"/>
                </a:lnTo>
                <a:cubicBezTo>
                  <a:pt x="166" y="167"/>
                  <a:pt x="166" y="167"/>
                  <a:pt x="166" y="167"/>
                </a:cubicBezTo>
                <a:lnTo>
                  <a:pt x="11" y="43"/>
                </a:lnTo>
                <a:lnTo>
                  <a:pt x="284" y="285"/>
                </a:lnTo>
                <a:cubicBezTo>
                  <a:pt x="284" y="285"/>
                  <a:pt x="284" y="285"/>
                  <a:pt x="284" y="285"/>
                </a:cubicBezTo>
                <a:lnTo>
                  <a:pt x="288" y="289"/>
                </a:lnTo>
                <a:cubicBezTo>
                  <a:pt x="288" y="289"/>
                  <a:pt x="288" y="288"/>
                  <a:pt x="289" y="289"/>
                </a:cubicBezTo>
                <a:cubicBezTo>
                  <a:pt x="289" y="289"/>
                  <a:pt x="290" y="289"/>
                  <a:pt x="290" y="290"/>
                </a:cubicBezTo>
                <a:cubicBezTo>
                  <a:pt x="290" y="290"/>
                  <a:pt x="289" y="291"/>
                  <a:pt x="289" y="291"/>
                </a:cubicBezTo>
                <a:cubicBezTo>
                  <a:pt x="288" y="291"/>
                  <a:pt x="288" y="290"/>
                  <a:pt x="288" y="290"/>
                </a:cubicBezTo>
                <a:cubicBezTo>
                  <a:pt x="287" y="289"/>
                  <a:pt x="288" y="289"/>
                  <a:pt x="288" y="289"/>
                </a:cubicBezTo>
                <a:lnTo>
                  <a:pt x="19" y="29"/>
                </a:lnTo>
                <a:lnTo>
                  <a:pt x="209" y="210"/>
                </a:lnTo>
                <a:cubicBezTo>
                  <a:pt x="209" y="210"/>
                  <a:pt x="209" y="210"/>
                  <a:pt x="209" y="210"/>
                </a:cubicBezTo>
                <a:lnTo>
                  <a:pt x="213" y="214"/>
                </a:lnTo>
                <a:cubicBezTo>
                  <a:pt x="213" y="214"/>
                  <a:pt x="213" y="213"/>
                  <a:pt x="214" y="214"/>
                </a:cubicBezTo>
                <a:cubicBezTo>
                  <a:pt x="214" y="214"/>
                  <a:pt x="215" y="214"/>
                  <a:pt x="215" y="215"/>
                </a:cubicBezTo>
                <a:cubicBezTo>
                  <a:pt x="215" y="215"/>
                  <a:pt x="214" y="216"/>
                  <a:pt x="214" y="216"/>
                </a:cubicBezTo>
                <a:cubicBezTo>
                  <a:pt x="213" y="216"/>
                  <a:pt x="213" y="215"/>
                  <a:pt x="213" y="215"/>
                </a:cubicBezTo>
                <a:cubicBezTo>
                  <a:pt x="212" y="214"/>
                  <a:pt x="213" y="214"/>
                  <a:pt x="213" y="214"/>
                </a:cubicBezTo>
              </a:path>
            </a:pathLst>
          </a:custGeom>
          <a:solidFill>
            <a:srgbClr val="FFC000"/>
          </a:solidFill>
          <a:ln w="12600">
            <a:solidFill>
              <a:srgbClr val="FFC000"/>
            </a:solidFill>
            <a:miter lim="800000"/>
            <a:headEnd/>
            <a:tailEnd/>
          </a:ln>
        </p:spPr>
        <p:txBody>
          <a:bodyPr wrap="none" anchor="ctr"/>
          <a:lstStyle/>
          <a:p>
            <a:endParaRPr lang="fr-FR"/>
          </a:p>
        </p:txBody>
      </p:sp>
      <p:sp>
        <p:nvSpPr>
          <p:cNvPr id="338948" name="Freeform 3"/>
          <p:cNvSpPr>
            <a:spLocks noChangeArrowheads="1"/>
          </p:cNvSpPr>
          <p:nvPr/>
        </p:nvSpPr>
        <p:spPr bwMode="auto">
          <a:xfrm>
            <a:off x="6188075" y="3214688"/>
            <a:ext cx="2705100" cy="19431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EDED"/>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dirty="0">
                <a:solidFill>
                  <a:srgbClr val="000000"/>
                </a:solidFill>
                <a:latin typeface="Calibri" panose="020F0502020204030204" pitchFamily="34" charset="0"/>
              </a:rPr>
              <a:t>REACTIONS CENTREES SUR LE </a:t>
            </a:r>
          </a:p>
          <a:p>
            <a:pPr algn="ctr" eaLnBrk="1" hangingPunct="1">
              <a:buClr>
                <a:srgbClr val="000000"/>
              </a:buClr>
              <a:buSzPct val="100000"/>
              <a:buFont typeface="Times New Roman" panose="02020603050405020304" pitchFamily="18" charset="0"/>
              <a:buNone/>
            </a:pPr>
            <a:endParaRPr lang="fr-FR" altLang="fr-FR" b="1" dirty="0">
              <a:solidFill>
                <a:srgbClr val="000000"/>
              </a:solidFill>
              <a:latin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fr-FR" altLang="fr-FR" sz="3200" b="1" dirty="0">
                <a:solidFill>
                  <a:srgbClr val="000000"/>
                </a:solidFill>
                <a:latin typeface="Calibri" panose="020F0502020204030204" pitchFamily="34" charset="0"/>
              </a:rPr>
              <a:t>SOUTIEN</a:t>
            </a:r>
          </a:p>
        </p:txBody>
      </p:sp>
      <p:sp>
        <p:nvSpPr>
          <p:cNvPr id="338949" name="Text Box 5"/>
          <p:cNvSpPr txBox="1">
            <a:spLocks noChangeArrowheads="1"/>
          </p:cNvSpPr>
          <p:nvPr/>
        </p:nvSpPr>
        <p:spPr bwMode="auto">
          <a:xfrm>
            <a:off x="0" y="2278063"/>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EAB200"/>
                </a:solidFill>
                <a:latin typeface="Museo 500" panose="02000000000000000000" pitchFamily="50" charset="0"/>
              </a:rPr>
              <a:t>Les façons de se comporter face</a:t>
            </a:r>
          </a:p>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EAB200"/>
                </a:solidFill>
                <a:latin typeface="Museo 500" panose="02000000000000000000" pitchFamily="50" charset="0"/>
              </a:rPr>
              <a:t>aux situations stressantes</a:t>
            </a:r>
          </a:p>
        </p:txBody>
      </p:sp>
      <p:sp>
        <p:nvSpPr>
          <p:cNvPr id="338950" name="Freeform 6"/>
          <p:cNvSpPr>
            <a:spLocks noChangeArrowheads="1"/>
          </p:cNvSpPr>
          <p:nvPr/>
        </p:nvSpPr>
        <p:spPr bwMode="auto">
          <a:xfrm>
            <a:off x="3363913" y="3221038"/>
            <a:ext cx="2665412" cy="19367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2F0D9"/>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REACTIONS CENTREES SUR LES</a:t>
            </a:r>
          </a:p>
          <a:p>
            <a:pPr algn="ctr" eaLnBrk="1" hangingPunct="1">
              <a:buClr>
                <a:srgbClr val="000000"/>
              </a:buClr>
              <a:buSzPct val="100000"/>
              <a:buFont typeface="Times New Roman" panose="02020603050405020304" pitchFamily="18" charset="0"/>
              <a:buNone/>
            </a:pPr>
            <a:endParaRPr lang="fr-FR" altLang="fr-FR" b="1">
              <a:solidFill>
                <a:srgbClr val="000000"/>
              </a:solidFill>
              <a:latin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fr-FR" altLang="fr-FR" sz="3200" b="1">
                <a:solidFill>
                  <a:srgbClr val="000000"/>
                </a:solidFill>
                <a:latin typeface="Calibri" panose="020F0502020204030204" pitchFamily="34" charset="0"/>
              </a:rPr>
              <a:t>SOLUTIONS</a:t>
            </a:r>
          </a:p>
        </p:txBody>
      </p:sp>
      <p:sp>
        <p:nvSpPr>
          <p:cNvPr id="338951" name="Freeform 7"/>
          <p:cNvSpPr>
            <a:spLocks noChangeArrowheads="1"/>
          </p:cNvSpPr>
          <p:nvPr/>
        </p:nvSpPr>
        <p:spPr bwMode="auto">
          <a:xfrm>
            <a:off x="323850" y="3221038"/>
            <a:ext cx="2909888" cy="193675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2CC"/>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dirty="0">
                <a:solidFill>
                  <a:srgbClr val="000000"/>
                </a:solidFill>
                <a:latin typeface="Calibri" panose="020F0502020204030204" pitchFamily="34" charset="0"/>
              </a:rPr>
              <a:t>REACTIONS CENTREES</a:t>
            </a:r>
          </a:p>
          <a:p>
            <a:pPr algn="ctr" eaLnBrk="1" hangingPunct="1">
              <a:buClr>
                <a:srgbClr val="000000"/>
              </a:buClr>
              <a:buSzPct val="100000"/>
              <a:buFont typeface="Times New Roman" panose="02020603050405020304" pitchFamily="18" charset="0"/>
              <a:buNone/>
            </a:pPr>
            <a:r>
              <a:rPr lang="fr-FR" altLang="fr-FR" b="1" dirty="0">
                <a:solidFill>
                  <a:srgbClr val="000000"/>
                </a:solidFill>
                <a:latin typeface="Calibri" panose="020F0502020204030204" pitchFamily="34" charset="0"/>
              </a:rPr>
              <a:t>SUR LES </a:t>
            </a:r>
          </a:p>
          <a:p>
            <a:pPr algn="ctr" eaLnBrk="1" hangingPunct="1">
              <a:buClr>
                <a:srgbClr val="000000"/>
              </a:buClr>
              <a:buSzPct val="100000"/>
              <a:buFont typeface="Times New Roman" panose="02020603050405020304" pitchFamily="18" charset="0"/>
              <a:buNone/>
            </a:pPr>
            <a:endParaRPr lang="fr-FR" altLang="fr-FR" b="1" dirty="0">
              <a:solidFill>
                <a:srgbClr val="000000"/>
              </a:solidFill>
              <a:latin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fr-FR" altLang="fr-FR" sz="3200" b="1" dirty="0">
                <a:solidFill>
                  <a:srgbClr val="000000"/>
                </a:solidFill>
                <a:latin typeface="Calibri" panose="020F0502020204030204" pitchFamily="34" charset="0"/>
              </a:rPr>
              <a:t>EMOTIONS ou </a:t>
            </a:r>
          </a:p>
          <a:p>
            <a:pPr algn="ctr" eaLnBrk="1" hangingPunct="1">
              <a:buClr>
                <a:srgbClr val="000000"/>
              </a:buClr>
              <a:buSzPct val="100000"/>
              <a:buFont typeface="Times New Roman" panose="02020603050405020304" pitchFamily="18" charset="0"/>
              <a:buNone/>
            </a:pPr>
            <a:r>
              <a:rPr lang="fr-FR" altLang="fr-FR" sz="3200" b="1" dirty="0">
                <a:solidFill>
                  <a:srgbClr val="000000"/>
                </a:solidFill>
                <a:latin typeface="Calibri" panose="020F0502020204030204" pitchFamily="34" charset="0"/>
              </a:rPr>
              <a:t>l’EVITEMENT</a:t>
            </a:r>
          </a:p>
        </p:txBody>
      </p:sp>
      <p:sp>
        <p:nvSpPr>
          <p:cNvPr id="33895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7F4AD3FB-FB90-4003-91C5-A5900872817F}" type="slidenum">
              <a:rPr lang="fr-FR" altLang="fr-FR" smtClean="0">
                <a:solidFill>
                  <a:schemeClr val="tx1"/>
                </a:solidFill>
              </a:rPr>
              <a:pPr/>
              <a:t>27</a:t>
            </a:fld>
            <a:endParaRPr lang="fr-FR" altLang="fr-FR">
              <a:solidFill>
                <a:schemeClr val="tx1"/>
              </a:solidFill>
            </a:endParaRP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38954"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3895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27</a:t>
            </a:r>
          </a:p>
        </p:txBody>
      </p:sp>
      <p:sp>
        <p:nvSpPr>
          <p:cNvPr id="14"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situations stressantes</a:t>
            </a:r>
          </a:p>
        </p:txBody>
      </p:sp>
      <p:pic>
        <p:nvPicPr>
          <p:cNvPr id="338958"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Text Box 4"/>
          <p:cNvSpPr txBox="1">
            <a:spLocks noChangeArrowheads="1"/>
          </p:cNvSpPr>
          <p:nvPr/>
        </p:nvSpPr>
        <p:spPr bwMode="auto">
          <a:xfrm>
            <a:off x="1619250" y="4948238"/>
            <a:ext cx="721201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b="1">
                <a:solidFill>
                  <a:srgbClr val="000000"/>
                </a:solidFill>
                <a:latin typeface="Museo 500" panose="02000000000000000000" pitchFamily="50" charset="0"/>
              </a:rPr>
              <a:t>Réactions ne permettant pas de régler la situation</a:t>
            </a:r>
          </a:p>
          <a:p>
            <a:pPr eaLnBrk="1" hangingPunct="1">
              <a:buClr>
                <a:srgbClr val="000000"/>
              </a:buClr>
              <a:buSzPct val="100000"/>
              <a:buFont typeface="Times New Roman" panose="02020603050405020304" pitchFamily="18" charset="0"/>
              <a:buNone/>
            </a:pPr>
            <a:r>
              <a:rPr lang="fr-FR" altLang="fr-FR" sz="2200" b="1">
                <a:solidFill>
                  <a:srgbClr val="000000"/>
                </a:solidFill>
                <a:latin typeface="Museo 500" panose="02000000000000000000" pitchFamily="50" charset="0"/>
              </a:rPr>
              <a:t>Réactions utiles provisoirement quand il n’y a pas de solution</a:t>
            </a:r>
          </a:p>
        </p:txBody>
      </p:sp>
      <p:sp>
        <p:nvSpPr>
          <p:cNvPr id="17" name="Text Box 5"/>
          <p:cNvSpPr txBox="1">
            <a:spLocks noChangeArrowheads="1"/>
          </p:cNvSpPr>
          <p:nvPr/>
        </p:nvSpPr>
        <p:spPr bwMode="auto">
          <a:xfrm>
            <a:off x="3746500" y="3001963"/>
            <a:ext cx="5084763" cy="2003425"/>
          </a:xfrm>
          <a:prstGeom prst="rect">
            <a:avLst/>
          </a:prstGeom>
          <a:noFill/>
          <a:ln w="9525">
            <a:noFill/>
            <a:miter lim="800000"/>
            <a:headEnd/>
            <a:tailEnd/>
          </a:ln>
        </p:spPr>
        <p:txBody>
          <a:bodyPr/>
          <a:lstStyle/>
          <a:p>
            <a:pPr marL="92075" indent="-90488" eaLnBrk="1" hangingPunct="1">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 pos="3657600" algn="l"/>
              </a:tabLst>
              <a:defRPr/>
            </a:pPr>
            <a:r>
              <a:rPr lang="fr-FR" sz="2400" dirty="0">
                <a:solidFill>
                  <a:srgbClr val="000000"/>
                </a:solidFill>
                <a:latin typeface="Museo 500" panose="02000000000000000000" pitchFamily="50" charset="0"/>
              </a:rPr>
              <a:t>Ne se focalisent pas sur la</a:t>
            </a:r>
          </a:p>
          <a:p>
            <a:pPr marL="92075" indent="-90488" eaLnBrk="1" hangingPunct="1">
              <a:buClr>
                <a:srgbClr val="000000"/>
              </a:buClr>
              <a:buSzPct val="100000"/>
              <a:buFont typeface="Times New Roman" pitchFamily="18" charset="0"/>
              <a:buNone/>
              <a:tabLst>
                <a:tab pos="457200" algn="l"/>
                <a:tab pos="914400" algn="l"/>
                <a:tab pos="1371600" algn="l"/>
                <a:tab pos="1828800" algn="l"/>
                <a:tab pos="2286000" algn="l"/>
                <a:tab pos="2743200" algn="l"/>
                <a:tab pos="3200400" algn="l"/>
                <a:tab pos="3657600" algn="l"/>
              </a:tabLst>
              <a:defRPr/>
            </a:pPr>
            <a:r>
              <a:rPr lang="fr-FR" sz="2400" dirty="0">
                <a:solidFill>
                  <a:srgbClr val="000000"/>
                </a:solidFill>
                <a:latin typeface="Museo 500" panose="02000000000000000000" pitchFamily="50" charset="0"/>
              </a:rPr>
              <a:t>situation à régler, mais sur :</a:t>
            </a:r>
          </a:p>
          <a:p>
            <a:pPr marL="1587" eaLnBrk="1" hangingPunct="1">
              <a:buClr>
                <a:srgbClr val="000000"/>
              </a:buClr>
              <a:buSzPct val="100000"/>
              <a:tabLst>
                <a:tab pos="457200" algn="l"/>
                <a:tab pos="914400" algn="l"/>
                <a:tab pos="1371600" algn="l"/>
                <a:tab pos="1828800" algn="l"/>
                <a:tab pos="2286000" algn="l"/>
                <a:tab pos="2743200" algn="l"/>
                <a:tab pos="3200400" algn="l"/>
                <a:tab pos="3657600" algn="l"/>
              </a:tabLst>
              <a:defRPr/>
            </a:pPr>
            <a:r>
              <a:rPr lang="fr-FR" sz="2400" dirty="0">
                <a:solidFill>
                  <a:srgbClr val="000000"/>
                </a:solidFill>
                <a:latin typeface="Museo 500" panose="02000000000000000000" pitchFamily="50" charset="0"/>
              </a:rPr>
              <a:t>   un ressenti douloureux</a:t>
            </a:r>
          </a:p>
          <a:p>
            <a:pPr marL="1587" eaLnBrk="1" hangingPunct="1">
              <a:buClr>
                <a:srgbClr val="000000"/>
              </a:buClr>
              <a:buSzPct val="100000"/>
              <a:tabLst>
                <a:tab pos="457200" algn="l"/>
                <a:tab pos="914400" algn="l"/>
                <a:tab pos="1371600" algn="l"/>
                <a:tab pos="1828800" algn="l"/>
                <a:tab pos="2286000" algn="l"/>
                <a:tab pos="2743200" algn="l"/>
                <a:tab pos="3200400" algn="l"/>
                <a:tab pos="3657600" algn="l"/>
              </a:tabLst>
              <a:defRPr/>
            </a:pPr>
            <a:r>
              <a:rPr lang="fr-FR" sz="2400" dirty="0">
                <a:solidFill>
                  <a:srgbClr val="000000"/>
                </a:solidFill>
                <a:latin typeface="Museo 500" panose="02000000000000000000" pitchFamily="50" charset="0"/>
              </a:rPr>
              <a:t>   l’évitement du problème</a:t>
            </a:r>
          </a:p>
        </p:txBody>
      </p:sp>
      <p:sp>
        <p:nvSpPr>
          <p:cNvPr id="340996" name="Freeform 6"/>
          <p:cNvSpPr>
            <a:spLocks noChangeArrowheads="1"/>
          </p:cNvSpPr>
          <p:nvPr/>
        </p:nvSpPr>
        <p:spPr bwMode="auto">
          <a:xfrm>
            <a:off x="515938" y="5138738"/>
            <a:ext cx="1038225" cy="728662"/>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7809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4018" y="5400"/>
                </a:lnTo>
                <a:lnTo>
                  <a:pt x="14018" y="0"/>
                </a:lnTo>
                <a:lnTo>
                  <a:pt x="21600" y="10800"/>
                </a:lnTo>
                <a:lnTo>
                  <a:pt x="14018" y="21600"/>
                </a:lnTo>
                <a:lnTo>
                  <a:pt x="14018" y="16200"/>
                </a:lnTo>
                <a:lnTo>
                  <a:pt x="0" y="16200"/>
                </a:lnTo>
                <a:lnTo>
                  <a:pt x="0" y="5400"/>
                </a:lnTo>
                <a:close/>
              </a:path>
            </a:pathLst>
          </a:custGeom>
          <a:solidFill>
            <a:srgbClr val="FFC000"/>
          </a:solidFill>
          <a:ln w="12600">
            <a:solidFill>
              <a:srgbClr val="FFC000"/>
            </a:solidFill>
            <a:miter lim="800000"/>
            <a:headEnd/>
            <a:tailEnd/>
          </a:ln>
        </p:spPr>
        <p:txBody>
          <a:bodyPr wrap="none" anchor="ctr"/>
          <a:lstStyle/>
          <a:p>
            <a:endParaRPr lang="fr-FR"/>
          </a:p>
        </p:txBody>
      </p:sp>
      <p:sp>
        <p:nvSpPr>
          <p:cNvPr id="34099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FF796EE0-E5ED-4BEB-BA87-CC58D2C08A68}" type="slidenum">
              <a:rPr lang="fr-FR" altLang="fr-FR" smtClean="0">
                <a:solidFill>
                  <a:schemeClr val="tx1"/>
                </a:solidFill>
              </a:rPr>
              <a:pPr/>
              <a:t>28</a:t>
            </a:fld>
            <a:endParaRPr lang="fr-FR" altLang="fr-FR">
              <a:solidFill>
                <a:schemeClr val="tx1"/>
              </a:solidFill>
            </a:endParaRPr>
          </a:p>
        </p:txBody>
      </p:sp>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0999"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100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28</a:t>
            </a:r>
          </a:p>
        </p:txBody>
      </p:sp>
      <p:sp>
        <p:nvSpPr>
          <p:cNvPr id="341002" name="Freeform 7"/>
          <p:cNvSpPr>
            <a:spLocks noChangeArrowheads="1"/>
          </p:cNvSpPr>
          <p:nvPr/>
        </p:nvSpPr>
        <p:spPr bwMode="auto">
          <a:xfrm>
            <a:off x="508000" y="2852738"/>
            <a:ext cx="2911475" cy="19351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2CC"/>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REACTIONS CENTREES</a:t>
            </a:r>
          </a:p>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SUR LES </a:t>
            </a:r>
          </a:p>
          <a:p>
            <a:pPr algn="ctr" eaLnBrk="1" hangingPunct="1">
              <a:buClr>
                <a:srgbClr val="000000"/>
              </a:buClr>
              <a:buSzPct val="100000"/>
              <a:buFont typeface="Times New Roman" panose="02020603050405020304" pitchFamily="18" charset="0"/>
              <a:buNone/>
            </a:pPr>
            <a:endParaRPr lang="fr-FR" altLang="fr-FR" b="1">
              <a:solidFill>
                <a:srgbClr val="000000"/>
              </a:solidFill>
              <a:latin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fr-FR" altLang="fr-FR" sz="3200" b="1">
                <a:solidFill>
                  <a:srgbClr val="000000"/>
                </a:solidFill>
                <a:latin typeface="Calibri" panose="020F0502020204030204" pitchFamily="34" charset="0"/>
              </a:rPr>
              <a:t>EMOTIONS ou </a:t>
            </a:r>
          </a:p>
          <a:p>
            <a:pPr algn="ctr" eaLnBrk="1" hangingPunct="1">
              <a:buClr>
                <a:srgbClr val="000000"/>
              </a:buClr>
              <a:buSzPct val="100000"/>
              <a:buFont typeface="Times New Roman" panose="02020603050405020304" pitchFamily="18" charset="0"/>
              <a:buNone/>
            </a:pPr>
            <a:r>
              <a:rPr lang="fr-FR" altLang="fr-FR" sz="3200" b="1">
                <a:solidFill>
                  <a:srgbClr val="000000"/>
                </a:solidFill>
                <a:latin typeface="Calibri" panose="020F0502020204030204" pitchFamily="34" charset="0"/>
              </a:rPr>
              <a:t>l’EVITEMENT</a:t>
            </a:r>
          </a:p>
        </p:txBody>
      </p:sp>
      <p:sp>
        <p:nvSpPr>
          <p:cNvPr id="341003" name="Text Box 5"/>
          <p:cNvSpPr txBox="1">
            <a:spLocks noChangeArrowheads="1"/>
          </p:cNvSpPr>
          <p:nvPr/>
        </p:nvSpPr>
        <p:spPr bwMode="auto">
          <a:xfrm>
            <a:off x="0" y="19573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EAB200"/>
                </a:solidFill>
                <a:latin typeface="Museo 500" panose="02000000000000000000" pitchFamily="50" charset="0"/>
              </a:rPr>
              <a:t>Les façons de se comporter face</a:t>
            </a:r>
          </a:p>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EAB200"/>
                </a:solidFill>
                <a:latin typeface="Museo 500" panose="02000000000000000000" pitchFamily="50" charset="0"/>
              </a:rPr>
              <a:t>aux situations stressantes</a:t>
            </a:r>
          </a:p>
        </p:txBody>
      </p:sp>
      <p:sp>
        <p:nvSpPr>
          <p:cNvPr id="341004" name="Ellipse 14"/>
          <p:cNvSpPr>
            <a:spLocks noChangeArrowheads="1"/>
          </p:cNvSpPr>
          <p:nvPr/>
        </p:nvSpPr>
        <p:spPr bwMode="auto">
          <a:xfrm>
            <a:off x="3851275" y="3929063"/>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41005" name="Ellipse 15"/>
          <p:cNvSpPr>
            <a:spLocks noChangeArrowheads="1"/>
          </p:cNvSpPr>
          <p:nvPr/>
        </p:nvSpPr>
        <p:spPr bwMode="auto">
          <a:xfrm>
            <a:off x="3851275" y="4289425"/>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18"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situations stressantes</a:t>
            </a:r>
          </a:p>
        </p:txBody>
      </p:sp>
      <p:pic>
        <p:nvPicPr>
          <p:cNvPr id="34100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3042" name="Text Box 1"/>
          <p:cNvSpPr txBox="1">
            <a:spLocks noChangeArrowheads="1"/>
          </p:cNvSpPr>
          <p:nvPr/>
        </p:nvSpPr>
        <p:spPr bwMode="auto">
          <a:xfrm>
            <a:off x="3419475" y="2949575"/>
            <a:ext cx="50863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dirty="0">
                <a:solidFill>
                  <a:srgbClr val="000000"/>
                </a:solidFill>
                <a:latin typeface="Museo 500" panose="02000000000000000000" pitchFamily="50" charset="0"/>
              </a:rPr>
              <a:t>Mobilisent les ressources de l’environnement amical, social, professionnel…</a:t>
            </a:r>
          </a:p>
          <a:p>
            <a:pPr eaLnBrk="1" hangingPunct="1">
              <a:buClr>
                <a:srgbClr val="000000"/>
              </a:buClr>
              <a:buSzPct val="100000"/>
              <a:buFont typeface="Times New Roman" panose="02020603050405020304" pitchFamily="18" charset="0"/>
              <a:buNone/>
            </a:pPr>
            <a:r>
              <a:rPr lang="fr-FR" altLang="fr-FR" sz="2200" dirty="0">
                <a:solidFill>
                  <a:srgbClr val="000000"/>
                </a:solidFill>
                <a:latin typeface="Museo 500" panose="02000000000000000000" pitchFamily="50" charset="0"/>
              </a:rPr>
              <a:t>Se concrétisent par une demande </a:t>
            </a:r>
          </a:p>
          <a:p>
            <a:pPr eaLnBrk="1" hangingPunct="1">
              <a:buClr>
                <a:srgbClr val="000000"/>
              </a:buClr>
              <a:buSzPct val="100000"/>
            </a:pPr>
            <a:r>
              <a:rPr lang="fr-FR" altLang="fr-FR" sz="2200" dirty="0">
                <a:solidFill>
                  <a:srgbClr val="000000"/>
                </a:solidFill>
                <a:latin typeface="Museo 500" panose="02000000000000000000" pitchFamily="50" charset="0"/>
              </a:rPr>
              <a:t>   de soutien émotionnel</a:t>
            </a:r>
          </a:p>
          <a:p>
            <a:pPr eaLnBrk="1" hangingPunct="1">
              <a:buClr>
                <a:srgbClr val="000000"/>
              </a:buClr>
              <a:buSzPct val="100000"/>
            </a:pPr>
            <a:r>
              <a:rPr lang="fr-FR" altLang="fr-FR" sz="2200" dirty="0">
                <a:solidFill>
                  <a:srgbClr val="000000"/>
                </a:solidFill>
                <a:latin typeface="Museo 500" panose="02000000000000000000" pitchFamily="50" charset="0"/>
              </a:rPr>
              <a:t>   d’appui pour régler la situation	</a:t>
            </a:r>
            <a:r>
              <a:rPr lang="fr-FR" altLang="fr-FR" sz="2400" dirty="0">
                <a:solidFill>
                  <a:srgbClr val="000000"/>
                </a:solidFill>
              </a:rPr>
              <a:t>	</a:t>
            </a:r>
          </a:p>
        </p:txBody>
      </p:sp>
      <p:sp>
        <p:nvSpPr>
          <p:cNvPr id="343043" name="Freeform 6"/>
          <p:cNvSpPr>
            <a:spLocks noChangeArrowheads="1"/>
          </p:cNvSpPr>
          <p:nvPr/>
        </p:nvSpPr>
        <p:spPr bwMode="auto">
          <a:xfrm>
            <a:off x="476250" y="5218113"/>
            <a:ext cx="1038225" cy="730250"/>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7809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4018" y="5400"/>
                </a:lnTo>
                <a:lnTo>
                  <a:pt x="14018" y="0"/>
                </a:lnTo>
                <a:lnTo>
                  <a:pt x="21600" y="10800"/>
                </a:lnTo>
                <a:lnTo>
                  <a:pt x="14018" y="21600"/>
                </a:lnTo>
                <a:lnTo>
                  <a:pt x="14018" y="16200"/>
                </a:lnTo>
                <a:lnTo>
                  <a:pt x="0" y="16200"/>
                </a:lnTo>
                <a:lnTo>
                  <a:pt x="0" y="5400"/>
                </a:lnTo>
                <a:close/>
              </a:path>
            </a:pathLst>
          </a:custGeom>
          <a:solidFill>
            <a:srgbClr val="A5A5A5"/>
          </a:solidFill>
          <a:ln w="12600">
            <a:solidFill>
              <a:srgbClr val="A5A5A5"/>
            </a:solidFill>
            <a:miter lim="800000"/>
            <a:headEnd/>
            <a:tailEnd/>
          </a:ln>
        </p:spPr>
        <p:txBody>
          <a:bodyPr wrap="none" anchor="ctr"/>
          <a:lstStyle/>
          <a:p>
            <a:endParaRPr lang="fr-FR"/>
          </a:p>
        </p:txBody>
      </p:sp>
      <p:sp>
        <p:nvSpPr>
          <p:cNvPr id="34304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A8F2A4A-5012-4EA2-881D-E0365A6914D9}" type="slidenum">
              <a:rPr lang="fr-FR" altLang="fr-FR" smtClean="0">
                <a:solidFill>
                  <a:schemeClr val="tx1"/>
                </a:solidFill>
              </a:rPr>
              <a:pPr/>
              <a:t>29</a:t>
            </a:fld>
            <a:endParaRPr lang="fr-FR" altLang="fr-FR">
              <a:solidFill>
                <a:schemeClr val="tx1"/>
              </a:solidFill>
            </a:endParaRPr>
          </a:p>
        </p:txBody>
      </p:sp>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3048"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305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29</a:t>
            </a:r>
          </a:p>
        </p:txBody>
      </p:sp>
      <p:sp>
        <p:nvSpPr>
          <p:cNvPr id="343051" name="Freeform 6"/>
          <p:cNvSpPr>
            <a:spLocks noChangeArrowheads="1"/>
          </p:cNvSpPr>
          <p:nvPr/>
        </p:nvSpPr>
        <p:spPr bwMode="auto">
          <a:xfrm>
            <a:off x="450850" y="2901950"/>
            <a:ext cx="2663825" cy="21351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EDED"/>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dirty="0">
                <a:solidFill>
                  <a:srgbClr val="000000"/>
                </a:solidFill>
                <a:latin typeface="Calibri" panose="020F0502020204030204" pitchFamily="34" charset="0"/>
              </a:rPr>
              <a:t>REACTIONS CENTREES SUR LE</a:t>
            </a:r>
          </a:p>
          <a:p>
            <a:pPr algn="ctr" eaLnBrk="1" hangingPunct="1">
              <a:buClr>
                <a:srgbClr val="000000"/>
              </a:buClr>
              <a:buSzPct val="100000"/>
              <a:buFont typeface="Times New Roman" panose="02020603050405020304" pitchFamily="18" charset="0"/>
              <a:buNone/>
            </a:pPr>
            <a:endParaRPr lang="fr-FR" altLang="fr-FR" b="1" dirty="0">
              <a:solidFill>
                <a:srgbClr val="000000"/>
              </a:solidFill>
              <a:latin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fr-FR" altLang="fr-FR" sz="3200" b="1" dirty="0">
                <a:solidFill>
                  <a:srgbClr val="000000"/>
                </a:solidFill>
                <a:latin typeface="Calibri" panose="020F0502020204030204" pitchFamily="34" charset="0"/>
              </a:rPr>
              <a:t>SOUTIEN</a:t>
            </a:r>
          </a:p>
        </p:txBody>
      </p:sp>
      <p:sp>
        <p:nvSpPr>
          <p:cNvPr id="343052" name="Text Box 5"/>
          <p:cNvSpPr txBox="1">
            <a:spLocks noChangeArrowheads="1"/>
          </p:cNvSpPr>
          <p:nvPr/>
        </p:nvSpPr>
        <p:spPr bwMode="auto">
          <a:xfrm>
            <a:off x="1673225" y="5181600"/>
            <a:ext cx="6929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b="1">
                <a:solidFill>
                  <a:srgbClr val="000000"/>
                </a:solidFill>
                <a:latin typeface="Museo 500" panose="02000000000000000000" pitchFamily="50" charset="0"/>
              </a:rPr>
              <a:t>Réactions toujours utiles,</a:t>
            </a:r>
          </a:p>
          <a:p>
            <a:pPr eaLnBrk="1" hangingPunct="1">
              <a:buClr>
                <a:srgbClr val="000000"/>
              </a:buClr>
              <a:buSzPct val="100000"/>
              <a:buFont typeface="Times New Roman" panose="02020603050405020304" pitchFamily="18" charset="0"/>
              <a:buNone/>
            </a:pPr>
            <a:r>
              <a:rPr lang="fr-FR" altLang="fr-FR" sz="2200" b="1">
                <a:solidFill>
                  <a:srgbClr val="000000"/>
                </a:solidFill>
                <a:latin typeface="Museo 500" panose="02000000000000000000" pitchFamily="50" charset="0"/>
              </a:rPr>
              <a:t>à condition de bien choisir ses interlocuteurs</a:t>
            </a:r>
          </a:p>
        </p:txBody>
      </p:sp>
      <p:sp>
        <p:nvSpPr>
          <p:cNvPr id="343053" name="Text Box 5"/>
          <p:cNvSpPr txBox="1">
            <a:spLocks noChangeArrowheads="1"/>
          </p:cNvSpPr>
          <p:nvPr/>
        </p:nvSpPr>
        <p:spPr bwMode="auto">
          <a:xfrm>
            <a:off x="0" y="19573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000" b="1" dirty="0">
                <a:solidFill>
                  <a:srgbClr val="EAB200"/>
                </a:solidFill>
                <a:latin typeface="Museo 500" panose="02000000000000000000" pitchFamily="50" charset="0"/>
              </a:rPr>
              <a:t>Les façons de se comporter face</a:t>
            </a:r>
          </a:p>
          <a:p>
            <a:pPr algn="ctr" eaLnBrk="1" hangingPunct="1">
              <a:lnSpc>
                <a:spcPct val="85000"/>
              </a:lnSpc>
              <a:buClr>
                <a:srgbClr val="000000"/>
              </a:buClr>
              <a:buSzPct val="100000"/>
              <a:buFont typeface="Times New Roman" panose="02020603050405020304" pitchFamily="18" charset="0"/>
              <a:buNone/>
            </a:pPr>
            <a:r>
              <a:rPr lang="fr-FR" altLang="fr-FR" sz="3000" b="1" dirty="0">
                <a:solidFill>
                  <a:srgbClr val="EAB200"/>
                </a:solidFill>
                <a:latin typeface="Museo 500" panose="02000000000000000000" pitchFamily="50" charset="0"/>
              </a:rPr>
              <a:t>aux émotions stressantes</a:t>
            </a:r>
          </a:p>
        </p:txBody>
      </p:sp>
      <p:sp>
        <p:nvSpPr>
          <p:cNvPr id="343054" name="Ellipse 16"/>
          <p:cNvSpPr>
            <a:spLocks noChangeArrowheads="1"/>
          </p:cNvSpPr>
          <p:nvPr/>
        </p:nvSpPr>
        <p:spPr bwMode="auto">
          <a:xfrm>
            <a:off x="3492500" y="4467299"/>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43055" name="Ellipse 17"/>
          <p:cNvSpPr>
            <a:spLocks noChangeArrowheads="1"/>
          </p:cNvSpPr>
          <p:nvPr/>
        </p:nvSpPr>
        <p:spPr bwMode="auto">
          <a:xfrm>
            <a:off x="3492500" y="4801468"/>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19"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émotions stressantes</a:t>
            </a:r>
          </a:p>
        </p:txBody>
      </p:sp>
      <p:pic>
        <p:nvPicPr>
          <p:cNvPr id="343057"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9794"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200"/>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noChangeArrowheads="1"/>
          </p:cNvSpPr>
          <p:nvPr/>
        </p:nvSpPr>
        <p:spPr bwMode="auto">
          <a:xfrm>
            <a:off x="539750" y="88900"/>
            <a:ext cx="8064500" cy="571500"/>
          </a:xfrm>
          <a:prstGeom prst="rect">
            <a:avLst/>
          </a:prstGeom>
          <a:noFill/>
          <a:ln w="9525">
            <a:noFill/>
            <a:miter lim="800000"/>
            <a:headEnd/>
            <a:tailEnd/>
          </a:ln>
        </p:spPr>
        <p:txBody>
          <a:bodyPr lIns="90004" tIns="46798" rIns="90004" bIns="46798" anchor="ctr" anchorCtr="1"/>
          <a:lstStyle/>
          <a:p>
            <a:pPr algn="ct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200" b="1" kern="0" dirty="0">
                <a:solidFill>
                  <a:srgbClr val="C00000"/>
                </a:solidFill>
                <a:latin typeface="Museo 500" panose="02000000000000000000" pitchFamily="50" charset="0"/>
                <a:cs typeface="Tahoma" pitchFamily="34" charset="0"/>
              </a:rPr>
              <a:t>Quel temps fait-il dans votre tête?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Text Box 4"/>
          <p:cNvSpPr txBox="1">
            <a:spLocks noChangeArrowheads="1"/>
          </p:cNvSpPr>
          <p:nvPr/>
        </p:nvSpPr>
        <p:spPr bwMode="auto">
          <a:xfrm>
            <a:off x="1660525" y="5181600"/>
            <a:ext cx="7134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400" b="1">
                <a:solidFill>
                  <a:srgbClr val="000000"/>
                </a:solidFill>
                <a:latin typeface="Museo 500" panose="02000000000000000000" pitchFamily="50" charset="0"/>
              </a:rPr>
              <a:t>Réactions les plus efficaces quand le problème n’est pas insurmontable</a:t>
            </a:r>
          </a:p>
        </p:txBody>
      </p:sp>
      <p:sp>
        <p:nvSpPr>
          <p:cNvPr id="345091" name="Text Box 5"/>
          <p:cNvSpPr txBox="1">
            <a:spLocks noChangeArrowheads="1"/>
          </p:cNvSpPr>
          <p:nvPr/>
        </p:nvSpPr>
        <p:spPr bwMode="auto">
          <a:xfrm>
            <a:off x="3276600" y="3467100"/>
            <a:ext cx="56165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Mobilisent les ressources du cerveau : appel à l’expérience, réflexion, anticipation, plan d’action… </a:t>
            </a:r>
          </a:p>
        </p:txBody>
      </p:sp>
      <p:sp>
        <p:nvSpPr>
          <p:cNvPr id="345092" name="Freeform 6"/>
          <p:cNvSpPr>
            <a:spLocks noChangeArrowheads="1"/>
          </p:cNvSpPr>
          <p:nvPr/>
        </p:nvSpPr>
        <p:spPr bwMode="auto">
          <a:xfrm>
            <a:off x="468313" y="5216525"/>
            <a:ext cx="1038225" cy="72866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7809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4018" y="5400"/>
                </a:lnTo>
                <a:lnTo>
                  <a:pt x="14018" y="0"/>
                </a:lnTo>
                <a:lnTo>
                  <a:pt x="21600" y="10800"/>
                </a:lnTo>
                <a:lnTo>
                  <a:pt x="14018" y="21600"/>
                </a:lnTo>
                <a:lnTo>
                  <a:pt x="14018" y="16200"/>
                </a:lnTo>
                <a:lnTo>
                  <a:pt x="0" y="16200"/>
                </a:lnTo>
                <a:lnTo>
                  <a:pt x="0" y="5400"/>
                </a:lnTo>
                <a:close/>
              </a:path>
            </a:pathLst>
          </a:custGeom>
          <a:solidFill>
            <a:srgbClr val="70AD47"/>
          </a:solidFill>
          <a:ln w="12600">
            <a:solidFill>
              <a:srgbClr val="70AD47"/>
            </a:solidFill>
            <a:miter lim="800000"/>
            <a:headEnd/>
            <a:tailEnd/>
          </a:ln>
        </p:spPr>
        <p:txBody>
          <a:bodyPr wrap="none" anchor="ctr"/>
          <a:lstStyle/>
          <a:p>
            <a:endParaRPr lang="fr-FR"/>
          </a:p>
        </p:txBody>
      </p:sp>
      <p:sp>
        <p:nvSpPr>
          <p:cNvPr id="345093"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DAA7E037-E291-4737-BE4E-90CF40A5D79C}" type="slidenum">
              <a:rPr lang="fr-FR" altLang="fr-FR" smtClean="0">
                <a:solidFill>
                  <a:schemeClr val="tx1"/>
                </a:solidFill>
              </a:rPr>
              <a:pPr/>
              <a:t>30</a:t>
            </a:fld>
            <a:endParaRPr lang="fr-FR" altLang="fr-FR">
              <a:solidFill>
                <a:schemeClr val="tx1"/>
              </a:solidFill>
            </a:endParaRPr>
          </a:p>
        </p:txBody>
      </p:sp>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5095"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509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30</a:t>
            </a:r>
          </a:p>
        </p:txBody>
      </p:sp>
      <p:sp>
        <p:nvSpPr>
          <p:cNvPr id="345098" name="Text Box 5"/>
          <p:cNvSpPr txBox="1">
            <a:spLocks noChangeArrowheads="1"/>
          </p:cNvSpPr>
          <p:nvPr/>
        </p:nvSpPr>
        <p:spPr bwMode="auto">
          <a:xfrm>
            <a:off x="0" y="198913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EAB200"/>
                </a:solidFill>
                <a:latin typeface="Museo 500" panose="02000000000000000000" pitchFamily="50" charset="0"/>
              </a:rPr>
              <a:t>Les façons de se comporter face</a:t>
            </a:r>
          </a:p>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EAB200"/>
                </a:solidFill>
                <a:latin typeface="Museo 500" panose="02000000000000000000" pitchFamily="50" charset="0"/>
              </a:rPr>
              <a:t>aux situations stressantes</a:t>
            </a:r>
          </a:p>
        </p:txBody>
      </p:sp>
      <p:sp>
        <p:nvSpPr>
          <p:cNvPr id="14"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situations stressantes</a:t>
            </a:r>
          </a:p>
        </p:txBody>
      </p:sp>
      <p:pic>
        <p:nvPicPr>
          <p:cNvPr id="34510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101" name="Freeform 6"/>
          <p:cNvSpPr>
            <a:spLocks noChangeArrowheads="1"/>
          </p:cNvSpPr>
          <p:nvPr/>
        </p:nvSpPr>
        <p:spPr bwMode="auto">
          <a:xfrm>
            <a:off x="450850" y="2949575"/>
            <a:ext cx="2663825" cy="21351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2F0D9"/>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REACTIONS CENTREES SUR LES</a:t>
            </a:r>
          </a:p>
          <a:p>
            <a:pPr algn="ctr" eaLnBrk="1" hangingPunct="1">
              <a:buClr>
                <a:srgbClr val="000000"/>
              </a:buClr>
              <a:buSzPct val="100000"/>
              <a:buFont typeface="Times New Roman" panose="02020603050405020304" pitchFamily="18" charset="0"/>
              <a:buNone/>
            </a:pPr>
            <a:endParaRPr lang="fr-FR" altLang="fr-FR" b="1">
              <a:solidFill>
                <a:srgbClr val="000000"/>
              </a:solidFill>
              <a:latin typeface="Calibri" panose="020F0502020204030204" pitchFamily="34" charset="0"/>
            </a:endParaRPr>
          </a:p>
          <a:p>
            <a:pPr algn="ctr" eaLnBrk="1" hangingPunct="1">
              <a:buClr>
                <a:srgbClr val="000000"/>
              </a:buClr>
              <a:buSzPct val="100000"/>
              <a:buFont typeface="Times New Roman" panose="02020603050405020304" pitchFamily="18" charset="0"/>
              <a:buNone/>
            </a:pPr>
            <a:r>
              <a:rPr lang="fr-FR" altLang="fr-FR" sz="3200" b="1">
                <a:solidFill>
                  <a:srgbClr val="000000"/>
                </a:solidFill>
                <a:latin typeface="Calibri" panose="020F0502020204030204" pitchFamily="34" charset="0"/>
              </a:rPr>
              <a:t>SOLUTIONS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Text Box 3"/>
          <p:cNvSpPr txBox="1">
            <a:spLocks noChangeArrowheads="1"/>
          </p:cNvSpPr>
          <p:nvPr/>
        </p:nvSpPr>
        <p:spPr bwMode="auto">
          <a:xfrm>
            <a:off x="615950" y="2581275"/>
            <a:ext cx="23320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200" b="1">
                <a:solidFill>
                  <a:srgbClr val="000000"/>
                </a:solidFill>
                <a:latin typeface="Museo 500" panose="02000000000000000000" pitchFamily="50" charset="0"/>
              </a:rPr>
              <a:t>Soit 1 réaction dominante</a:t>
            </a:r>
          </a:p>
        </p:txBody>
      </p:sp>
      <p:sp>
        <p:nvSpPr>
          <p:cNvPr id="347139" name="Text Box 4"/>
          <p:cNvSpPr txBox="1">
            <a:spLocks noChangeArrowheads="1"/>
          </p:cNvSpPr>
          <p:nvPr/>
        </p:nvSpPr>
        <p:spPr bwMode="auto">
          <a:xfrm>
            <a:off x="787400" y="3465513"/>
            <a:ext cx="38560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Soit 2 réactions dominantes</a:t>
            </a:r>
          </a:p>
        </p:txBody>
      </p:sp>
      <p:sp>
        <p:nvSpPr>
          <p:cNvPr id="347140" name="Freeform 5"/>
          <p:cNvSpPr>
            <a:spLocks noChangeArrowheads="1"/>
          </p:cNvSpPr>
          <p:nvPr/>
        </p:nvSpPr>
        <p:spPr bwMode="auto">
          <a:xfrm>
            <a:off x="836613" y="4649788"/>
            <a:ext cx="1512887" cy="6238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2F0D9"/>
          </a:solidFill>
          <a:ln w="12600">
            <a:solidFill>
              <a:srgbClr val="C5E0B4"/>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SOLUTIONS</a:t>
            </a:r>
          </a:p>
        </p:txBody>
      </p:sp>
      <p:sp>
        <p:nvSpPr>
          <p:cNvPr id="347141" name="Freeform 6"/>
          <p:cNvSpPr>
            <a:spLocks noChangeArrowheads="1"/>
          </p:cNvSpPr>
          <p:nvPr/>
        </p:nvSpPr>
        <p:spPr bwMode="auto">
          <a:xfrm>
            <a:off x="2889250" y="4649788"/>
            <a:ext cx="1490663" cy="6238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2CC"/>
          </a:solidFill>
          <a:ln w="12600">
            <a:solidFill>
              <a:srgbClr val="FFE699"/>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EMOTIONS</a:t>
            </a:r>
          </a:p>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EVITEMENT</a:t>
            </a:r>
          </a:p>
        </p:txBody>
      </p:sp>
      <p:sp>
        <p:nvSpPr>
          <p:cNvPr id="347142" name="Freeform 7"/>
          <p:cNvSpPr>
            <a:spLocks noChangeArrowheads="1"/>
          </p:cNvSpPr>
          <p:nvPr/>
        </p:nvSpPr>
        <p:spPr bwMode="auto">
          <a:xfrm>
            <a:off x="2867025" y="3922713"/>
            <a:ext cx="1512888" cy="6524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EDED"/>
          </a:solidFill>
          <a:ln w="12600">
            <a:solidFill>
              <a:srgbClr val="EDEDED"/>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SOUTIEN</a:t>
            </a:r>
          </a:p>
        </p:txBody>
      </p:sp>
      <p:sp>
        <p:nvSpPr>
          <p:cNvPr id="347143" name="Text Box 8"/>
          <p:cNvSpPr txBox="1">
            <a:spLocks noChangeArrowheads="1"/>
          </p:cNvSpPr>
          <p:nvPr/>
        </p:nvSpPr>
        <p:spPr bwMode="auto">
          <a:xfrm>
            <a:off x="2393950" y="4581525"/>
            <a:ext cx="439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r>
              <a:rPr lang="fr-FR" altLang="fr-FR" sz="4000" b="1">
                <a:solidFill>
                  <a:srgbClr val="000000"/>
                </a:solidFill>
                <a:latin typeface="Calibri" panose="020F0502020204030204" pitchFamily="34" charset="0"/>
              </a:rPr>
              <a:t>+</a:t>
            </a:r>
          </a:p>
        </p:txBody>
      </p:sp>
      <p:sp>
        <p:nvSpPr>
          <p:cNvPr id="347144" name="Freeform 9"/>
          <p:cNvSpPr>
            <a:spLocks noChangeArrowheads="1"/>
          </p:cNvSpPr>
          <p:nvPr/>
        </p:nvSpPr>
        <p:spPr bwMode="auto">
          <a:xfrm>
            <a:off x="827088" y="3922713"/>
            <a:ext cx="1512887" cy="6238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2F0D9"/>
          </a:solidFill>
          <a:ln w="12600">
            <a:solidFill>
              <a:srgbClr val="C5E0B4"/>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SOLUTIONS</a:t>
            </a:r>
          </a:p>
        </p:txBody>
      </p:sp>
      <p:sp>
        <p:nvSpPr>
          <p:cNvPr id="347145" name="Text Box 10"/>
          <p:cNvSpPr txBox="1">
            <a:spLocks noChangeArrowheads="1"/>
          </p:cNvSpPr>
          <p:nvPr/>
        </p:nvSpPr>
        <p:spPr bwMode="auto">
          <a:xfrm>
            <a:off x="2398713" y="3860800"/>
            <a:ext cx="439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r>
              <a:rPr lang="fr-FR" altLang="fr-FR" sz="4000" b="1">
                <a:solidFill>
                  <a:srgbClr val="000000"/>
                </a:solidFill>
                <a:latin typeface="Calibri" panose="020F0502020204030204" pitchFamily="34" charset="0"/>
              </a:rPr>
              <a:t>+</a:t>
            </a:r>
          </a:p>
        </p:txBody>
      </p:sp>
      <p:sp>
        <p:nvSpPr>
          <p:cNvPr id="347146" name="Text Box 11"/>
          <p:cNvSpPr txBox="1">
            <a:spLocks noChangeArrowheads="1"/>
          </p:cNvSpPr>
          <p:nvPr/>
        </p:nvSpPr>
        <p:spPr bwMode="auto">
          <a:xfrm>
            <a:off x="2398713" y="5313363"/>
            <a:ext cx="439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r>
              <a:rPr lang="fr-FR" altLang="fr-FR" sz="4000" b="1">
                <a:solidFill>
                  <a:srgbClr val="000000"/>
                </a:solidFill>
                <a:latin typeface="Calibri" panose="020F0502020204030204" pitchFamily="34" charset="0"/>
              </a:rPr>
              <a:t>+</a:t>
            </a:r>
          </a:p>
        </p:txBody>
      </p:sp>
      <p:sp>
        <p:nvSpPr>
          <p:cNvPr id="347147" name="Freeform 12"/>
          <p:cNvSpPr>
            <a:spLocks noChangeArrowheads="1"/>
          </p:cNvSpPr>
          <p:nvPr/>
        </p:nvSpPr>
        <p:spPr bwMode="auto">
          <a:xfrm>
            <a:off x="836613" y="5373688"/>
            <a:ext cx="1512887" cy="6238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2CC"/>
          </a:solidFill>
          <a:ln w="12600">
            <a:solidFill>
              <a:srgbClr val="FFE699"/>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EMOTIONS</a:t>
            </a:r>
          </a:p>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EVITEMENT</a:t>
            </a:r>
          </a:p>
        </p:txBody>
      </p:sp>
      <p:sp>
        <p:nvSpPr>
          <p:cNvPr id="347148" name="Freeform 13"/>
          <p:cNvSpPr>
            <a:spLocks noChangeArrowheads="1"/>
          </p:cNvSpPr>
          <p:nvPr/>
        </p:nvSpPr>
        <p:spPr bwMode="auto">
          <a:xfrm>
            <a:off x="2871788" y="5345113"/>
            <a:ext cx="1512887" cy="6524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EDED"/>
          </a:solidFill>
          <a:ln w="12600">
            <a:solidFill>
              <a:srgbClr val="EDEDED"/>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SOUTIEN</a:t>
            </a:r>
          </a:p>
        </p:txBody>
      </p:sp>
      <p:sp>
        <p:nvSpPr>
          <p:cNvPr id="347149" name="Text Box 14"/>
          <p:cNvSpPr txBox="1">
            <a:spLocks noChangeArrowheads="1"/>
          </p:cNvSpPr>
          <p:nvPr/>
        </p:nvSpPr>
        <p:spPr bwMode="auto">
          <a:xfrm>
            <a:off x="4216400" y="2728913"/>
            <a:ext cx="619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Lst>
              <a:defRPr>
                <a:solidFill>
                  <a:schemeClr val="tx1"/>
                </a:solidFill>
                <a:latin typeface="Arial" panose="020B0604020202020204" pitchFamily="34" charset="0"/>
                <a:ea typeface="AR PL SungtiL GB"/>
                <a:cs typeface="AR PL SungtiL GB"/>
              </a:defRPr>
            </a:lvl1pPr>
            <a:lvl2pPr>
              <a:tabLst>
                <a:tab pos="457200" algn="l"/>
              </a:tabLst>
              <a:defRPr>
                <a:solidFill>
                  <a:schemeClr val="tx1"/>
                </a:solidFill>
                <a:latin typeface="Arial" panose="020B0604020202020204" pitchFamily="34" charset="0"/>
                <a:ea typeface="AR PL SungtiL GB"/>
                <a:cs typeface="AR PL SungtiL GB"/>
              </a:defRPr>
            </a:lvl2pPr>
            <a:lvl3pPr>
              <a:tabLst>
                <a:tab pos="457200" algn="l"/>
              </a:tabLst>
              <a:defRPr>
                <a:solidFill>
                  <a:schemeClr val="tx1"/>
                </a:solidFill>
                <a:latin typeface="Arial" panose="020B0604020202020204" pitchFamily="34" charset="0"/>
                <a:ea typeface="AR PL SungtiL GB"/>
                <a:cs typeface="AR PL SungtiL GB"/>
              </a:defRPr>
            </a:lvl3pPr>
            <a:lvl4pPr>
              <a:tabLst>
                <a:tab pos="457200" algn="l"/>
              </a:tabLst>
              <a:defRPr>
                <a:solidFill>
                  <a:schemeClr val="tx1"/>
                </a:solidFill>
                <a:latin typeface="Arial" panose="020B0604020202020204" pitchFamily="34" charset="0"/>
                <a:ea typeface="AR PL SungtiL GB"/>
                <a:cs typeface="AR PL SungtiL GB"/>
              </a:defRPr>
            </a:lvl4pPr>
            <a:lvl5pPr>
              <a:tabLst>
                <a:tab pos="457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b="1" i="1">
                <a:solidFill>
                  <a:srgbClr val="000000"/>
                </a:solidFill>
                <a:latin typeface="Calibri" panose="020F0502020204030204" pitchFamily="34" charset="0"/>
              </a:rPr>
              <a:t>ou</a:t>
            </a:r>
          </a:p>
        </p:txBody>
      </p:sp>
      <p:sp>
        <p:nvSpPr>
          <p:cNvPr id="347150" name="Freeform 15"/>
          <p:cNvSpPr>
            <a:spLocks noChangeArrowheads="1"/>
          </p:cNvSpPr>
          <p:nvPr/>
        </p:nvSpPr>
        <p:spPr bwMode="auto">
          <a:xfrm>
            <a:off x="6448425" y="2624138"/>
            <a:ext cx="1076325" cy="6604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EDED"/>
          </a:solidFill>
          <a:ln w="12600">
            <a:solidFill>
              <a:srgbClr val="EDEDED"/>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SOUTIEN</a:t>
            </a:r>
          </a:p>
        </p:txBody>
      </p:sp>
      <p:sp>
        <p:nvSpPr>
          <p:cNvPr id="347151" name="Freeform 16"/>
          <p:cNvSpPr>
            <a:spLocks noChangeArrowheads="1"/>
          </p:cNvSpPr>
          <p:nvPr/>
        </p:nvSpPr>
        <p:spPr bwMode="auto">
          <a:xfrm>
            <a:off x="6156325" y="3824288"/>
            <a:ext cx="1741488" cy="54133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2F0D9"/>
          </a:solidFill>
          <a:ln w="12600">
            <a:solidFill>
              <a:srgbClr val="C5E0B4"/>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SOLUTIONS</a:t>
            </a:r>
          </a:p>
        </p:txBody>
      </p:sp>
      <p:sp>
        <p:nvSpPr>
          <p:cNvPr id="347152" name="Text Box 17"/>
          <p:cNvSpPr txBox="1">
            <a:spLocks noChangeArrowheads="1"/>
          </p:cNvSpPr>
          <p:nvPr/>
        </p:nvSpPr>
        <p:spPr bwMode="auto">
          <a:xfrm>
            <a:off x="6818313" y="4089400"/>
            <a:ext cx="439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r>
              <a:rPr lang="fr-FR" altLang="fr-FR" sz="4000" b="1">
                <a:solidFill>
                  <a:srgbClr val="000000"/>
                </a:solidFill>
                <a:latin typeface="Calibri" panose="020F0502020204030204" pitchFamily="34" charset="0"/>
              </a:rPr>
              <a:t>=</a:t>
            </a:r>
          </a:p>
        </p:txBody>
      </p:sp>
      <p:sp>
        <p:nvSpPr>
          <p:cNvPr id="347153" name="Text Box 19"/>
          <p:cNvSpPr txBox="1">
            <a:spLocks noChangeArrowheads="1"/>
          </p:cNvSpPr>
          <p:nvPr/>
        </p:nvSpPr>
        <p:spPr bwMode="auto">
          <a:xfrm>
            <a:off x="6818313" y="4797425"/>
            <a:ext cx="4397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000000"/>
              </a:buClr>
              <a:buSzPct val="100000"/>
              <a:buFont typeface="Times New Roman" panose="02020603050405020304" pitchFamily="18" charset="0"/>
              <a:buNone/>
            </a:pPr>
            <a:r>
              <a:rPr lang="fr-FR" altLang="fr-FR" sz="4000" b="1">
                <a:solidFill>
                  <a:srgbClr val="000000"/>
                </a:solidFill>
                <a:latin typeface="Calibri" panose="020F0502020204030204" pitchFamily="34" charset="0"/>
              </a:rPr>
              <a:t>=</a:t>
            </a:r>
          </a:p>
        </p:txBody>
      </p:sp>
      <p:sp>
        <p:nvSpPr>
          <p:cNvPr id="347154" name="Freeform 21"/>
          <p:cNvSpPr>
            <a:spLocks noChangeArrowheads="1"/>
          </p:cNvSpPr>
          <p:nvPr/>
        </p:nvSpPr>
        <p:spPr bwMode="auto">
          <a:xfrm>
            <a:off x="2947988" y="2624138"/>
            <a:ext cx="1281112" cy="6238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2F0D9"/>
          </a:solidFill>
          <a:ln w="12600">
            <a:solidFill>
              <a:srgbClr val="C5E0B4"/>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SOLUTIONS</a:t>
            </a:r>
          </a:p>
        </p:txBody>
      </p:sp>
      <p:sp>
        <p:nvSpPr>
          <p:cNvPr id="347155" name="Freeform 22"/>
          <p:cNvSpPr>
            <a:spLocks noChangeArrowheads="1"/>
          </p:cNvSpPr>
          <p:nvPr/>
        </p:nvSpPr>
        <p:spPr bwMode="auto">
          <a:xfrm>
            <a:off x="4648200" y="2649538"/>
            <a:ext cx="1355725" cy="623887"/>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2CC"/>
          </a:solidFill>
          <a:ln w="12600">
            <a:solidFill>
              <a:srgbClr val="FFE699"/>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EMOTIONS</a:t>
            </a:r>
          </a:p>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EVITEMENT</a:t>
            </a:r>
          </a:p>
        </p:txBody>
      </p:sp>
      <p:sp>
        <p:nvSpPr>
          <p:cNvPr id="347156" name="Freeform 23"/>
          <p:cNvSpPr>
            <a:spLocks noChangeArrowheads="1"/>
          </p:cNvSpPr>
          <p:nvPr/>
        </p:nvSpPr>
        <p:spPr bwMode="auto">
          <a:xfrm>
            <a:off x="6156325" y="4559300"/>
            <a:ext cx="1741488" cy="5254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EDEDED"/>
          </a:solidFill>
          <a:ln w="12600">
            <a:solidFill>
              <a:srgbClr val="EDEDED"/>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SOUTIEN</a:t>
            </a:r>
          </a:p>
        </p:txBody>
      </p:sp>
      <p:sp>
        <p:nvSpPr>
          <p:cNvPr id="347157" name="Text Box 24"/>
          <p:cNvSpPr txBox="1">
            <a:spLocks noChangeArrowheads="1"/>
          </p:cNvSpPr>
          <p:nvPr/>
        </p:nvSpPr>
        <p:spPr bwMode="auto">
          <a:xfrm>
            <a:off x="6016625" y="2728913"/>
            <a:ext cx="619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Lst>
              <a:defRPr>
                <a:solidFill>
                  <a:schemeClr val="tx1"/>
                </a:solidFill>
                <a:latin typeface="Arial" panose="020B0604020202020204" pitchFamily="34" charset="0"/>
                <a:ea typeface="AR PL SungtiL GB"/>
                <a:cs typeface="AR PL SungtiL GB"/>
              </a:defRPr>
            </a:lvl1pPr>
            <a:lvl2pPr>
              <a:tabLst>
                <a:tab pos="457200" algn="l"/>
              </a:tabLst>
              <a:defRPr>
                <a:solidFill>
                  <a:schemeClr val="tx1"/>
                </a:solidFill>
                <a:latin typeface="Arial" panose="020B0604020202020204" pitchFamily="34" charset="0"/>
                <a:ea typeface="AR PL SungtiL GB"/>
                <a:cs typeface="AR PL SungtiL GB"/>
              </a:defRPr>
            </a:lvl2pPr>
            <a:lvl3pPr>
              <a:tabLst>
                <a:tab pos="457200" algn="l"/>
              </a:tabLst>
              <a:defRPr>
                <a:solidFill>
                  <a:schemeClr val="tx1"/>
                </a:solidFill>
                <a:latin typeface="Arial" panose="020B0604020202020204" pitchFamily="34" charset="0"/>
                <a:ea typeface="AR PL SungtiL GB"/>
                <a:cs typeface="AR PL SungtiL GB"/>
              </a:defRPr>
            </a:lvl3pPr>
            <a:lvl4pPr>
              <a:tabLst>
                <a:tab pos="457200" algn="l"/>
              </a:tabLst>
              <a:defRPr>
                <a:solidFill>
                  <a:schemeClr val="tx1"/>
                </a:solidFill>
                <a:latin typeface="Arial" panose="020B0604020202020204" pitchFamily="34" charset="0"/>
                <a:ea typeface="AR PL SungtiL GB"/>
                <a:cs typeface="AR PL SungtiL GB"/>
              </a:defRPr>
            </a:lvl4pPr>
            <a:lvl5pPr>
              <a:tabLst>
                <a:tab pos="457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b="1" i="1">
                <a:solidFill>
                  <a:srgbClr val="000000"/>
                </a:solidFill>
                <a:latin typeface="Calibri" panose="020F0502020204030204" pitchFamily="34" charset="0"/>
              </a:rPr>
              <a:t>ou</a:t>
            </a:r>
          </a:p>
        </p:txBody>
      </p:sp>
      <p:sp>
        <p:nvSpPr>
          <p:cNvPr id="347158" name="Text Box 25"/>
          <p:cNvSpPr txBox="1">
            <a:spLocks noChangeArrowheads="1"/>
          </p:cNvSpPr>
          <p:nvPr/>
        </p:nvSpPr>
        <p:spPr bwMode="auto">
          <a:xfrm>
            <a:off x="5157788" y="3465513"/>
            <a:ext cx="3965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b="1" i="1">
                <a:solidFill>
                  <a:srgbClr val="000000"/>
                </a:solidFill>
                <a:latin typeface="Museo 500" panose="02000000000000000000" pitchFamily="50" charset="0"/>
              </a:rPr>
              <a:t>Soit 3 réactions équivalentes</a:t>
            </a:r>
          </a:p>
        </p:txBody>
      </p:sp>
      <p:sp>
        <p:nvSpPr>
          <p:cNvPr id="347159"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54678F50-EE56-4856-A6C2-5B43AA1D08D8}" type="slidenum">
              <a:rPr lang="fr-FR" altLang="fr-FR" smtClean="0">
                <a:solidFill>
                  <a:schemeClr val="tx1"/>
                </a:solidFill>
              </a:rPr>
              <a:pPr/>
              <a:t>31</a:t>
            </a:fld>
            <a:endParaRPr lang="fr-FR" altLang="fr-FR">
              <a:solidFill>
                <a:schemeClr val="tx1"/>
              </a:solidFill>
            </a:endParaRPr>
          </a:p>
        </p:txBody>
      </p:sp>
      <p:sp>
        <p:nvSpPr>
          <p:cNvPr id="28" name="ZoneTexte 2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7161"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Connecteur droit 2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716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31</a:t>
            </a:r>
          </a:p>
        </p:txBody>
      </p:sp>
      <p:sp>
        <p:nvSpPr>
          <p:cNvPr id="347164" name="Freeform 18"/>
          <p:cNvSpPr>
            <a:spLocks noChangeArrowheads="1"/>
          </p:cNvSpPr>
          <p:nvPr/>
        </p:nvSpPr>
        <p:spPr bwMode="auto">
          <a:xfrm>
            <a:off x="6156325" y="5260975"/>
            <a:ext cx="1741488" cy="66357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2CC"/>
          </a:solidFill>
          <a:ln w="12600">
            <a:solidFill>
              <a:srgbClr val="FFE699"/>
            </a:solidFill>
            <a:miter lim="800000"/>
            <a:headEnd/>
            <a:tailEnd/>
          </a:ln>
        </p:spPr>
        <p:txBody>
          <a:bodyPr anchor="ctr" anchorCtr="1"/>
          <a:lstStyle>
            <a:lvl1pPr>
              <a:tabLst>
                <a:tab pos="457200" algn="l"/>
                <a:tab pos="914400" algn="l"/>
                <a:tab pos="1371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EMOTIONS</a:t>
            </a:r>
          </a:p>
          <a:p>
            <a:pPr algn="ctr" eaLnBrk="1" hangingPunct="1">
              <a:buClr>
                <a:srgbClr val="000000"/>
              </a:buClr>
              <a:buSzPct val="100000"/>
              <a:buFont typeface="Times New Roman" panose="02020603050405020304" pitchFamily="18" charset="0"/>
              <a:buNone/>
            </a:pPr>
            <a:r>
              <a:rPr lang="fr-FR" altLang="fr-FR" b="1">
                <a:solidFill>
                  <a:srgbClr val="000000"/>
                </a:solidFill>
                <a:latin typeface="Calibri" panose="020F0502020204030204" pitchFamily="34" charset="0"/>
              </a:rPr>
              <a:t>EVITEMENT</a:t>
            </a:r>
          </a:p>
        </p:txBody>
      </p:sp>
      <p:sp>
        <p:nvSpPr>
          <p:cNvPr id="32"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situations stressantes</a:t>
            </a:r>
          </a:p>
        </p:txBody>
      </p:sp>
      <p:sp>
        <p:nvSpPr>
          <p:cNvPr id="347166" name="Rectangle 6"/>
          <p:cNvSpPr>
            <a:spLocks noChangeArrowheads="1"/>
          </p:cNvSpPr>
          <p:nvPr/>
        </p:nvSpPr>
        <p:spPr bwMode="auto">
          <a:xfrm>
            <a:off x="6076950" y="1911350"/>
            <a:ext cx="1425575" cy="401638"/>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34" name="Flèche : bas 1"/>
          <p:cNvSpPr/>
          <p:nvPr/>
        </p:nvSpPr>
        <p:spPr>
          <a:xfrm rot="2322471">
            <a:off x="7624763" y="1755775"/>
            <a:ext cx="400050" cy="639763"/>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47168" name="Text Box 5"/>
          <p:cNvSpPr txBox="1">
            <a:spLocks noChangeArrowheads="1"/>
          </p:cNvSpPr>
          <p:nvPr/>
        </p:nvSpPr>
        <p:spPr bwMode="auto">
          <a:xfrm>
            <a:off x="0" y="1873250"/>
            <a:ext cx="57245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000" b="1">
                <a:solidFill>
                  <a:srgbClr val="EAB200"/>
                </a:solidFill>
                <a:latin typeface="Museo 500" panose="02000000000000000000" pitchFamily="50" charset="0"/>
              </a:rPr>
              <a:t>Vos réponses</a:t>
            </a:r>
          </a:p>
        </p:txBody>
      </p:sp>
      <p:pic>
        <p:nvPicPr>
          <p:cNvPr id="34716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 Box 3"/>
          <p:cNvSpPr txBox="1">
            <a:spLocks noChangeArrowheads="1"/>
          </p:cNvSpPr>
          <p:nvPr/>
        </p:nvSpPr>
        <p:spPr bwMode="auto">
          <a:xfrm>
            <a:off x="971550" y="2205038"/>
            <a:ext cx="7777163" cy="3727450"/>
          </a:xfrm>
          <a:prstGeom prst="rect">
            <a:avLst/>
          </a:prstGeom>
          <a:noFill/>
          <a:ln w="9525" cap="flat">
            <a:noFill/>
            <a:miter lim="800000"/>
            <a:headEnd/>
            <a:tailEnd/>
          </a:ln>
          <a:effectLst/>
        </p:spPr>
        <p:txBody>
          <a:bodyPr lIns="0" tIns="0" rIns="0" bIns="0"/>
          <a:lstStyle/>
          <a:p>
            <a:pPr eaLnBrk="1" hangingPunct="1">
              <a:buClr>
                <a:srgbClr val="5B652B"/>
              </a:buClr>
              <a:buSzPct val="80000"/>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600" b="1" dirty="0">
                <a:solidFill>
                  <a:srgbClr val="000000"/>
                </a:solidFill>
                <a:latin typeface="Museo 500" panose="02000000000000000000" pitchFamily="50" charset="0"/>
                <a:ea typeface="+mn-ea"/>
                <a:cs typeface="+mn-cs"/>
              </a:rPr>
              <a:t>Chacun réagit différemment, en fonction :</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800" dirty="0">
                <a:solidFill>
                  <a:srgbClr val="000000"/>
                </a:solidFill>
                <a:latin typeface="Museo 500" panose="02000000000000000000" pitchFamily="50" charset="0"/>
                <a:ea typeface="+mn-ea"/>
                <a:cs typeface="+mn-cs"/>
              </a:rPr>
              <a:t>	</a:t>
            </a:r>
            <a:r>
              <a:rPr lang="fr-FR" sz="2200" dirty="0">
                <a:solidFill>
                  <a:srgbClr val="000000"/>
                </a:solidFill>
                <a:latin typeface="Museo 500" panose="02000000000000000000" pitchFamily="50" charset="0"/>
                <a:ea typeface="+mn-ea"/>
                <a:cs typeface="+mn-cs"/>
              </a:rPr>
              <a:t>de sa personnalité 	</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200" dirty="0">
                <a:solidFill>
                  <a:srgbClr val="000000"/>
                </a:solidFill>
                <a:latin typeface="Museo 500" panose="02000000000000000000" pitchFamily="50" charset="0"/>
                <a:ea typeface="+mn-ea"/>
                <a:cs typeface="+mn-cs"/>
              </a:rPr>
              <a:t>	de son expérience</a:t>
            </a:r>
          </a:p>
          <a:p>
            <a:pPr marL="622300"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200" dirty="0">
                <a:solidFill>
                  <a:srgbClr val="000000"/>
                </a:solidFill>
                <a:latin typeface="Museo 500" panose="02000000000000000000" pitchFamily="50" charset="0"/>
                <a:ea typeface="+mn-ea"/>
                <a:cs typeface="+mn-cs"/>
              </a:rPr>
              <a:t>de ses ressources personnelles</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200" dirty="0">
                <a:solidFill>
                  <a:srgbClr val="000000"/>
                </a:solidFill>
                <a:latin typeface="Museo 500" panose="02000000000000000000" pitchFamily="50" charset="0"/>
                <a:ea typeface="+mn-ea"/>
                <a:cs typeface="+mn-cs"/>
              </a:rPr>
              <a:t>	de la nature de l’événement,</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200" dirty="0">
                <a:solidFill>
                  <a:srgbClr val="000000"/>
                </a:solidFill>
                <a:latin typeface="Museo 500" panose="02000000000000000000" pitchFamily="50" charset="0"/>
                <a:ea typeface="+mn-ea"/>
                <a:cs typeface="+mn-cs"/>
              </a:rPr>
              <a:t>	de sa gravité …</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endParaRPr lang="fr-FR" sz="800" dirty="0">
              <a:solidFill>
                <a:srgbClr val="000000"/>
              </a:solidFill>
              <a:latin typeface="Museo 500" panose="02000000000000000000" pitchFamily="50" charset="0"/>
              <a:ea typeface="+mn-ea"/>
              <a:cs typeface="+mn-cs"/>
            </a:endParaRP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800" dirty="0">
                <a:solidFill>
                  <a:srgbClr val="000000"/>
                </a:solidFill>
                <a:latin typeface="Museo 500" panose="02000000000000000000" pitchFamily="50" charset="0"/>
                <a:ea typeface="+mn-ea"/>
                <a:cs typeface="+mn-cs"/>
              </a:rPr>
              <a:t>	</a:t>
            </a:r>
          </a:p>
          <a:p>
            <a:pPr eaLnBrk="1" hangingPunct="1">
              <a:buClr>
                <a:srgbClr val="5B652B"/>
              </a:buClr>
              <a:buSzPct val="80000"/>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600" b="1" dirty="0">
                <a:solidFill>
                  <a:srgbClr val="000000"/>
                </a:solidFill>
                <a:latin typeface="Museo 500" panose="02000000000000000000" pitchFamily="50" charset="0"/>
                <a:ea typeface="+mn-ea"/>
                <a:cs typeface="+mn-cs"/>
              </a:rPr>
              <a:t>La façon de réagir aux situations stressantes</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800" dirty="0">
                <a:solidFill>
                  <a:srgbClr val="000000"/>
                </a:solidFill>
                <a:latin typeface="Museo 500" panose="02000000000000000000" pitchFamily="50" charset="0"/>
                <a:ea typeface="+mn-ea"/>
                <a:cs typeface="+mn-cs"/>
              </a:rPr>
              <a:t>	</a:t>
            </a:r>
            <a:r>
              <a:rPr lang="fr-FR" sz="2200" dirty="0">
                <a:solidFill>
                  <a:srgbClr val="000000"/>
                </a:solidFill>
                <a:latin typeface="Museo 500" panose="02000000000000000000" pitchFamily="50" charset="0"/>
                <a:ea typeface="+mn-ea"/>
                <a:cs typeface="+mn-cs"/>
              </a:rPr>
              <a:t>peut être plus ou moins efficace</a:t>
            </a:r>
          </a:p>
          <a:p>
            <a:pPr eaLnBrk="1" hangingPunct="1">
              <a:tabLst>
                <a:tab pos="638175" algn="l"/>
                <a:tab pos="1552575" algn="l"/>
                <a:tab pos="2466975" algn="l"/>
                <a:tab pos="3381375" algn="l"/>
                <a:tab pos="4295775" algn="l"/>
                <a:tab pos="5210175" algn="l"/>
                <a:tab pos="6124575" algn="l"/>
                <a:tab pos="7038975" algn="l"/>
                <a:tab pos="7953375" algn="l"/>
                <a:tab pos="8867775" algn="l"/>
                <a:tab pos="9782175" algn="l"/>
              </a:tabLst>
              <a:defRPr/>
            </a:pPr>
            <a:r>
              <a:rPr lang="fr-FR" sz="2200" dirty="0">
                <a:solidFill>
                  <a:srgbClr val="000000"/>
                </a:solidFill>
                <a:latin typeface="Museo 500" panose="02000000000000000000" pitchFamily="50" charset="0"/>
                <a:ea typeface="+mn-ea"/>
                <a:cs typeface="+mn-cs"/>
              </a:rPr>
              <a:t>	peut avoir des conséquences positives ou négatives 	sur notre santé</a:t>
            </a:r>
          </a:p>
        </p:txBody>
      </p:sp>
      <p:sp>
        <p:nvSpPr>
          <p:cNvPr id="34918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9653261B-5274-4E89-8C05-FC8165A55CD0}" type="slidenum">
              <a:rPr lang="fr-FR" altLang="fr-FR" smtClean="0">
                <a:solidFill>
                  <a:schemeClr val="tx1"/>
                </a:solidFill>
              </a:rPr>
              <a:pPr/>
              <a:t>32</a:t>
            </a:fld>
            <a:endParaRPr lang="fr-FR" altLang="fr-FR">
              <a:solidFill>
                <a:schemeClr val="tx1"/>
              </a:solidFill>
            </a:endParaRPr>
          </a:p>
        </p:txBody>
      </p:sp>
      <p:sp>
        <p:nvSpPr>
          <p:cNvPr id="6" name="ZoneTexte 5"/>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49189"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4919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32</a:t>
            </a:r>
          </a:p>
        </p:txBody>
      </p:sp>
      <p:sp>
        <p:nvSpPr>
          <p:cNvPr id="10" name="Titre 17"/>
          <p:cNvSpPr txBox="1">
            <a:spLocks noChangeArrowheads="1"/>
          </p:cNvSpPr>
          <p:nvPr/>
        </p:nvSpPr>
        <p:spPr bwMode="auto">
          <a:xfrm>
            <a:off x="5727700" y="7175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Faire face</a:t>
            </a:r>
            <a:br>
              <a:rPr altLang="fr-FR" sz="2800" kern="0" dirty="0">
                <a:solidFill>
                  <a:srgbClr val="EAB200"/>
                </a:solidFill>
                <a:latin typeface="Museo 500" panose="02000000000000000000" pitchFamily="50" charset="0"/>
                <a:cs typeface="Tahoma" panose="020B0604030504040204" pitchFamily="34" charset="0"/>
              </a:rPr>
            </a:br>
            <a:r>
              <a:rPr altLang="fr-FR" sz="2800" kern="0" dirty="0">
                <a:solidFill>
                  <a:srgbClr val="EAB200"/>
                </a:solidFill>
                <a:latin typeface="Museo 500" panose="02000000000000000000" pitchFamily="50" charset="0"/>
                <a:cs typeface="Tahoma" panose="020B0604030504040204" pitchFamily="34" charset="0"/>
              </a:rPr>
              <a:t>aux situations stressantes</a:t>
            </a:r>
          </a:p>
        </p:txBody>
      </p:sp>
      <p:pic>
        <p:nvPicPr>
          <p:cNvPr id="34919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4" name="Ellipse 11"/>
          <p:cNvSpPr>
            <a:spLocks noChangeArrowheads="1"/>
          </p:cNvSpPr>
          <p:nvPr/>
        </p:nvSpPr>
        <p:spPr bwMode="auto">
          <a:xfrm>
            <a:off x="606425" y="2286000"/>
            <a:ext cx="244475" cy="244475"/>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49195" name="Ellipse 12"/>
          <p:cNvSpPr>
            <a:spLocks noChangeArrowheads="1"/>
          </p:cNvSpPr>
          <p:nvPr/>
        </p:nvSpPr>
        <p:spPr bwMode="auto">
          <a:xfrm>
            <a:off x="606425" y="4581525"/>
            <a:ext cx="244475" cy="242888"/>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4"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235"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89B4A891-7C98-4691-BBAB-A82A91CCD909}" type="slidenum">
              <a:rPr lang="fr-FR" altLang="fr-FR" smtClean="0">
                <a:solidFill>
                  <a:schemeClr val="tx1"/>
                </a:solidFill>
              </a:rPr>
              <a:pPr/>
              <a:t>33</a:t>
            </a:fld>
            <a:endParaRPr lang="fr-FR" altLang="fr-FR">
              <a:solidFill>
                <a:schemeClr val="tx1"/>
              </a:solidFill>
            </a:endParaRPr>
          </a:p>
        </p:txBody>
      </p:sp>
      <p:pic>
        <p:nvPicPr>
          <p:cNvPr id="35123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1238"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1240"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33</a:t>
            </a:r>
          </a:p>
        </p:txBody>
      </p:sp>
      <p:pic>
        <p:nvPicPr>
          <p:cNvPr id="351241"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p:cNvSpPr/>
          <p:nvPr/>
        </p:nvSpPr>
        <p:spPr>
          <a:xfrm>
            <a:off x="5935663" y="3627438"/>
            <a:ext cx="2890837" cy="954087"/>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Arial" pitchFamily="34"/>
                <a:cs typeface="Arial" pitchFamily="34"/>
              </a:rPr>
              <a:t>Comment gérer son stress</a:t>
            </a:r>
          </a:p>
        </p:txBody>
      </p:sp>
      <p:pic>
        <p:nvPicPr>
          <p:cNvPr id="351243"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270827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32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205038"/>
            <a:ext cx="3535362"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53283" name="Text Box 4"/>
          <p:cNvSpPr txBox="1">
            <a:spLocks noChangeArrowheads="1"/>
          </p:cNvSpPr>
          <p:nvPr/>
        </p:nvSpPr>
        <p:spPr bwMode="auto">
          <a:xfrm>
            <a:off x="4697413" y="3135313"/>
            <a:ext cx="46275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1pPr>
            <a:lvl2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2pPr>
            <a:lvl3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3pPr>
            <a:lvl4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4pPr>
            <a:lvl5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SzPct val="99000"/>
            </a:pPr>
            <a:r>
              <a:rPr lang="fr-FR" altLang="fr-FR" sz="2400">
                <a:solidFill>
                  <a:srgbClr val="000000"/>
                </a:solidFill>
                <a:latin typeface="Museo 500" panose="02000000000000000000" pitchFamily="50" charset="0"/>
              </a:rPr>
              <a:t>   </a:t>
            </a:r>
            <a:r>
              <a:rPr lang="fr-FR" altLang="fr-FR" sz="2200">
                <a:solidFill>
                  <a:srgbClr val="000000"/>
                </a:solidFill>
                <a:latin typeface="Museo 500" panose="02000000000000000000" pitchFamily="50" charset="0"/>
              </a:rPr>
              <a:t>Revenir au calme</a:t>
            </a:r>
            <a:br>
              <a:rPr lang="fr-FR" altLang="fr-FR" sz="2200">
                <a:solidFill>
                  <a:srgbClr val="000000"/>
                </a:solidFill>
                <a:latin typeface="Museo 500" panose="02000000000000000000" pitchFamily="50" charset="0"/>
              </a:rPr>
            </a:br>
            <a:r>
              <a:rPr lang="fr-FR" altLang="fr-FR" sz="2200">
                <a:solidFill>
                  <a:srgbClr val="000000"/>
                </a:solidFill>
                <a:latin typeface="Museo 500" panose="02000000000000000000" pitchFamily="50" charset="0"/>
              </a:rPr>
              <a:t>   Analyser et anticiper</a:t>
            </a:r>
            <a:br>
              <a:rPr lang="fr-FR" altLang="fr-FR" sz="2200">
                <a:solidFill>
                  <a:srgbClr val="000000"/>
                </a:solidFill>
                <a:latin typeface="Museo 500" panose="02000000000000000000" pitchFamily="50" charset="0"/>
              </a:rPr>
            </a:br>
            <a:r>
              <a:rPr lang="fr-FR" altLang="fr-FR" sz="2200">
                <a:solidFill>
                  <a:srgbClr val="000000"/>
                </a:solidFill>
                <a:latin typeface="Museo 500" panose="02000000000000000000" pitchFamily="50" charset="0"/>
              </a:rPr>
              <a:t>   Se faire aider, s’entourer</a:t>
            </a:r>
          </a:p>
        </p:txBody>
      </p:sp>
      <p:sp>
        <p:nvSpPr>
          <p:cNvPr id="353284" name="Text Box 5"/>
          <p:cNvSpPr txBox="1">
            <a:spLocks noChangeArrowheads="1"/>
          </p:cNvSpPr>
          <p:nvPr/>
        </p:nvSpPr>
        <p:spPr bwMode="auto">
          <a:xfrm>
            <a:off x="4581525" y="2573338"/>
            <a:ext cx="200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800">
                <a:solidFill>
                  <a:srgbClr val="000000"/>
                </a:solidFill>
                <a:latin typeface="Museo 500" panose="02000000000000000000" pitchFamily="50" charset="0"/>
              </a:rPr>
              <a:t>3 pistes</a:t>
            </a:r>
          </a:p>
        </p:txBody>
      </p:sp>
      <p:sp>
        <p:nvSpPr>
          <p:cNvPr id="353285" name="Espace réservé du numéro de diapositive 1"/>
          <p:cNvSpPr>
            <a:spLocks noGrp="1" noChangeArrowheads="1"/>
          </p:cNvSpPr>
          <p:nvPr>
            <p:ph type="sldNum" sz="quarter" idx="10"/>
          </p:nvPr>
        </p:nvSpPr>
        <p:spPr>
          <a:xfrm>
            <a:off x="3421063" y="6291263"/>
            <a:ext cx="5183187" cy="2682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12C65761-6049-4369-8A47-D8D9C1859AFE}" type="slidenum">
              <a:rPr lang="fr-FR" altLang="fr-FR" smtClean="0">
                <a:solidFill>
                  <a:schemeClr val="tx1"/>
                </a:solidFill>
              </a:rPr>
              <a:pPr/>
              <a:t>34</a:t>
            </a:fld>
            <a:endParaRPr lang="fr-FR" altLang="fr-FR">
              <a:solidFill>
                <a:schemeClr val="tx1"/>
              </a:solidFill>
            </a:endParaRPr>
          </a:p>
        </p:txBody>
      </p:sp>
      <p:sp>
        <p:nvSpPr>
          <p:cNvPr id="10" name="ZoneTexte 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3287"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cteur droit 1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328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34</a:t>
            </a:r>
          </a:p>
        </p:txBody>
      </p:sp>
      <p:sp>
        <p:nvSpPr>
          <p:cNvPr id="14" name="Titre 17"/>
          <p:cNvSpPr txBox="1">
            <a:spLocks noChangeArrowheads="1"/>
          </p:cNvSpPr>
          <p:nvPr/>
        </p:nvSpPr>
        <p:spPr bwMode="auto">
          <a:xfrm>
            <a:off x="5922963" y="549275"/>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Comment gérer son stress</a:t>
            </a:r>
          </a:p>
        </p:txBody>
      </p:sp>
      <p:sp>
        <p:nvSpPr>
          <p:cNvPr id="353291" name="Freeform 7"/>
          <p:cNvSpPr>
            <a:spLocks noChangeArrowheads="1"/>
          </p:cNvSpPr>
          <p:nvPr/>
        </p:nvSpPr>
        <p:spPr bwMode="auto">
          <a:xfrm>
            <a:off x="334963" y="4724400"/>
            <a:ext cx="8485187" cy="90963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12600">
            <a:solidFill>
              <a:schemeClr val="bg1"/>
            </a:solidFill>
            <a:miter lim="800000"/>
            <a:headEnd/>
            <a:tailEnd/>
          </a:ln>
        </p:spPr>
        <p:txBody>
          <a:bodyPr anchor="ctr" anchorCtr="1"/>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latin typeface="Museo 500" panose="02000000000000000000" pitchFamily="50" charset="0"/>
              </a:rPr>
              <a:t>Stopper les réactions physiques et émotionnelles pour éviter l’installation d’un stress chronique</a:t>
            </a:r>
          </a:p>
        </p:txBody>
      </p:sp>
      <p:sp>
        <p:nvSpPr>
          <p:cNvPr id="353292" name="Ellipse 14"/>
          <p:cNvSpPr>
            <a:spLocks noChangeArrowheads="1"/>
          </p:cNvSpPr>
          <p:nvPr/>
        </p:nvSpPr>
        <p:spPr bwMode="auto">
          <a:xfrm>
            <a:off x="4719638" y="3213100"/>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53293" name="Ellipse 15"/>
          <p:cNvSpPr>
            <a:spLocks noChangeArrowheads="1"/>
          </p:cNvSpPr>
          <p:nvPr/>
        </p:nvSpPr>
        <p:spPr bwMode="auto">
          <a:xfrm>
            <a:off x="4716463" y="3573463"/>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53294" name="Ellipse 16"/>
          <p:cNvSpPr>
            <a:spLocks noChangeArrowheads="1"/>
          </p:cNvSpPr>
          <p:nvPr/>
        </p:nvSpPr>
        <p:spPr bwMode="auto">
          <a:xfrm>
            <a:off x="4716463" y="3937000"/>
            <a:ext cx="139700" cy="139700"/>
          </a:xfrm>
          <a:prstGeom prst="ellipse">
            <a:avLst/>
          </a:prstGeom>
          <a:solidFill>
            <a:srgbClr val="EAB2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pic>
        <p:nvPicPr>
          <p:cNvPr id="353295"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3296" name="Text Box 6"/>
          <p:cNvSpPr txBox="1">
            <a:spLocks noChangeArrowheads="1"/>
          </p:cNvSpPr>
          <p:nvPr/>
        </p:nvSpPr>
        <p:spPr bwMode="auto">
          <a:xfrm>
            <a:off x="250825" y="4365625"/>
            <a:ext cx="8569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800">
                <a:solidFill>
                  <a:srgbClr val="EAB200"/>
                </a:solidFill>
                <a:latin typeface="Museo 500" panose="02000000000000000000" pitchFamily="50" charset="0"/>
              </a:rPr>
              <a:t>Un objectif</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Freeform 3"/>
          <p:cNvSpPr>
            <a:spLocks noChangeArrowheads="1"/>
          </p:cNvSpPr>
          <p:nvPr/>
        </p:nvSpPr>
        <p:spPr bwMode="auto">
          <a:xfrm>
            <a:off x="3175000" y="2205038"/>
            <a:ext cx="2765425" cy="3937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2D050"/>
          </a:solidFill>
          <a:ln w="12600">
            <a:solidFill>
              <a:srgbClr val="92D050"/>
            </a:solidFill>
            <a:miter lim="800000"/>
            <a:headEnd/>
            <a:tailEnd/>
          </a:ln>
        </p:spPr>
        <p:txBody>
          <a:bodyPr anchor="ctr" anchorCtr="1"/>
          <a:lstStyle>
            <a:lvl1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000">
                <a:solidFill>
                  <a:srgbClr val="000000"/>
                </a:solidFill>
                <a:latin typeface="Museo 500" panose="02000000000000000000" pitchFamily="50" charset="0"/>
              </a:rPr>
              <a:t>Quelques techniques</a:t>
            </a:r>
          </a:p>
        </p:txBody>
      </p:sp>
      <p:sp>
        <p:nvSpPr>
          <p:cNvPr id="355331" name="Text Box 4"/>
          <p:cNvSpPr txBox="1">
            <a:spLocks noChangeArrowheads="1"/>
          </p:cNvSpPr>
          <p:nvPr/>
        </p:nvSpPr>
        <p:spPr bwMode="auto">
          <a:xfrm>
            <a:off x="0" y="553720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800" b="1">
                <a:solidFill>
                  <a:srgbClr val="EAB200"/>
                </a:solidFill>
                <a:latin typeface="Museo 500" panose="02000000000000000000" pitchFamily="50" charset="0"/>
              </a:rPr>
              <a:t>Et vous, qu’aviez-vous fait ?</a:t>
            </a:r>
          </a:p>
        </p:txBody>
      </p:sp>
      <p:sp>
        <p:nvSpPr>
          <p:cNvPr id="355332" name="Text Box 5"/>
          <p:cNvSpPr txBox="1">
            <a:spLocks noChangeArrowheads="1"/>
          </p:cNvSpPr>
          <p:nvPr/>
        </p:nvSpPr>
        <p:spPr bwMode="auto">
          <a:xfrm>
            <a:off x="6053138" y="4076700"/>
            <a:ext cx="291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Respiration abdominale</a:t>
            </a:r>
          </a:p>
        </p:txBody>
      </p:sp>
      <p:sp>
        <p:nvSpPr>
          <p:cNvPr id="355333" name="Text Box 6"/>
          <p:cNvSpPr txBox="1">
            <a:spLocks noChangeArrowheads="1"/>
          </p:cNvSpPr>
          <p:nvPr/>
        </p:nvSpPr>
        <p:spPr bwMode="auto">
          <a:xfrm>
            <a:off x="455613" y="2709863"/>
            <a:ext cx="2100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Activité physique</a:t>
            </a:r>
          </a:p>
        </p:txBody>
      </p:sp>
      <p:sp>
        <p:nvSpPr>
          <p:cNvPr id="355334" name="Text Box 7"/>
          <p:cNvSpPr txBox="1">
            <a:spLocks noChangeArrowheads="1"/>
          </p:cNvSpPr>
          <p:nvPr/>
        </p:nvSpPr>
        <p:spPr bwMode="auto">
          <a:xfrm>
            <a:off x="3708400" y="4076700"/>
            <a:ext cx="1685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Automassage</a:t>
            </a:r>
          </a:p>
        </p:txBody>
      </p:sp>
      <p:pic>
        <p:nvPicPr>
          <p:cNvPr id="35533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2879725"/>
            <a:ext cx="8159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5533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3048000"/>
            <a:ext cx="143351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5533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025" y="3046413"/>
            <a:ext cx="1422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55338"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365625"/>
            <a:ext cx="2230438"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55339" name="Text Box 12"/>
          <p:cNvSpPr txBox="1">
            <a:spLocks noChangeArrowheads="1"/>
          </p:cNvSpPr>
          <p:nvPr/>
        </p:nvSpPr>
        <p:spPr bwMode="auto">
          <a:xfrm>
            <a:off x="449263" y="4076700"/>
            <a:ext cx="2024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S’occuper l’esprit</a:t>
            </a:r>
          </a:p>
        </p:txBody>
      </p:sp>
      <p:sp>
        <p:nvSpPr>
          <p:cNvPr id="355340" name="Text Box 13"/>
          <p:cNvSpPr txBox="1">
            <a:spLocks noChangeArrowheads="1"/>
          </p:cNvSpPr>
          <p:nvPr/>
        </p:nvSpPr>
        <p:spPr bwMode="auto">
          <a:xfrm>
            <a:off x="3759200" y="2708275"/>
            <a:ext cx="1635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54013" indent="-352425">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1pPr>
            <a:lvl2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2pPr>
            <a:lvl3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3pPr>
            <a:lvl4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4pPr>
            <a:lvl5pPr>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9763" algn="l"/>
                <a:tab pos="1554163" algn="l"/>
                <a:tab pos="2468563" algn="l"/>
                <a:tab pos="3382963" algn="l"/>
                <a:tab pos="4297363" algn="l"/>
                <a:tab pos="5211763" algn="l"/>
                <a:tab pos="6126163" algn="l"/>
                <a:tab pos="7040563" algn="l"/>
                <a:tab pos="7954963" algn="l"/>
                <a:tab pos="8869363" algn="l"/>
                <a:tab pos="9783763"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000" i="1">
                <a:solidFill>
                  <a:srgbClr val="000000"/>
                </a:solidFill>
                <a:latin typeface="Museo 500" panose="02000000000000000000" pitchFamily="50" charset="0"/>
              </a:rPr>
              <a:t>Visualisation</a:t>
            </a:r>
          </a:p>
        </p:txBody>
      </p:sp>
      <p:sp>
        <p:nvSpPr>
          <p:cNvPr id="355341" name="Text Box 14"/>
          <p:cNvSpPr txBox="1">
            <a:spLocks noChangeArrowheads="1"/>
          </p:cNvSpPr>
          <p:nvPr/>
        </p:nvSpPr>
        <p:spPr bwMode="auto">
          <a:xfrm>
            <a:off x="6694488" y="2714625"/>
            <a:ext cx="17970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marL="706438" indent="-704850">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1pPr>
            <a:lvl2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2pPr>
            <a:lvl3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3pPr>
            <a:lvl4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4pPr>
            <a:lvl5pPr>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992188" algn="l"/>
                <a:tab pos="1906588" algn="l"/>
                <a:tab pos="2820988" algn="l"/>
                <a:tab pos="3735388" algn="l"/>
                <a:tab pos="4649788" algn="l"/>
                <a:tab pos="5564188" algn="l"/>
                <a:tab pos="6478588" algn="l"/>
                <a:tab pos="7392988" algn="l"/>
                <a:tab pos="8307388" algn="l"/>
                <a:tab pos="9221788" algn="l"/>
                <a:tab pos="10136188" algn="l"/>
              </a:tabLst>
              <a:defRPr>
                <a:solidFill>
                  <a:schemeClr val="tx1"/>
                </a:solidFill>
                <a:latin typeface="Arial" panose="020B0604020202020204" pitchFamily="34" charset="0"/>
                <a:ea typeface="AR PL SungtiL GB"/>
                <a:cs typeface="AR PL SungtiL GB"/>
              </a:defRPr>
            </a:lvl9pPr>
          </a:lstStyle>
          <a:p>
            <a:pPr eaLnBrk="1" hangingPunct="1">
              <a:buSzPct val="45000"/>
            </a:pPr>
            <a:r>
              <a:rPr lang="fr-FR" altLang="fr-FR" sz="2000" i="1">
                <a:solidFill>
                  <a:srgbClr val="000000"/>
                </a:solidFill>
                <a:latin typeface="Museo 500" panose="02000000000000000000" pitchFamily="50" charset="0"/>
              </a:rPr>
              <a:t>Temps mort</a:t>
            </a:r>
          </a:p>
        </p:txBody>
      </p:sp>
      <p:pic>
        <p:nvPicPr>
          <p:cNvPr id="35534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3363" y="4384675"/>
            <a:ext cx="987425"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pic>
        <p:nvPicPr>
          <p:cNvPr id="355343"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9175" y="4430713"/>
            <a:ext cx="3482975"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55344" name="Freeform 17"/>
          <p:cNvSpPr>
            <a:spLocks noChangeArrowheads="1"/>
          </p:cNvSpPr>
          <p:nvPr/>
        </p:nvSpPr>
        <p:spPr bwMode="auto">
          <a:xfrm>
            <a:off x="8602663" y="4365625"/>
            <a:ext cx="1154112" cy="10048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FFFF"/>
          </a:solidFill>
          <a:ln w="12600">
            <a:solidFill>
              <a:srgbClr val="FFFFFF"/>
            </a:solidFill>
            <a:miter lim="800000"/>
            <a:headEnd/>
            <a:tailEnd/>
          </a:ln>
        </p:spPr>
        <p:txBody>
          <a:bodyPr wrap="none" anchor="ctr"/>
          <a:lstStyle/>
          <a:p>
            <a:endParaRPr lang="fr-FR"/>
          </a:p>
        </p:txBody>
      </p:sp>
      <p:sp>
        <p:nvSpPr>
          <p:cNvPr id="355345"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72ABC433-AA62-4222-96CF-65A5D3B64BB4}" type="slidenum">
              <a:rPr lang="fr-FR" altLang="fr-FR" smtClean="0">
                <a:solidFill>
                  <a:schemeClr val="tx1"/>
                </a:solidFill>
              </a:rPr>
              <a:pPr/>
              <a:t>35</a:t>
            </a:fld>
            <a:endParaRPr lang="fr-FR" altLang="fr-FR">
              <a:solidFill>
                <a:schemeClr val="tx1"/>
              </a:solidFill>
            </a:endParaRPr>
          </a:p>
        </p:txBody>
      </p:sp>
      <p:sp>
        <p:nvSpPr>
          <p:cNvPr id="20" name="ZoneTexte 19"/>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5347" name="Image 9"/>
          <p:cNvPicPr>
            <a:picLocks noChangeAspect="1"/>
          </p:cNvPicPr>
          <p:nvPr/>
        </p:nvPicPr>
        <p:blipFill>
          <a:blip r:embed="rId9">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Connecteur droit 21"/>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5349"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35</a:t>
            </a:r>
          </a:p>
        </p:txBody>
      </p:sp>
      <p:sp>
        <p:nvSpPr>
          <p:cNvPr id="24" name="Titre 17"/>
          <p:cNvSpPr txBox="1">
            <a:spLocks noChangeArrowheads="1"/>
          </p:cNvSpPr>
          <p:nvPr/>
        </p:nvSpPr>
        <p:spPr bwMode="auto">
          <a:xfrm>
            <a:off x="5922963" y="5016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Comment gérer son stress</a:t>
            </a:r>
          </a:p>
        </p:txBody>
      </p:sp>
      <p:pic>
        <p:nvPicPr>
          <p:cNvPr id="355351"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352" name="Text Box 2"/>
          <p:cNvSpPr txBox="1">
            <a:spLocks noChangeArrowheads="1"/>
          </p:cNvSpPr>
          <p:nvPr/>
        </p:nvSpPr>
        <p:spPr bwMode="auto">
          <a:xfrm>
            <a:off x="0" y="1628775"/>
            <a:ext cx="9144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Revenir au calme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378" name="Freeform 3"/>
          <p:cNvSpPr>
            <a:spLocks noChangeArrowheads="1"/>
          </p:cNvSpPr>
          <p:nvPr/>
        </p:nvSpPr>
        <p:spPr bwMode="auto">
          <a:xfrm>
            <a:off x="334963" y="2755900"/>
            <a:ext cx="2717800" cy="8143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2D050"/>
          </a:solidFill>
          <a:ln w="12600">
            <a:solidFill>
              <a:srgbClr val="92D05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latin typeface="Museo 500" panose="02000000000000000000" pitchFamily="50" charset="0"/>
              </a:rPr>
              <a:t>Temps mort</a:t>
            </a:r>
          </a:p>
        </p:txBody>
      </p:sp>
      <p:sp>
        <p:nvSpPr>
          <p:cNvPr id="357379" name="Text Box 4"/>
          <p:cNvSpPr txBox="1">
            <a:spLocks noChangeArrowheads="1"/>
          </p:cNvSpPr>
          <p:nvPr/>
        </p:nvSpPr>
        <p:spPr bwMode="auto">
          <a:xfrm>
            <a:off x="3132138" y="2701925"/>
            <a:ext cx="56991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a:latin typeface="Museo 500" panose="02000000000000000000" pitchFamily="50" charset="0"/>
              </a:rPr>
              <a:t>« Sortez du jeu » : quittez le lieu où vous êtes, comptez lentement de 10 à 0 en vous concentrant sur les chiffres et sur votre respiration.</a:t>
            </a:r>
          </a:p>
        </p:txBody>
      </p:sp>
      <p:sp>
        <p:nvSpPr>
          <p:cNvPr id="357380" name="Freeform 5"/>
          <p:cNvSpPr>
            <a:spLocks noChangeArrowheads="1"/>
          </p:cNvSpPr>
          <p:nvPr/>
        </p:nvSpPr>
        <p:spPr bwMode="auto">
          <a:xfrm>
            <a:off x="334963" y="3802063"/>
            <a:ext cx="2717800" cy="7794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2D050"/>
          </a:solidFill>
          <a:ln w="12600">
            <a:solidFill>
              <a:srgbClr val="92D05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latin typeface="Museo 500" panose="02000000000000000000" pitchFamily="50" charset="0"/>
              </a:rPr>
              <a:t>Activité physique</a:t>
            </a:r>
          </a:p>
        </p:txBody>
      </p:sp>
      <p:sp>
        <p:nvSpPr>
          <p:cNvPr id="357381" name="Text Box 6"/>
          <p:cNvSpPr txBox="1">
            <a:spLocks noChangeArrowheads="1"/>
          </p:cNvSpPr>
          <p:nvPr/>
        </p:nvSpPr>
        <p:spPr bwMode="auto">
          <a:xfrm>
            <a:off x="3132138" y="3716338"/>
            <a:ext cx="5699125"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a:latin typeface="Museo 500" panose="02000000000000000000" pitchFamily="50" charset="0"/>
              </a:rPr>
              <a:t>Une marche assez longue à votre rythme, un grand coup de ménage, vous permet de brûler le trop plein d’énergie…</a:t>
            </a:r>
          </a:p>
        </p:txBody>
      </p:sp>
      <p:sp>
        <p:nvSpPr>
          <p:cNvPr id="357382" name="Freeform 7"/>
          <p:cNvSpPr>
            <a:spLocks noChangeArrowheads="1"/>
          </p:cNvSpPr>
          <p:nvPr/>
        </p:nvSpPr>
        <p:spPr bwMode="auto">
          <a:xfrm>
            <a:off x="334963" y="4813300"/>
            <a:ext cx="2717800" cy="8302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2D050"/>
          </a:solidFill>
          <a:ln w="12600">
            <a:solidFill>
              <a:srgbClr val="92D05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latin typeface="Museo 500" panose="02000000000000000000" pitchFamily="50" charset="0"/>
              </a:rPr>
              <a:t>Occuper l’esprit à autre chose</a:t>
            </a:r>
          </a:p>
        </p:txBody>
      </p:sp>
      <p:sp>
        <p:nvSpPr>
          <p:cNvPr id="357383"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74508EA-124F-4A3C-939A-ABB4A45871B4}" type="slidenum">
              <a:rPr lang="fr-FR" altLang="fr-FR" smtClean="0">
                <a:solidFill>
                  <a:schemeClr val="tx1"/>
                </a:solidFill>
              </a:rPr>
              <a:pPr/>
              <a:t>36</a:t>
            </a:fld>
            <a:endParaRPr lang="fr-FR" altLang="fr-FR">
              <a:solidFill>
                <a:schemeClr val="tx1"/>
              </a:solidFill>
            </a:endParaRPr>
          </a:p>
        </p:txBody>
      </p:sp>
      <p:sp>
        <p:nvSpPr>
          <p:cNvPr id="11" name="ZoneTexte 10"/>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7385"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738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36</a:t>
            </a:r>
          </a:p>
        </p:txBody>
      </p:sp>
      <p:sp>
        <p:nvSpPr>
          <p:cNvPr id="357388" name="Text Box 8"/>
          <p:cNvSpPr txBox="1">
            <a:spLocks noChangeArrowheads="1"/>
          </p:cNvSpPr>
          <p:nvPr/>
        </p:nvSpPr>
        <p:spPr bwMode="auto">
          <a:xfrm>
            <a:off x="3132138" y="4797425"/>
            <a:ext cx="56991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a:latin typeface="Museo 500" panose="02000000000000000000" pitchFamily="50" charset="0"/>
              </a:rPr>
              <a:t>Ecoutez une musique que vous aimez, faites des mots croisés, regardez quelque chose d’intéressant à la télévision ou sur internet… </a:t>
            </a:r>
          </a:p>
        </p:txBody>
      </p:sp>
      <p:sp>
        <p:nvSpPr>
          <p:cNvPr id="16" name="Titre 17"/>
          <p:cNvSpPr txBox="1">
            <a:spLocks noChangeArrowheads="1"/>
          </p:cNvSpPr>
          <p:nvPr/>
        </p:nvSpPr>
        <p:spPr bwMode="auto">
          <a:xfrm>
            <a:off x="5922963" y="5016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Comment gérer son stress</a:t>
            </a:r>
          </a:p>
        </p:txBody>
      </p:sp>
      <p:pic>
        <p:nvPicPr>
          <p:cNvPr id="35739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391" name="Text Box 2"/>
          <p:cNvSpPr txBox="1">
            <a:spLocks noChangeArrowheads="1"/>
          </p:cNvSpPr>
          <p:nvPr/>
        </p:nvSpPr>
        <p:spPr bwMode="auto">
          <a:xfrm>
            <a:off x="0" y="1925638"/>
            <a:ext cx="91440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Revenir au calme</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9426" name="Freeform 2"/>
          <p:cNvSpPr>
            <a:spLocks noChangeArrowheads="1"/>
          </p:cNvSpPr>
          <p:nvPr/>
        </p:nvSpPr>
        <p:spPr bwMode="auto">
          <a:xfrm>
            <a:off x="334963" y="5238750"/>
            <a:ext cx="2981325" cy="5762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2D050"/>
          </a:solidFill>
          <a:ln w="12600">
            <a:solidFill>
              <a:srgbClr val="92D05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latin typeface="Museo 500" panose="02000000000000000000" pitchFamily="50" charset="0"/>
              </a:rPr>
              <a:t>Visualisation</a:t>
            </a:r>
          </a:p>
        </p:txBody>
      </p:sp>
      <p:sp>
        <p:nvSpPr>
          <p:cNvPr id="359427" name="Text Box 3"/>
          <p:cNvSpPr txBox="1">
            <a:spLocks noChangeArrowheads="1"/>
          </p:cNvSpPr>
          <p:nvPr/>
        </p:nvSpPr>
        <p:spPr bwMode="auto">
          <a:xfrm>
            <a:off x="3316288" y="5045075"/>
            <a:ext cx="51054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a:latin typeface="Museo 500" panose="02000000000000000000" pitchFamily="50" charset="0"/>
              </a:rPr>
              <a:t>Pensez à une image agréable, un visage aimé, un paysage connu, et laissez-vous glisser dans les émotions qui y sont associées.</a:t>
            </a:r>
          </a:p>
        </p:txBody>
      </p:sp>
      <p:sp>
        <p:nvSpPr>
          <p:cNvPr id="359428" name="Freeform 4"/>
          <p:cNvSpPr>
            <a:spLocks noChangeArrowheads="1"/>
          </p:cNvSpPr>
          <p:nvPr/>
        </p:nvSpPr>
        <p:spPr bwMode="auto">
          <a:xfrm>
            <a:off x="334963" y="2755900"/>
            <a:ext cx="2981325" cy="96043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2D050"/>
          </a:solidFill>
          <a:ln w="12600">
            <a:solidFill>
              <a:srgbClr val="92D05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latin typeface="Museo 500" panose="02000000000000000000" pitchFamily="50" charset="0"/>
              </a:rPr>
              <a:t>Respiration abdominale</a:t>
            </a:r>
          </a:p>
        </p:txBody>
      </p:sp>
      <p:sp>
        <p:nvSpPr>
          <p:cNvPr id="359429" name="Text Box 5"/>
          <p:cNvSpPr txBox="1">
            <a:spLocks noChangeArrowheads="1"/>
          </p:cNvSpPr>
          <p:nvPr/>
        </p:nvSpPr>
        <p:spPr bwMode="auto">
          <a:xfrm>
            <a:off x="3316288" y="2768600"/>
            <a:ext cx="51260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a:latin typeface="Museo 500" panose="02000000000000000000" pitchFamily="50" charset="0"/>
              </a:rPr>
              <a:t>Cette façon de respirer apporte plus d’oxygène, ralentit les battements cardiaques et l’excitation générale.</a:t>
            </a:r>
          </a:p>
        </p:txBody>
      </p:sp>
      <p:sp>
        <p:nvSpPr>
          <p:cNvPr id="359430" name="Freeform 6"/>
          <p:cNvSpPr>
            <a:spLocks noChangeArrowheads="1"/>
          </p:cNvSpPr>
          <p:nvPr/>
        </p:nvSpPr>
        <p:spPr bwMode="auto">
          <a:xfrm>
            <a:off x="334963" y="4183063"/>
            <a:ext cx="2981325" cy="8302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92D050"/>
          </a:solidFill>
          <a:ln w="12600">
            <a:solidFill>
              <a:srgbClr val="92D050"/>
            </a:solidFill>
            <a:miter lim="800000"/>
            <a:headEnd/>
            <a:tailEnd/>
          </a:ln>
        </p:spPr>
        <p:txBody>
          <a:bodyPr anchor="ctr" anchorCtr="1"/>
          <a:lstStyle>
            <a:lvl1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a:latin typeface="Museo 500" panose="02000000000000000000" pitchFamily="50" charset="0"/>
              </a:rPr>
              <a:t>Automassage</a:t>
            </a:r>
          </a:p>
        </p:txBody>
      </p:sp>
      <p:sp>
        <p:nvSpPr>
          <p:cNvPr id="359431" name="Text Box 7"/>
          <p:cNvSpPr txBox="1">
            <a:spLocks noChangeArrowheads="1"/>
          </p:cNvSpPr>
          <p:nvPr/>
        </p:nvSpPr>
        <p:spPr bwMode="auto">
          <a:xfrm>
            <a:off x="3316288" y="4305300"/>
            <a:ext cx="50863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Lst>
              <a:defRPr>
                <a:solidFill>
                  <a:schemeClr val="tx1"/>
                </a:solidFill>
                <a:latin typeface="Arial" panose="020B0604020202020204" pitchFamily="34" charset="0"/>
                <a:ea typeface="AR PL SungtiL GB"/>
                <a:cs typeface="AR PL SungtiL GB"/>
              </a:defRPr>
            </a:lvl9pPr>
          </a:lstStyle>
          <a:p>
            <a:pPr algn="just" eaLnBrk="1" hangingPunct="1">
              <a:buClr>
                <a:srgbClr val="000000"/>
              </a:buClr>
              <a:buSzPct val="100000"/>
              <a:buFont typeface="Times New Roman" panose="02020603050405020304" pitchFamily="18" charset="0"/>
              <a:buNone/>
            </a:pPr>
            <a:r>
              <a:rPr lang="fr-FR" altLang="fr-FR">
                <a:latin typeface="Museo 500" panose="02000000000000000000" pitchFamily="50" charset="0"/>
              </a:rPr>
              <a:t>Cette technique facile à réaliser apaise les tensions, apporte la détente et le calme.</a:t>
            </a:r>
          </a:p>
        </p:txBody>
      </p:sp>
      <p:sp>
        <p:nvSpPr>
          <p:cNvPr id="35943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F36900BF-9580-4D1F-89FA-1D07B32914E1}" type="slidenum">
              <a:rPr lang="fr-FR" altLang="fr-FR" smtClean="0">
                <a:solidFill>
                  <a:schemeClr val="tx1"/>
                </a:solidFill>
              </a:rPr>
              <a:pPr/>
              <a:t>37</a:t>
            </a:fld>
            <a:endParaRPr lang="fr-FR" altLang="fr-FR">
              <a:solidFill>
                <a:schemeClr val="tx1"/>
              </a:solidFill>
            </a:endParaRPr>
          </a:p>
        </p:txBody>
      </p:sp>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59434"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5943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37</a:t>
            </a:r>
          </a:p>
        </p:txBody>
      </p:sp>
      <p:sp>
        <p:nvSpPr>
          <p:cNvPr id="17" name="Titre 17"/>
          <p:cNvSpPr txBox="1">
            <a:spLocks noChangeArrowheads="1"/>
          </p:cNvSpPr>
          <p:nvPr/>
        </p:nvSpPr>
        <p:spPr bwMode="auto">
          <a:xfrm>
            <a:off x="5922963" y="5016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Comment gérer son stress</a:t>
            </a:r>
          </a:p>
        </p:txBody>
      </p:sp>
      <p:sp>
        <p:nvSpPr>
          <p:cNvPr id="359438" name="Text Box 2"/>
          <p:cNvSpPr txBox="1">
            <a:spLocks noChangeArrowheads="1"/>
          </p:cNvSpPr>
          <p:nvPr/>
        </p:nvSpPr>
        <p:spPr bwMode="auto">
          <a:xfrm>
            <a:off x="0" y="1844675"/>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Revenir au calme</a:t>
            </a:r>
          </a:p>
        </p:txBody>
      </p:sp>
      <p:pic>
        <p:nvPicPr>
          <p:cNvPr id="35943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40" name="Rectangle 6"/>
          <p:cNvSpPr>
            <a:spLocks noChangeArrowheads="1"/>
          </p:cNvSpPr>
          <p:nvPr/>
        </p:nvSpPr>
        <p:spPr bwMode="auto">
          <a:xfrm>
            <a:off x="334963" y="2403475"/>
            <a:ext cx="1425575" cy="336550"/>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21" name="Flèche : bas 1"/>
          <p:cNvSpPr/>
          <p:nvPr/>
        </p:nvSpPr>
        <p:spPr>
          <a:xfrm rot="2322471">
            <a:off x="1838325" y="2447925"/>
            <a:ext cx="192088" cy="3063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9442" name="Rectangle 6"/>
          <p:cNvSpPr>
            <a:spLocks noChangeArrowheads="1"/>
          </p:cNvSpPr>
          <p:nvPr/>
        </p:nvSpPr>
        <p:spPr bwMode="auto">
          <a:xfrm>
            <a:off x="334963" y="3857625"/>
            <a:ext cx="1425575" cy="336550"/>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23" name="Flèche : bas 1"/>
          <p:cNvSpPr/>
          <p:nvPr/>
        </p:nvSpPr>
        <p:spPr>
          <a:xfrm rot="2322471">
            <a:off x="1838325" y="3900488"/>
            <a:ext cx="192088" cy="3079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0" y="1884363"/>
            <a:ext cx="91440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Analyser et anticiper</a:t>
            </a:r>
          </a:p>
        </p:txBody>
      </p:sp>
      <p:sp>
        <p:nvSpPr>
          <p:cNvPr id="361475" name="Text Box 3"/>
          <p:cNvSpPr txBox="1">
            <a:spLocks noChangeArrowheads="1"/>
          </p:cNvSpPr>
          <p:nvPr/>
        </p:nvSpPr>
        <p:spPr bwMode="auto">
          <a:xfrm>
            <a:off x="611188" y="2852738"/>
            <a:ext cx="4824412"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00"/>
              </a:spcBef>
              <a:buSzPct val="45000"/>
            </a:pPr>
            <a:r>
              <a:rPr lang="fr-FR" altLang="fr-FR" sz="2800" b="1">
                <a:solidFill>
                  <a:srgbClr val="000000"/>
                </a:solidFill>
                <a:latin typeface="Museo 700" panose="02000000000000000000" pitchFamily="50" charset="0"/>
              </a:rPr>
              <a:t>Eviter</a:t>
            </a:r>
            <a:r>
              <a:rPr lang="fr-FR" altLang="fr-FR" sz="2400">
                <a:solidFill>
                  <a:srgbClr val="000000"/>
                </a:solidFill>
                <a:latin typeface="Museo 500" panose="02000000000000000000" pitchFamily="50" charset="0"/>
              </a:rPr>
              <a:t> si possible les situations que vous savez stressantes</a:t>
            </a:r>
          </a:p>
          <a:p>
            <a:pPr eaLnBrk="1" hangingPunct="1">
              <a:spcBef>
                <a:spcPts val="2400"/>
              </a:spcBef>
              <a:buSzPct val="45000"/>
            </a:pPr>
            <a:r>
              <a:rPr lang="fr-FR" altLang="fr-FR" sz="2800" b="1">
                <a:solidFill>
                  <a:srgbClr val="000000"/>
                </a:solidFill>
                <a:latin typeface="Museo 700" panose="02000000000000000000" pitchFamily="50" charset="0"/>
              </a:rPr>
              <a:t>Analyser</a:t>
            </a:r>
            <a:r>
              <a:rPr lang="fr-FR" altLang="fr-FR" sz="2400">
                <a:solidFill>
                  <a:srgbClr val="000000"/>
                </a:solidFill>
                <a:latin typeface="Museo 500" panose="02000000000000000000" pitchFamily="50" charset="0"/>
              </a:rPr>
              <a:t> les situations qui vous ont stressé et anticiper</a:t>
            </a:r>
          </a:p>
          <a:p>
            <a:pPr eaLnBrk="1" hangingPunct="1">
              <a:spcBef>
                <a:spcPts val="2400"/>
              </a:spcBef>
              <a:buSzPct val="45000"/>
            </a:pPr>
            <a:r>
              <a:rPr lang="fr-FR" altLang="fr-FR" sz="2800" b="1">
                <a:solidFill>
                  <a:srgbClr val="000000"/>
                </a:solidFill>
                <a:latin typeface="Museo 700" panose="02000000000000000000" pitchFamily="50" charset="0"/>
              </a:rPr>
              <a:t>Relativiser</a:t>
            </a:r>
            <a:r>
              <a:rPr lang="fr-FR" altLang="fr-FR" sz="2400">
                <a:solidFill>
                  <a:srgbClr val="000000"/>
                </a:solidFill>
                <a:latin typeface="Museo 500" panose="02000000000000000000" pitchFamily="50" charset="0"/>
              </a:rPr>
              <a:t> les conséquences</a:t>
            </a:r>
          </a:p>
        </p:txBody>
      </p:sp>
      <p:pic>
        <p:nvPicPr>
          <p:cNvPr id="3614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659063"/>
            <a:ext cx="2911475"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36147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55796EB-10A6-46F0-B45A-F7B44D862C47}" type="slidenum">
              <a:rPr lang="fr-FR" altLang="fr-FR" smtClean="0">
                <a:solidFill>
                  <a:schemeClr val="tx1"/>
                </a:solidFill>
              </a:rPr>
              <a:pPr/>
              <a:t>38</a:t>
            </a:fld>
            <a:endParaRPr lang="fr-FR" altLang="fr-FR">
              <a:solidFill>
                <a:schemeClr val="tx1"/>
              </a:solidFill>
            </a:endParaRPr>
          </a:p>
        </p:txBody>
      </p:sp>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1479"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148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38</a:t>
            </a:r>
          </a:p>
        </p:txBody>
      </p:sp>
      <p:sp>
        <p:nvSpPr>
          <p:cNvPr id="361482" name="Text Box 6"/>
          <p:cNvSpPr txBox="1">
            <a:spLocks noChangeArrowheads="1"/>
          </p:cNvSpPr>
          <p:nvPr/>
        </p:nvSpPr>
        <p:spPr bwMode="auto">
          <a:xfrm>
            <a:off x="5859463" y="5062538"/>
            <a:ext cx="2736850"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1600" b="1" i="1">
                <a:solidFill>
                  <a:srgbClr val="000000"/>
                </a:solidFill>
                <a:latin typeface="Museo 500" panose="02000000000000000000" pitchFamily="50" charset="0"/>
              </a:rPr>
              <a:t>Néocortex</a:t>
            </a:r>
            <a:r>
              <a:rPr lang="fr-FR" altLang="fr-FR" sz="1600">
                <a:solidFill>
                  <a:srgbClr val="000000"/>
                </a:solidFill>
                <a:latin typeface="Museo 500" panose="02000000000000000000" pitchFamily="50" charset="0"/>
              </a:rPr>
              <a:t>: siège de l’intelligence, de la réflexion, de la stratégie</a:t>
            </a:r>
          </a:p>
        </p:txBody>
      </p:sp>
      <p:sp>
        <p:nvSpPr>
          <p:cNvPr id="12" name="Titre 17"/>
          <p:cNvSpPr txBox="1">
            <a:spLocks noChangeArrowheads="1"/>
          </p:cNvSpPr>
          <p:nvPr/>
        </p:nvSpPr>
        <p:spPr bwMode="auto">
          <a:xfrm>
            <a:off x="5922963" y="5016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Comment gérer son stress</a:t>
            </a:r>
          </a:p>
        </p:txBody>
      </p:sp>
      <p:pic>
        <p:nvPicPr>
          <p:cNvPr id="361484"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3522" name="Text Box 3"/>
          <p:cNvSpPr txBox="1">
            <a:spLocks noChangeArrowheads="1"/>
          </p:cNvSpPr>
          <p:nvPr/>
        </p:nvSpPr>
        <p:spPr bwMode="auto">
          <a:xfrm>
            <a:off x="-107950" y="2557463"/>
            <a:ext cx="46815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r" eaLnBrk="1" hangingPunct="1">
              <a:buSzPct val="45000"/>
            </a:pPr>
            <a:r>
              <a:rPr lang="fr-FR" altLang="fr-FR" sz="2200">
                <a:solidFill>
                  <a:srgbClr val="000000"/>
                </a:solidFill>
                <a:latin typeface="Museo 500" panose="02000000000000000000" pitchFamily="50" charset="0"/>
              </a:rPr>
              <a:t>Ne pas parler de ses difficultés</a:t>
            </a:r>
          </a:p>
          <a:p>
            <a:pPr algn="r" eaLnBrk="1" hangingPunct="1">
              <a:buSzPct val="45000"/>
            </a:pPr>
            <a:r>
              <a:rPr lang="fr-FR" altLang="fr-FR" sz="2200">
                <a:solidFill>
                  <a:srgbClr val="000000"/>
                </a:solidFill>
                <a:latin typeface="Museo 500" panose="02000000000000000000" pitchFamily="50" charset="0"/>
              </a:rPr>
              <a:t>Tout garder pour soi</a:t>
            </a:r>
          </a:p>
        </p:txBody>
      </p:sp>
      <p:sp>
        <p:nvSpPr>
          <p:cNvPr id="363523" name="Text Box 4"/>
          <p:cNvSpPr txBox="1">
            <a:spLocks noChangeArrowheads="1"/>
          </p:cNvSpPr>
          <p:nvPr/>
        </p:nvSpPr>
        <p:spPr bwMode="auto">
          <a:xfrm>
            <a:off x="1042988" y="3452813"/>
            <a:ext cx="3562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Demander de l’aide</a:t>
            </a:r>
          </a:p>
          <a:p>
            <a:pPr algn="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Dire ce qui nous arrive</a:t>
            </a:r>
          </a:p>
          <a:p>
            <a:pPr algn="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Dire ce que l’on ressent</a:t>
            </a:r>
          </a:p>
        </p:txBody>
      </p:sp>
      <p:sp>
        <p:nvSpPr>
          <p:cNvPr id="363525" name="Text Box 5"/>
          <p:cNvSpPr txBox="1">
            <a:spLocks noChangeArrowheads="1"/>
          </p:cNvSpPr>
          <p:nvPr/>
        </p:nvSpPr>
        <p:spPr bwMode="auto">
          <a:xfrm>
            <a:off x="334963" y="4605338"/>
            <a:ext cx="8656637"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914400" indent="-912813">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defRPr/>
            </a:pPr>
            <a:r>
              <a:rPr lang="fr-FR" altLang="fr-FR" sz="2400" b="1" dirty="0">
                <a:solidFill>
                  <a:srgbClr val="EAB200"/>
                </a:solidFill>
                <a:latin typeface="Museo 500" panose="02000000000000000000" pitchFamily="50" charset="0"/>
              </a:rPr>
              <a:t>Ressources locales</a:t>
            </a:r>
          </a:p>
          <a:p>
            <a:pPr marL="1587" indent="0" eaLnBrk="1" hangingPunct="1">
              <a:buClr>
                <a:srgbClr val="000000"/>
              </a:buClr>
              <a:buSzPct val="100000"/>
              <a:defRPr/>
            </a:pPr>
            <a:r>
              <a:rPr lang="fr-FR" altLang="fr-FR" sz="2000" dirty="0">
                <a:solidFill>
                  <a:srgbClr val="000000"/>
                </a:solidFill>
                <a:latin typeface="Museo 500" panose="02000000000000000000" pitchFamily="50" charset="0"/>
              </a:rPr>
              <a:t>activités de détente et de relaxation proposées par les collectivités locales, les associations, </a:t>
            </a:r>
          </a:p>
          <a:p>
            <a:pPr marL="1587" indent="0" eaLnBrk="1" hangingPunct="1">
              <a:buClr>
                <a:srgbClr val="000000"/>
              </a:buClr>
              <a:buSzPct val="100000"/>
              <a:defRPr/>
            </a:pPr>
            <a:r>
              <a:rPr lang="fr-FR" altLang="fr-FR" sz="2000" dirty="0">
                <a:solidFill>
                  <a:srgbClr val="000000"/>
                </a:solidFill>
                <a:latin typeface="Museo 500" panose="02000000000000000000" pitchFamily="50" charset="0"/>
              </a:rPr>
              <a:t>psychologue, masseur-kinésithérapeute, ostéopathe,</a:t>
            </a:r>
          </a:p>
          <a:p>
            <a:pPr marL="1587" indent="0" eaLnBrk="1" hangingPunct="1">
              <a:buClr>
                <a:srgbClr val="000000"/>
              </a:buClr>
              <a:buSzPct val="100000"/>
              <a:defRPr/>
            </a:pPr>
            <a:r>
              <a:rPr lang="fr-FR" altLang="fr-FR" sz="2000" dirty="0">
                <a:solidFill>
                  <a:srgbClr val="000000"/>
                </a:solidFill>
                <a:latin typeface="Museo 500" panose="02000000000000000000" pitchFamily="50" charset="0"/>
              </a:rPr>
              <a:t>médecin généraliste. </a:t>
            </a:r>
          </a:p>
          <a:p>
            <a:pPr eaLnBrk="1" hangingPunct="1">
              <a:buClr>
                <a:srgbClr val="000000"/>
              </a:buClr>
              <a:buSzPct val="100000"/>
              <a:buFont typeface="Wingdings" panose="05000000000000000000" pitchFamily="2" charset="2"/>
              <a:buChar char="Ø"/>
              <a:defRPr/>
            </a:pPr>
            <a:endParaRPr lang="fr-FR" altLang="fr-FR" sz="2600" dirty="0">
              <a:solidFill>
                <a:srgbClr val="000000"/>
              </a:solidFill>
            </a:endParaRPr>
          </a:p>
        </p:txBody>
      </p:sp>
      <p:sp>
        <p:nvSpPr>
          <p:cNvPr id="2" name="Freeform 6"/>
          <p:cNvSpPr>
            <a:spLocks noChangeArrowheads="1"/>
          </p:cNvSpPr>
          <p:nvPr/>
        </p:nvSpPr>
        <p:spPr bwMode="auto">
          <a:xfrm>
            <a:off x="4787900" y="2622550"/>
            <a:ext cx="1512888" cy="519113"/>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7188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2775" y="5400"/>
                </a:lnTo>
                <a:lnTo>
                  <a:pt x="12775" y="0"/>
                </a:lnTo>
                <a:lnTo>
                  <a:pt x="21600" y="10800"/>
                </a:lnTo>
                <a:lnTo>
                  <a:pt x="12775" y="21600"/>
                </a:lnTo>
                <a:lnTo>
                  <a:pt x="12775" y="16200"/>
                </a:lnTo>
                <a:lnTo>
                  <a:pt x="0" y="16200"/>
                </a:lnTo>
                <a:lnTo>
                  <a:pt x="0" y="5400"/>
                </a:lnTo>
                <a:close/>
              </a:path>
            </a:pathLst>
          </a:custGeom>
          <a:solidFill>
            <a:srgbClr val="FF0000"/>
          </a:solidFill>
          <a:ln w="12600">
            <a:solidFill>
              <a:srgbClr val="FF0000"/>
            </a:solidFill>
            <a:miter lim="800000"/>
            <a:headEnd/>
            <a:tailEnd/>
          </a:ln>
        </p:spPr>
        <p:txBody>
          <a:bodyPr wrap="none" anchor="ctr"/>
          <a:lstStyle/>
          <a:p>
            <a:endParaRPr lang="fr-FR"/>
          </a:p>
        </p:txBody>
      </p:sp>
      <p:sp>
        <p:nvSpPr>
          <p:cNvPr id="363526" name="Freeform 7"/>
          <p:cNvSpPr>
            <a:spLocks noChangeArrowheads="1"/>
          </p:cNvSpPr>
          <p:nvPr/>
        </p:nvSpPr>
        <p:spPr bwMode="auto">
          <a:xfrm>
            <a:off x="6443663" y="2432050"/>
            <a:ext cx="1990725" cy="92551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0000"/>
          </a:solidFill>
          <a:ln w="12600">
            <a:solidFill>
              <a:srgbClr val="FF0000"/>
            </a:solidFill>
            <a:miter lim="800000"/>
            <a:headEnd/>
            <a:tailEnd/>
          </a:ln>
        </p:spPr>
        <p:txBody>
          <a:bodyPr anchor="ct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b="1">
                <a:solidFill>
                  <a:srgbClr val="FFFFFF"/>
                </a:solidFill>
                <a:latin typeface="Museo 500" panose="02000000000000000000" pitchFamily="50" charset="0"/>
              </a:rPr>
              <a:t>Le stress augmente</a:t>
            </a:r>
          </a:p>
        </p:txBody>
      </p:sp>
      <p:sp>
        <p:nvSpPr>
          <p:cNvPr id="363527" name="Freeform 8"/>
          <p:cNvSpPr>
            <a:spLocks noChangeArrowheads="1"/>
          </p:cNvSpPr>
          <p:nvPr/>
        </p:nvSpPr>
        <p:spPr bwMode="auto">
          <a:xfrm>
            <a:off x="4787900" y="3592513"/>
            <a:ext cx="1512888" cy="542925"/>
          </a:xfrm>
          <a:custGeom>
            <a:avLst/>
            <a:gdLst>
              <a:gd name="T0" fmla="*/ 0 w 21600"/>
              <a:gd name="T1" fmla="*/ 2147483646 h 21600"/>
              <a:gd name="T2" fmla="*/ 2147483646 w 21600"/>
              <a:gd name="T3" fmla="*/ 2147483646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60000 65536"/>
              <a:gd name="T15" fmla="*/ 0 60000 65536"/>
              <a:gd name="T16" fmla="*/ 0 60000 65536"/>
              <a:gd name="T17" fmla="*/ 0 60000 65536"/>
              <a:gd name="T18" fmla="*/ 0 60000 65536"/>
              <a:gd name="T19" fmla="*/ 0 60000 65536"/>
              <a:gd name="T20" fmla="*/ 0 60000 65536"/>
              <a:gd name="T21" fmla="*/ 0 w 21600"/>
              <a:gd name="T22" fmla="*/ 5400 h 21600"/>
              <a:gd name="T23" fmla="*/ 17188 w 21600"/>
              <a:gd name="T24" fmla="*/ 162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5400"/>
                </a:moveTo>
                <a:lnTo>
                  <a:pt x="12775" y="5400"/>
                </a:lnTo>
                <a:lnTo>
                  <a:pt x="12775" y="0"/>
                </a:lnTo>
                <a:lnTo>
                  <a:pt x="21600" y="10800"/>
                </a:lnTo>
                <a:lnTo>
                  <a:pt x="12775" y="21600"/>
                </a:lnTo>
                <a:lnTo>
                  <a:pt x="12775" y="16200"/>
                </a:lnTo>
                <a:lnTo>
                  <a:pt x="0" y="16200"/>
                </a:lnTo>
                <a:lnTo>
                  <a:pt x="0" y="5400"/>
                </a:lnTo>
                <a:close/>
              </a:path>
            </a:pathLst>
          </a:custGeom>
          <a:solidFill>
            <a:srgbClr val="00B050"/>
          </a:solidFill>
          <a:ln w="12600">
            <a:solidFill>
              <a:srgbClr val="00B050"/>
            </a:solidFill>
            <a:miter lim="800000"/>
            <a:headEnd/>
            <a:tailEnd/>
          </a:ln>
        </p:spPr>
        <p:txBody>
          <a:bodyPr wrap="none" anchor="ctr"/>
          <a:lstStyle/>
          <a:p>
            <a:endParaRPr lang="fr-FR"/>
          </a:p>
        </p:txBody>
      </p:sp>
      <p:sp>
        <p:nvSpPr>
          <p:cNvPr id="363528" name="Freeform 9"/>
          <p:cNvSpPr>
            <a:spLocks noChangeArrowheads="1"/>
          </p:cNvSpPr>
          <p:nvPr/>
        </p:nvSpPr>
        <p:spPr bwMode="auto">
          <a:xfrm>
            <a:off x="6443663" y="3357563"/>
            <a:ext cx="1990725" cy="92551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00B050"/>
          </a:solidFill>
          <a:ln w="12600">
            <a:solidFill>
              <a:srgbClr val="00B050"/>
            </a:solidFill>
            <a:miter lim="800000"/>
            <a:headEnd/>
            <a:tailEnd/>
          </a:ln>
        </p:spPr>
        <p:txBody>
          <a:bodyPr anchor="ctr" anchorCtr="1"/>
          <a:lstStyle>
            <a:lvl1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600" b="1">
                <a:solidFill>
                  <a:srgbClr val="FFFFFF"/>
                </a:solidFill>
                <a:latin typeface="Museo 500" panose="02000000000000000000" pitchFamily="50" charset="0"/>
              </a:rPr>
              <a:t>Le stress diminue</a:t>
            </a:r>
          </a:p>
        </p:txBody>
      </p:sp>
      <p:sp>
        <p:nvSpPr>
          <p:cNvPr id="363529"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5FD46439-C2B2-4190-B496-C2D0E92AB7D1}" type="slidenum">
              <a:rPr lang="fr-FR" altLang="fr-FR" smtClean="0">
                <a:solidFill>
                  <a:schemeClr val="tx1"/>
                </a:solidFill>
              </a:rPr>
              <a:pPr/>
              <a:t>39</a:t>
            </a:fld>
            <a:endParaRPr lang="fr-FR" altLang="fr-FR">
              <a:solidFill>
                <a:schemeClr val="tx1"/>
              </a:solidFill>
            </a:endParaRPr>
          </a:p>
        </p:txBody>
      </p:sp>
      <p:sp>
        <p:nvSpPr>
          <p:cNvPr id="12" name="ZoneTexte 11"/>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3531"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Connecteur droit 13"/>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3533"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39</a:t>
            </a:r>
          </a:p>
        </p:txBody>
      </p:sp>
      <p:sp>
        <p:nvSpPr>
          <p:cNvPr id="16" name="Titre 17"/>
          <p:cNvSpPr txBox="1">
            <a:spLocks noChangeArrowheads="1"/>
          </p:cNvSpPr>
          <p:nvPr/>
        </p:nvSpPr>
        <p:spPr bwMode="auto">
          <a:xfrm>
            <a:off x="5922963" y="501650"/>
            <a:ext cx="3092450"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Comment gérer son stress</a:t>
            </a:r>
          </a:p>
        </p:txBody>
      </p:sp>
      <p:pic>
        <p:nvPicPr>
          <p:cNvPr id="363535"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536" name="Text Box 2"/>
          <p:cNvSpPr txBox="1">
            <a:spLocks noChangeArrowheads="1"/>
          </p:cNvSpPr>
          <p:nvPr/>
        </p:nvSpPr>
        <p:spPr bwMode="auto">
          <a:xfrm>
            <a:off x="0" y="1860550"/>
            <a:ext cx="9144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Se faire aider</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1843"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6D47EA04-C5B0-4B85-863C-3E391C027558}" type="slidenum">
              <a:rPr lang="fr-FR" altLang="fr-FR" smtClean="0">
                <a:solidFill>
                  <a:schemeClr val="tx1"/>
                </a:solidFill>
              </a:rPr>
              <a:pPr/>
              <a:t>4</a:t>
            </a:fld>
            <a:endParaRPr lang="fr-FR" altLang="fr-FR">
              <a:solidFill>
                <a:schemeClr val="tx1"/>
              </a:solidFill>
            </a:endParaRPr>
          </a:p>
        </p:txBody>
      </p:sp>
      <p:pic>
        <p:nvPicPr>
          <p:cNvPr id="29184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1846"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184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4</a:t>
            </a:r>
          </a:p>
        </p:txBody>
      </p:sp>
      <p:pic>
        <p:nvPicPr>
          <p:cNvPr id="291849"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p:cNvSpPr/>
          <p:nvPr/>
        </p:nvSpPr>
        <p:spPr>
          <a:xfrm>
            <a:off x="5935663" y="3413125"/>
            <a:ext cx="2890837" cy="1846263"/>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Arial" pitchFamily="34"/>
                <a:cs typeface="Arial" pitchFamily="34"/>
              </a:rPr>
              <a:t>Retour d’expérience</a:t>
            </a:r>
          </a:p>
          <a:p>
            <a:pPr algn="ctr" eaLnBrk="1" fontAlgn="auto" hangingPunct="1">
              <a:spcBef>
                <a:spcPts val="0"/>
              </a:spcBef>
              <a:spcAft>
                <a:spcPts val="0"/>
              </a:spcAft>
              <a:defRPr sz="1800" b="0" i="0" u="none" strike="noStrike" kern="0" cap="none" spc="0" baseline="0">
                <a:solidFill>
                  <a:srgbClr val="000000"/>
                </a:solidFill>
                <a:uFillTx/>
              </a:defRPr>
            </a:pPr>
            <a:endParaRPr lang="fr-FR" sz="1400" b="1" u="sng" kern="0" dirty="0">
              <a:solidFill>
                <a:srgbClr val="00A1DA"/>
              </a:solidFill>
              <a:latin typeface="Arial" pitchFamily="34"/>
              <a:cs typeface="Arial" pitchFamily="34"/>
            </a:endParaRPr>
          </a:p>
          <a:p>
            <a:pPr algn="ctr" eaLnBrk="1" fontAlgn="auto" hangingPunct="1">
              <a:spcBef>
                <a:spcPts val="0"/>
              </a:spcBef>
              <a:spcAft>
                <a:spcPts val="0"/>
              </a:spcAft>
              <a:buSzPct val="100000"/>
              <a:defRPr sz="1800" b="0" i="0" u="none" strike="noStrike" kern="0" cap="none" spc="0" baseline="0">
                <a:solidFill>
                  <a:srgbClr val="000000"/>
                </a:solidFill>
                <a:uFillTx/>
              </a:defRPr>
            </a:pPr>
            <a:r>
              <a:rPr lang="fr-FR" sz="2200" kern="0" dirty="0">
                <a:solidFill>
                  <a:srgbClr val="EAB200"/>
                </a:solidFill>
                <a:latin typeface="Museo 500" panose="02000000000000000000" pitchFamily="50" charset="0"/>
                <a:cs typeface="Arial" pitchFamily="34"/>
              </a:rPr>
              <a:t>Ce qui vous a stressé</a:t>
            </a:r>
          </a:p>
        </p:txBody>
      </p:sp>
      <p:pic>
        <p:nvPicPr>
          <p:cNvPr id="291851"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249237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1" name="Espace réservé du numéro de diapositive 1"/>
          <p:cNvSpPr>
            <a:spLocks noGrp="1" noChangeArrowheads="1"/>
          </p:cNvSpPr>
          <p:nvPr>
            <p:ph type="sldNum" sz="quarter" idx="10"/>
          </p:nvPr>
        </p:nvSpPr>
        <p:spPr>
          <a:xfrm>
            <a:off x="3273425" y="6308725"/>
            <a:ext cx="5183188" cy="2682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49C68059-C488-4A1A-9951-17A2CB1C729C}" type="slidenum">
              <a:rPr lang="fr-FR" altLang="fr-FR" smtClean="0">
                <a:solidFill>
                  <a:schemeClr val="tx1"/>
                </a:solidFill>
              </a:rPr>
              <a:pPr/>
              <a:t>40</a:t>
            </a:fld>
            <a:endParaRPr lang="fr-FR" altLang="fr-FR">
              <a:solidFill>
                <a:schemeClr val="tx1"/>
              </a:solidFill>
            </a:endParaRPr>
          </a:p>
        </p:txBody>
      </p:sp>
      <p:pic>
        <p:nvPicPr>
          <p:cNvPr id="365572"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5574"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557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40</a:t>
            </a:r>
          </a:p>
        </p:txBody>
      </p:sp>
      <p:pic>
        <p:nvPicPr>
          <p:cNvPr id="365577"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7"/>
          <p:cNvSpPr/>
          <p:nvPr/>
        </p:nvSpPr>
        <p:spPr>
          <a:xfrm>
            <a:off x="5935663" y="4057650"/>
            <a:ext cx="2890837" cy="523875"/>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Arial" pitchFamily="34"/>
                <a:cs typeface="Arial" pitchFamily="34"/>
              </a:rPr>
              <a:t>Point d’étape 2</a:t>
            </a:r>
          </a:p>
        </p:txBody>
      </p:sp>
      <p:pic>
        <p:nvPicPr>
          <p:cNvPr id="365579"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3138488"/>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1403350" y="2708275"/>
            <a:ext cx="7427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Le stress chronique est impliqué dans de nombreuses pathologies.</a:t>
            </a:r>
          </a:p>
          <a:p>
            <a:pPr eaLnBrk="1" hangingPunct="1">
              <a:buClr>
                <a:srgbClr val="000000"/>
              </a:buClr>
              <a:buSzPct val="100000"/>
              <a:buFont typeface="Times New Roman" panose="02020603050405020304" pitchFamily="18" charset="0"/>
              <a:buNone/>
            </a:pPr>
            <a:r>
              <a:rPr lang="fr-FR" altLang="fr-FR" sz="2200" b="1" i="1">
                <a:solidFill>
                  <a:srgbClr val="000000"/>
                </a:solidFill>
                <a:latin typeface="Museo 500" panose="02000000000000000000" pitchFamily="50" charset="0"/>
              </a:rPr>
              <a:t>On peut apprendre à le repérer, l’accepter,</a:t>
            </a:r>
          </a:p>
          <a:p>
            <a:pPr eaLnBrk="1" hangingPunct="1">
              <a:buClr>
                <a:srgbClr val="000000"/>
              </a:buClr>
              <a:buSzPct val="100000"/>
              <a:buFont typeface="Times New Roman" panose="02020603050405020304" pitchFamily="18" charset="0"/>
              <a:buNone/>
            </a:pPr>
            <a:r>
              <a:rPr lang="fr-FR" altLang="fr-FR" sz="2200" b="1" i="1">
                <a:solidFill>
                  <a:srgbClr val="000000"/>
                </a:solidFill>
                <a:latin typeface="Museo 500" panose="02000000000000000000" pitchFamily="50" charset="0"/>
              </a:rPr>
              <a:t>le comprendre, le prévenir</a:t>
            </a:r>
          </a:p>
        </p:txBody>
      </p:sp>
      <p:sp>
        <p:nvSpPr>
          <p:cNvPr id="367619" name="Text Box 5"/>
          <p:cNvSpPr txBox="1">
            <a:spLocks noChangeArrowheads="1"/>
          </p:cNvSpPr>
          <p:nvPr/>
        </p:nvSpPr>
        <p:spPr bwMode="auto">
          <a:xfrm>
            <a:off x="0" y="1957388"/>
            <a:ext cx="91440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Les « essentiels » de l’étape 2</a:t>
            </a:r>
          </a:p>
        </p:txBody>
      </p:sp>
      <p:sp>
        <p:nvSpPr>
          <p:cNvPr id="367620" name="Ellipse 6"/>
          <p:cNvSpPr>
            <a:spLocks noChangeArrowheads="1"/>
          </p:cNvSpPr>
          <p:nvPr/>
        </p:nvSpPr>
        <p:spPr bwMode="auto">
          <a:xfrm>
            <a:off x="331788" y="2989263"/>
            <a:ext cx="1000125" cy="857250"/>
          </a:xfrm>
          <a:prstGeom prst="ellipse">
            <a:avLst/>
          </a:prstGeom>
          <a:solidFill>
            <a:srgbClr val="D08430"/>
          </a:solidFill>
          <a:ln w="9525" algn="ctr">
            <a:solidFill>
              <a:schemeClr val="tx1"/>
            </a:solidFill>
            <a:round/>
            <a:headEnd/>
            <a:tailEnd/>
          </a:ln>
        </p:spPr>
        <p:txBody>
          <a:bodyPr/>
          <a:lstStyle>
            <a:lvl1pPr indent="92075">
              <a:defRPr>
                <a:solidFill>
                  <a:schemeClr val="tx1"/>
                </a:solidFill>
                <a:latin typeface="Arial" panose="020B0604020202020204" pitchFamily="34" charset="0"/>
                <a:ea typeface="AR PL SungtiL GB"/>
                <a:cs typeface="AR PL SungtiL GB"/>
              </a:defRPr>
            </a:lvl1pPr>
            <a:lvl2pPr>
              <a:defRPr>
                <a:solidFill>
                  <a:schemeClr val="tx1"/>
                </a:solidFill>
                <a:latin typeface="Arial" panose="020B0604020202020204" pitchFamily="34" charset="0"/>
                <a:ea typeface="AR PL SungtiL GB"/>
                <a:cs typeface="AR PL SungtiL GB"/>
              </a:defRPr>
            </a:lvl2pPr>
            <a:lvl3pPr>
              <a:defRPr>
                <a:solidFill>
                  <a:schemeClr val="tx1"/>
                </a:solidFill>
                <a:latin typeface="Arial" panose="020B0604020202020204" pitchFamily="34" charset="0"/>
                <a:ea typeface="AR PL SungtiL GB"/>
                <a:cs typeface="AR PL SungtiL GB"/>
              </a:defRPr>
            </a:lvl3pPr>
            <a:lvl4pPr>
              <a:defRPr>
                <a:solidFill>
                  <a:schemeClr val="tx1"/>
                </a:solidFill>
                <a:latin typeface="Arial" panose="020B0604020202020204" pitchFamily="34" charset="0"/>
                <a:ea typeface="AR PL SungtiL GB"/>
                <a:cs typeface="AR PL SungtiL GB"/>
              </a:defRPr>
            </a:lvl4pPr>
            <a:lvl5pPr>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9pPr>
          </a:lstStyle>
          <a:p>
            <a:pPr eaLnBrk="1">
              <a:lnSpc>
                <a:spcPct val="93000"/>
              </a:lnSpc>
              <a:buClr>
                <a:srgbClr val="000000"/>
              </a:buClr>
              <a:buSzPct val="100000"/>
              <a:buFont typeface="Times New Roman" panose="02020603050405020304" pitchFamily="18" charset="0"/>
              <a:buNone/>
            </a:pPr>
            <a:r>
              <a:rPr lang="fr-FR" altLang="fr-FR" sz="4000"/>
              <a:t>1</a:t>
            </a:r>
          </a:p>
        </p:txBody>
      </p:sp>
      <p:sp>
        <p:nvSpPr>
          <p:cNvPr id="367621" name="Ellipse 7"/>
          <p:cNvSpPr>
            <a:spLocks noChangeArrowheads="1"/>
          </p:cNvSpPr>
          <p:nvPr/>
        </p:nvSpPr>
        <p:spPr bwMode="auto">
          <a:xfrm>
            <a:off x="331788" y="4646613"/>
            <a:ext cx="1000125" cy="857250"/>
          </a:xfrm>
          <a:prstGeom prst="ellipse">
            <a:avLst/>
          </a:prstGeom>
          <a:solidFill>
            <a:srgbClr val="D08430"/>
          </a:solidFill>
          <a:ln w="9525" algn="ctr">
            <a:solidFill>
              <a:schemeClr val="tx1"/>
            </a:solidFill>
            <a:round/>
            <a:headEnd/>
            <a:tailEnd/>
          </a:ln>
        </p:spPr>
        <p:txBody>
          <a:bodyPr/>
          <a:lstStyle>
            <a:lvl1pPr indent="92075">
              <a:defRPr>
                <a:solidFill>
                  <a:schemeClr val="tx1"/>
                </a:solidFill>
                <a:latin typeface="Arial" panose="020B0604020202020204" pitchFamily="34" charset="0"/>
                <a:ea typeface="AR PL SungtiL GB"/>
                <a:cs typeface="AR PL SungtiL GB"/>
              </a:defRPr>
            </a:lvl1pPr>
            <a:lvl2pPr>
              <a:defRPr>
                <a:solidFill>
                  <a:schemeClr val="tx1"/>
                </a:solidFill>
                <a:latin typeface="Arial" panose="020B0604020202020204" pitchFamily="34" charset="0"/>
                <a:ea typeface="AR PL SungtiL GB"/>
                <a:cs typeface="AR PL SungtiL GB"/>
              </a:defRPr>
            </a:lvl2pPr>
            <a:lvl3pPr>
              <a:defRPr>
                <a:solidFill>
                  <a:schemeClr val="tx1"/>
                </a:solidFill>
                <a:latin typeface="Arial" panose="020B0604020202020204" pitchFamily="34" charset="0"/>
                <a:ea typeface="AR PL SungtiL GB"/>
                <a:cs typeface="AR PL SungtiL GB"/>
              </a:defRPr>
            </a:lvl3pPr>
            <a:lvl4pPr>
              <a:defRPr>
                <a:solidFill>
                  <a:schemeClr val="tx1"/>
                </a:solidFill>
                <a:latin typeface="Arial" panose="020B0604020202020204" pitchFamily="34" charset="0"/>
                <a:ea typeface="AR PL SungtiL GB"/>
                <a:cs typeface="AR PL SungtiL GB"/>
              </a:defRPr>
            </a:lvl4pPr>
            <a:lvl5pPr>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AR PL SungtiL GB"/>
                <a:cs typeface="AR PL SungtiL GB"/>
              </a:defRPr>
            </a:lvl9pPr>
          </a:lstStyle>
          <a:p>
            <a:pPr eaLnBrk="1">
              <a:lnSpc>
                <a:spcPct val="93000"/>
              </a:lnSpc>
              <a:buClr>
                <a:srgbClr val="000000"/>
              </a:buClr>
              <a:buSzPct val="100000"/>
              <a:buFont typeface="Times New Roman" panose="02020603050405020304" pitchFamily="18" charset="0"/>
              <a:buNone/>
            </a:pPr>
            <a:r>
              <a:rPr lang="fr-FR" altLang="fr-FR" sz="4000"/>
              <a:t>2</a:t>
            </a:r>
          </a:p>
        </p:txBody>
      </p:sp>
      <p:sp>
        <p:nvSpPr>
          <p:cNvPr id="367622"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46BEB60D-75DF-4A80-AC8A-F34458C9502B}" type="slidenum">
              <a:rPr lang="fr-FR" altLang="fr-FR" smtClean="0">
                <a:solidFill>
                  <a:schemeClr val="tx1"/>
                </a:solidFill>
              </a:rPr>
              <a:pPr/>
              <a:t>41</a:t>
            </a:fld>
            <a:endParaRPr lang="fr-FR" altLang="fr-FR">
              <a:solidFill>
                <a:schemeClr val="tx1"/>
              </a:solidFill>
            </a:endParaRPr>
          </a:p>
        </p:txBody>
      </p:sp>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67624"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67626"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41</a:t>
            </a:r>
          </a:p>
        </p:txBody>
      </p:sp>
      <p:sp>
        <p:nvSpPr>
          <p:cNvPr id="367627" name="Text Box 4"/>
          <p:cNvSpPr txBox="1">
            <a:spLocks noChangeArrowheads="1"/>
          </p:cNvSpPr>
          <p:nvPr/>
        </p:nvSpPr>
        <p:spPr bwMode="auto">
          <a:xfrm>
            <a:off x="1403350" y="4365625"/>
            <a:ext cx="74279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Lst>
              <a:defRPr>
                <a:solidFill>
                  <a:schemeClr val="tx1"/>
                </a:solidFill>
                <a:latin typeface="Arial" panose="020B0604020202020204" pitchFamily="34" charset="0"/>
                <a:ea typeface="AR PL SungtiL GB"/>
                <a:cs typeface="AR PL SungtiL GB"/>
              </a:defRPr>
            </a:lvl9pPr>
          </a:lstStyle>
          <a:p>
            <a:pPr eaLnBrk="1" hangingPunct="1">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On peut apprendre à gérer son stress. </a:t>
            </a:r>
          </a:p>
          <a:p>
            <a:pPr eaLnBrk="1" hangingPunct="1">
              <a:buClr>
                <a:srgbClr val="000000"/>
              </a:buClr>
              <a:buSzPct val="100000"/>
              <a:buFont typeface="Times New Roman" panose="02020603050405020304" pitchFamily="18" charset="0"/>
              <a:buNone/>
            </a:pPr>
            <a:r>
              <a:rPr lang="fr-FR" altLang="fr-FR" sz="2200" b="1" i="1">
                <a:solidFill>
                  <a:srgbClr val="000000"/>
                </a:solidFill>
                <a:latin typeface="Museo 500" panose="02000000000000000000" pitchFamily="50" charset="0"/>
              </a:rPr>
              <a:t>L’analyse et l’anticipation, le retour au calme </a:t>
            </a:r>
          </a:p>
          <a:p>
            <a:pPr eaLnBrk="1" hangingPunct="1">
              <a:buClr>
                <a:srgbClr val="000000"/>
              </a:buClr>
              <a:buSzPct val="100000"/>
              <a:buFont typeface="Times New Roman" panose="02020603050405020304" pitchFamily="18" charset="0"/>
              <a:buNone/>
            </a:pPr>
            <a:r>
              <a:rPr lang="fr-FR" altLang="fr-FR" sz="2200" b="1" i="1">
                <a:solidFill>
                  <a:srgbClr val="000000"/>
                </a:solidFill>
                <a:latin typeface="Museo 500" panose="02000000000000000000" pitchFamily="50" charset="0"/>
              </a:rPr>
              <a:t>et la recherche de soutien sont des techniques efficaces, à la portée de chacun </a:t>
            </a:r>
          </a:p>
        </p:txBody>
      </p:sp>
      <p:sp>
        <p:nvSpPr>
          <p:cNvPr id="13" name="Titre 17"/>
          <p:cNvSpPr txBox="1">
            <a:spLocks noChangeArrowheads="1"/>
          </p:cNvSpPr>
          <p:nvPr/>
        </p:nvSpPr>
        <p:spPr bwMode="auto">
          <a:xfrm>
            <a:off x="5919788" y="638175"/>
            <a:ext cx="2881312" cy="395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Point d'étape 2</a:t>
            </a:r>
          </a:p>
        </p:txBody>
      </p:sp>
      <p:pic>
        <p:nvPicPr>
          <p:cNvPr id="367629"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966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332DD2D0-F863-4356-A1D4-4E4F16EEE32E}" type="slidenum">
              <a:rPr lang="fr-FR" altLang="fr-FR" smtClean="0">
                <a:solidFill>
                  <a:schemeClr val="tx1"/>
                </a:solidFill>
              </a:rPr>
              <a:pPr/>
              <a:t>42</a:t>
            </a:fld>
            <a:endParaRPr lang="fr-FR" altLang="fr-FR">
              <a:solidFill>
                <a:schemeClr val="tx1"/>
              </a:solidFill>
            </a:endParaRPr>
          </a:p>
        </p:txBody>
      </p:sp>
      <p:pic>
        <p:nvPicPr>
          <p:cNvPr id="369667" name="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200"/>
            <a:ext cx="914400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re 1"/>
          <p:cNvSpPr txBox="1">
            <a:spLocks noChangeArrowheads="1"/>
          </p:cNvSpPr>
          <p:nvPr/>
        </p:nvSpPr>
        <p:spPr bwMode="auto">
          <a:xfrm>
            <a:off x="539750" y="88900"/>
            <a:ext cx="8064500" cy="571500"/>
          </a:xfrm>
          <a:prstGeom prst="rect">
            <a:avLst/>
          </a:prstGeom>
          <a:noFill/>
          <a:ln w="9525">
            <a:noFill/>
            <a:miter lim="800000"/>
            <a:headEnd/>
            <a:tailEnd/>
          </a:ln>
        </p:spPr>
        <p:txBody>
          <a:bodyPr lIns="90004" tIns="46798" rIns="90004" bIns="46798" anchor="ctr" anchorCtr="1"/>
          <a:lstStyle/>
          <a:p>
            <a:pPr algn="ctr" eaLnBrk="1" hangingPunct="1">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fr-FR" sz="3200" b="1" kern="0" dirty="0">
                <a:solidFill>
                  <a:srgbClr val="C00000"/>
                </a:solidFill>
                <a:latin typeface="Museo 500" panose="02000000000000000000" pitchFamily="50" charset="0"/>
                <a:cs typeface="Tahoma" pitchFamily="34" charset="0"/>
              </a:rPr>
              <a:t>Quel temps fait-il dans votre tête?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1715" name="Im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3" y="2076450"/>
            <a:ext cx="45227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6"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81EF1E27-A0D9-4843-97A0-49C3C5CB9A4A}" type="slidenum">
              <a:rPr lang="fr-FR" altLang="fr-FR" smtClean="0">
                <a:solidFill>
                  <a:schemeClr val="tx1"/>
                </a:solidFill>
              </a:rPr>
              <a:pPr/>
              <a:t>43</a:t>
            </a:fld>
            <a:endParaRPr lang="fr-FR" altLang="fr-FR">
              <a:solidFill>
                <a:schemeClr val="tx1"/>
              </a:solidFill>
            </a:endParaRPr>
          </a:p>
        </p:txBody>
      </p:sp>
      <p:pic>
        <p:nvPicPr>
          <p:cNvPr id="371717"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71719" name="Image 9"/>
          <p:cNvPicPr>
            <a:picLocks noChangeAspect="1"/>
          </p:cNvPicPr>
          <p:nvPr/>
        </p:nvPicPr>
        <p:blipFill>
          <a:blip r:embed="rId6">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7172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43</a:t>
            </a:r>
          </a:p>
        </p:txBody>
      </p:sp>
      <p:sp>
        <p:nvSpPr>
          <p:cNvPr id="17" name="Titre 17"/>
          <p:cNvSpPr txBox="1">
            <a:spLocks noChangeArrowheads="1"/>
          </p:cNvSpPr>
          <p:nvPr/>
        </p:nvSpPr>
        <p:spPr bwMode="auto">
          <a:xfrm>
            <a:off x="5895975" y="630238"/>
            <a:ext cx="2924175" cy="749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FF3399"/>
                </a:solidFill>
                <a:latin typeface="Museo 500" panose="02000000000000000000" pitchFamily="50" charset="0"/>
                <a:cs typeface="Tahoma" panose="020B0604030504040204" pitchFamily="34" charset="0"/>
              </a:rPr>
              <a:t>Préparation de l’étape 3</a:t>
            </a:r>
          </a:p>
        </p:txBody>
      </p:sp>
      <p:sp>
        <p:nvSpPr>
          <p:cNvPr id="371723" name="Text Box 3"/>
          <p:cNvSpPr txBox="1">
            <a:spLocks noChangeArrowheads="1"/>
          </p:cNvSpPr>
          <p:nvPr/>
        </p:nvSpPr>
        <p:spPr bwMode="auto">
          <a:xfrm>
            <a:off x="385763" y="4718050"/>
            <a:ext cx="84343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buClr>
                <a:srgbClr val="5B652B"/>
              </a:buClr>
              <a:buSzPct val="80000"/>
            </a:pPr>
            <a:r>
              <a:rPr lang="fr-FR" altLang="fr-FR" sz="2200" b="1">
                <a:solidFill>
                  <a:srgbClr val="000000"/>
                </a:solidFill>
                <a:latin typeface="Museo 500" panose="02000000000000000000" pitchFamily="50" charset="0"/>
              </a:rPr>
              <a:t>Préparation personnelle</a:t>
            </a:r>
          </a:p>
          <a:p>
            <a:pPr eaLnBrk="1" hangingPunct="1"/>
            <a:r>
              <a:rPr lang="fr-FR" altLang="fr-FR" sz="2000">
                <a:solidFill>
                  <a:srgbClr val="000000"/>
                </a:solidFill>
                <a:latin typeface="Museo 500" panose="02000000000000000000" pitchFamily="50" charset="0"/>
              </a:rPr>
              <a:t>Repérez les situations de bien-être, de calme intérieur dans votre quotidien</a:t>
            </a:r>
          </a:p>
          <a:p>
            <a:pPr eaLnBrk="1" hangingPunct="1"/>
            <a:r>
              <a:rPr lang="fr-FR" altLang="fr-FR" sz="2000">
                <a:solidFill>
                  <a:srgbClr val="000000"/>
                </a:solidFill>
                <a:latin typeface="Museo 500" panose="02000000000000000000" pitchFamily="50" charset="0"/>
              </a:rPr>
              <a:t>Utilisez le tableau des moments de bien-être pour les décrire</a:t>
            </a:r>
          </a:p>
        </p:txBody>
      </p:sp>
      <p:pic>
        <p:nvPicPr>
          <p:cNvPr id="371724" name="Imag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3525" y="1679575"/>
            <a:ext cx="3211513"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ZoneTexte 1"/>
          <p:cNvSpPr txBox="1">
            <a:spLocks noChangeArrowheads="1"/>
          </p:cNvSpPr>
          <p:nvPr/>
        </p:nvSpPr>
        <p:spPr bwMode="auto">
          <a:xfrm>
            <a:off x="0" y="2941638"/>
            <a:ext cx="9144000" cy="70802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a:solidFill>
                  <a:schemeClr val="tx1"/>
                </a:solidFill>
                <a:latin typeface="Museo 500" panose="02000000000000000000" pitchFamily="50" charset="0"/>
                <a:cs typeface="Tahoma" panose="020B0604030504040204" pitchFamily="34" charset="0"/>
              </a:rPr>
              <a:t>MERCI pour votre participation</a:t>
            </a:r>
            <a:endParaRPr lang="fr-FR" altLang="fr-FR" sz="4000" b="1">
              <a:solidFill>
                <a:schemeClr val="tx1"/>
              </a:solidFill>
              <a:latin typeface="Museo 500" panose="02000000000000000000" pitchFamily="50" charset="0"/>
              <a:cs typeface="Tahoma" panose="020B0604030504040204" pitchFamily="34" charset="0"/>
            </a:endParaRPr>
          </a:p>
        </p:txBody>
      </p:sp>
      <p:sp>
        <p:nvSpPr>
          <p:cNvPr id="373763" name="ZoneTexte 11"/>
          <p:cNvSpPr txBox="1">
            <a:spLocks noChangeArrowheads="1"/>
          </p:cNvSpPr>
          <p:nvPr/>
        </p:nvSpPr>
        <p:spPr bwMode="auto">
          <a:xfrm>
            <a:off x="3175" y="3630613"/>
            <a:ext cx="9140825" cy="708025"/>
          </a:xfrm>
          <a:prstGeom prst="rect">
            <a:avLst/>
          </a:prstGeom>
          <a:solidFill>
            <a:srgbClr val="FFFFFF"/>
          </a:solidFill>
          <a:ln w="9528">
            <a:solidFill>
              <a:schemeClr val="bg1"/>
            </a:solidFill>
            <a:miter lim="800000"/>
            <a:headEnd/>
            <a:tailEnd/>
          </a:ln>
        </p:spPr>
        <p:txBody>
          <a:bodyPr anchorCtr="1">
            <a:spAutoFit/>
          </a:bodyP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4000" b="1">
                <a:solidFill>
                  <a:schemeClr val="tx1"/>
                </a:solidFill>
                <a:latin typeface="Museo 500" panose="02000000000000000000" pitchFamily="50" charset="0"/>
                <a:cs typeface="Tahoma" panose="020B0604030504040204" pitchFamily="34" charset="0"/>
              </a:rPr>
              <a:t>Rendez-vous pour </a:t>
            </a:r>
            <a:r>
              <a:rPr lang="fr-FR" altLang="fr-FR" sz="4000" b="1">
                <a:solidFill>
                  <a:srgbClr val="FF3399"/>
                </a:solidFill>
                <a:latin typeface="Museo 700" panose="02000000000000000000" pitchFamily="50" charset="0"/>
                <a:cs typeface="Tahoma" panose="020B0604030504040204" pitchFamily="34" charset="0"/>
              </a:rPr>
              <a:t>l’étape 3</a:t>
            </a:r>
          </a:p>
        </p:txBody>
      </p:sp>
      <p:pic>
        <p:nvPicPr>
          <p:cNvPr id="37376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73766"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73768"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44</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539750" y="1865313"/>
            <a:ext cx="8064500"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latin typeface="Museo 500" panose="02000000000000000000" pitchFamily="50" charset="0"/>
              </a:rPr>
              <a:t>Retour sur la préparation personnelle</a:t>
            </a:r>
          </a:p>
        </p:txBody>
      </p:sp>
      <p:sp>
        <p:nvSpPr>
          <p:cNvPr id="293891" name="Text Box 3"/>
          <p:cNvSpPr txBox="1">
            <a:spLocks noChangeArrowheads="1"/>
          </p:cNvSpPr>
          <p:nvPr/>
        </p:nvSpPr>
        <p:spPr bwMode="auto">
          <a:xfrm>
            <a:off x="900113" y="2924175"/>
            <a:ext cx="58324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SzPct val="45000"/>
            </a:pPr>
            <a:r>
              <a:rPr lang="fr-FR" altLang="fr-FR" sz="2600" b="1">
                <a:latin typeface="Museo 500" panose="02000000000000000000" pitchFamily="50" charset="0"/>
              </a:rPr>
              <a:t>Merci de partager vos expériences </a:t>
            </a:r>
          </a:p>
          <a:p>
            <a:pPr eaLnBrk="1" hangingPunct="1">
              <a:spcBef>
                <a:spcPts val="2438"/>
              </a:spcBef>
              <a:buSzPct val="45000"/>
            </a:pPr>
            <a:r>
              <a:rPr lang="fr-FR" altLang="fr-FR" sz="2600" i="1">
                <a:solidFill>
                  <a:srgbClr val="000000"/>
                </a:solidFill>
                <a:latin typeface="Museo 500" panose="02000000000000000000" pitchFamily="50" charset="0"/>
              </a:rPr>
              <a:t>. Vos sources de stress</a:t>
            </a:r>
            <a:br>
              <a:rPr lang="fr-FR" altLang="fr-FR" sz="2600" i="1">
                <a:solidFill>
                  <a:srgbClr val="000000"/>
                </a:solidFill>
                <a:latin typeface="Museo 500" panose="02000000000000000000" pitchFamily="50" charset="0"/>
              </a:rPr>
            </a:br>
            <a:r>
              <a:rPr lang="fr-FR" altLang="fr-FR" sz="2600" i="1">
                <a:solidFill>
                  <a:srgbClr val="000000"/>
                </a:solidFill>
                <a:latin typeface="Museo 500" panose="02000000000000000000" pitchFamily="50" charset="0"/>
              </a:rPr>
              <a:t>. Les réactions de votre corps</a:t>
            </a:r>
            <a:br>
              <a:rPr lang="fr-FR" altLang="fr-FR" sz="2600" i="1">
                <a:solidFill>
                  <a:srgbClr val="000000"/>
                </a:solidFill>
                <a:latin typeface="Museo 500" panose="02000000000000000000" pitchFamily="50" charset="0"/>
              </a:rPr>
            </a:br>
            <a:r>
              <a:rPr lang="fr-FR" altLang="fr-FR" sz="2600" i="1">
                <a:solidFill>
                  <a:srgbClr val="000000"/>
                </a:solidFill>
                <a:latin typeface="Museo 500" panose="02000000000000000000" pitchFamily="50" charset="0"/>
              </a:rPr>
              <a:t>. Les émotions ressenties</a:t>
            </a:r>
            <a:br>
              <a:rPr lang="fr-FR" altLang="fr-FR" sz="2600" i="1">
                <a:solidFill>
                  <a:srgbClr val="000000"/>
                </a:solidFill>
                <a:latin typeface="Museo 500" panose="02000000000000000000" pitchFamily="50" charset="0"/>
              </a:rPr>
            </a:br>
            <a:r>
              <a:rPr lang="fr-FR" altLang="fr-FR" sz="2600" i="1">
                <a:solidFill>
                  <a:srgbClr val="000000"/>
                </a:solidFill>
                <a:latin typeface="Museo 500" panose="02000000000000000000" pitchFamily="50" charset="0"/>
              </a:rPr>
              <a:t>. Ce que vous avez fait</a:t>
            </a:r>
          </a:p>
        </p:txBody>
      </p:sp>
      <p:pic>
        <p:nvPicPr>
          <p:cNvPr id="293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788" y="2781300"/>
            <a:ext cx="25368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293893"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D2649C9-FA83-4194-8163-CFB1657C7551}" type="slidenum">
              <a:rPr lang="fr-FR" altLang="fr-FR" smtClean="0">
                <a:solidFill>
                  <a:schemeClr val="tx1"/>
                </a:solidFill>
              </a:rPr>
              <a:pPr/>
              <a:t>5</a:t>
            </a:fld>
            <a:endParaRPr lang="fr-FR" altLang="fr-FR">
              <a:solidFill>
                <a:schemeClr val="tx1"/>
              </a:solidFill>
            </a:endParaRPr>
          </a:p>
        </p:txBody>
      </p:sp>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3895" name="Image 9"/>
          <p:cNvPicPr>
            <a:picLocks noChangeAspect="1"/>
          </p:cNvPicPr>
          <p:nvPr/>
        </p:nvPicPr>
        <p:blipFill>
          <a:blip r:embed="rId4">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3897"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5</a:t>
            </a:r>
          </a:p>
        </p:txBody>
      </p:sp>
      <p:pic>
        <p:nvPicPr>
          <p:cNvPr id="293898"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5938" name="Imag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87325"/>
            <a:ext cx="31194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5939"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EFCA1CC-430D-4417-9540-6B3083B99E48}" type="slidenum">
              <a:rPr lang="fr-FR" altLang="fr-FR" smtClean="0">
                <a:solidFill>
                  <a:schemeClr val="tx1"/>
                </a:solidFill>
              </a:rPr>
              <a:pPr/>
              <a:t>6</a:t>
            </a:fld>
            <a:endParaRPr lang="fr-FR" altLang="fr-FR">
              <a:solidFill>
                <a:schemeClr val="tx1"/>
              </a:solidFill>
            </a:endParaRPr>
          </a:p>
        </p:txBody>
      </p:sp>
      <p:pic>
        <p:nvPicPr>
          <p:cNvPr id="295940"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5942" name="Image 9"/>
          <p:cNvPicPr>
            <a:picLocks noChangeAspect="1"/>
          </p:cNvPicPr>
          <p:nvPr/>
        </p:nvPicPr>
        <p:blipFill>
          <a:blip r:embed="rId5">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5944"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6</a:t>
            </a:r>
          </a:p>
        </p:txBody>
      </p:sp>
      <p:pic>
        <p:nvPicPr>
          <p:cNvPr id="295945" name="Imag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541588"/>
            <a:ext cx="51673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p:cNvSpPr/>
          <p:nvPr/>
        </p:nvSpPr>
        <p:spPr>
          <a:xfrm>
            <a:off x="5935663" y="3914775"/>
            <a:ext cx="2890837" cy="954088"/>
          </a:xfrm>
          <a:prstGeom prst="rect">
            <a:avLst/>
          </a:prstGeom>
          <a:solidFill>
            <a:srgbClr val="FFFFFF"/>
          </a:solidFill>
          <a:ln w="9528" cap="flat">
            <a:solidFill>
              <a:schemeClr val="bg1"/>
            </a:solidFill>
            <a:prstDash val="solid"/>
            <a:miter/>
          </a:ln>
        </p:spPr>
        <p:txBody>
          <a:bodyPr anchorCtr="1">
            <a:spAutoFit/>
          </a:bodyPr>
          <a:lstStyle/>
          <a:p>
            <a:pPr algn="ctr" eaLnBrk="1" fontAlgn="auto" hangingPunct="1">
              <a:spcBef>
                <a:spcPts val="0"/>
              </a:spcBef>
              <a:spcAft>
                <a:spcPts val="0"/>
              </a:spcAft>
              <a:defRPr sz="1800" b="0" i="0" u="none" strike="noStrike" kern="0" cap="none" spc="0" baseline="0">
                <a:solidFill>
                  <a:srgbClr val="000000"/>
                </a:solidFill>
                <a:uFillTx/>
              </a:defRPr>
            </a:pPr>
            <a:r>
              <a:rPr lang="fr-FR" sz="2800" b="1" kern="0" dirty="0">
                <a:solidFill>
                  <a:srgbClr val="EAB200"/>
                </a:solidFill>
                <a:latin typeface="Arial" pitchFamily="34"/>
                <a:cs typeface="Arial" pitchFamily="34"/>
              </a:rPr>
              <a:t>Les sources</a:t>
            </a:r>
            <a:br>
              <a:rPr lang="fr-FR" sz="2800" b="1" kern="0" dirty="0">
                <a:solidFill>
                  <a:srgbClr val="EAB200"/>
                </a:solidFill>
                <a:latin typeface="Arial" pitchFamily="34"/>
                <a:cs typeface="Arial" pitchFamily="34"/>
              </a:rPr>
            </a:br>
            <a:r>
              <a:rPr lang="fr-FR" sz="2800" b="1" kern="0" dirty="0">
                <a:solidFill>
                  <a:srgbClr val="EAB200"/>
                </a:solidFill>
                <a:latin typeface="Arial" pitchFamily="34"/>
                <a:cs typeface="Arial" pitchFamily="34"/>
              </a:rPr>
              <a:t>de stress</a:t>
            </a:r>
          </a:p>
        </p:txBody>
      </p:sp>
      <p:pic>
        <p:nvPicPr>
          <p:cNvPr id="295947" name="Imag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9913" y="299402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Text Box 3"/>
          <p:cNvSpPr txBox="1">
            <a:spLocks noChangeArrowheads="1"/>
          </p:cNvSpPr>
          <p:nvPr/>
        </p:nvSpPr>
        <p:spPr bwMode="auto">
          <a:xfrm>
            <a:off x="334963" y="2565400"/>
            <a:ext cx="84963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ctr" eaLnBrk="1" hangingPunct="1">
              <a:spcBef>
                <a:spcPts val="2438"/>
              </a:spcBef>
              <a:buSzPct val="45000"/>
            </a:pPr>
            <a:r>
              <a:rPr lang="fr-FR" altLang="fr-FR" sz="2600" b="1">
                <a:solidFill>
                  <a:srgbClr val="000000"/>
                </a:solidFill>
                <a:latin typeface="Museo 500" panose="02000000000000000000" pitchFamily="50" charset="0"/>
              </a:rPr>
              <a:t>Pouvez-vous classer les sources de stress que vous avez vécues en fonction du / des pilier(s) de la qualité de vie impacté(s) ? </a:t>
            </a:r>
          </a:p>
          <a:p>
            <a:pPr eaLnBrk="1" hangingPunct="1">
              <a:spcBef>
                <a:spcPts val="2438"/>
              </a:spcBef>
              <a:buSzPct val="45000"/>
            </a:pPr>
            <a:r>
              <a:rPr lang="fr-FR" altLang="fr-FR" sz="2600" b="1" i="1">
                <a:solidFill>
                  <a:srgbClr val="43823E"/>
                </a:solidFill>
              </a:rPr>
              <a:t>. Sécurité et cadre de vie</a:t>
            </a:r>
            <a:br>
              <a:rPr lang="fr-FR" altLang="fr-FR" sz="2600" b="1" i="1">
                <a:solidFill>
                  <a:srgbClr val="43823E"/>
                </a:solidFill>
              </a:rPr>
            </a:br>
            <a:r>
              <a:rPr lang="fr-FR" altLang="fr-FR" sz="2600" b="1" i="1">
                <a:solidFill>
                  <a:srgbClr val="C00000"/>
                </a:solidFill>
              </a:rPr>
              <a:t>. Santé et autonomie</a:t>
            </a:r>
            <a:br>
              <a:rPr lang="fr-FR" altLang="fr-FR" sz="2600" b="1" i="1">
                <a:solidFill>
                  <a:srgbClr val="C00000"/>
                </a:solidFill>
              </a:rPr>
            </a:br>
            <a:r>
              <a:rPr lang="fr-FR" altLang="fr-FR" sz="2600" b="1" i="1">
                <a:solidFill>
                  <a:srgbClr val="FFC000"/>
                </a:solidFill>
              </a:rPr>
              <a:t>. Relations aux autres</a:t>
            </a:r>
            <a:br>
              <a:rPr lang="fr-FR" altLang="fr-FR" sz="2600" b="1" i="1">
                <a:solidFill>
                  <a:srgbClr val="FFC000"/>
                </a:solidFill>
              </a:rPr>
            </a:br>
            <a:r>
              <a:rPr lang="fr-FR" altLang="fr-FR" sz="2600" b="1" i="1">
                <a:solidFill>
                  <a:srgbClr val="0070C0"/>
                </a:solidFill>
              </a:rPr>
              <a:t>. Ressources personnelles et loisirs</a:t>
            </a:r>
          </a:p>
          <a:p>
            <a:pPr algn="just" eaLnBrk="1" hangingPunct="1">
              <a:buSzPct val="45000"/>
            </a:pPr>
            <a:endParaRPr lang="fr-FR" altLang="fr-FR" sz="2600" b="1" i="1">
              <a:solidFill>
                <a:srgbClr val="000000"/>
              </a:solidFill>
            </a:endParaRPr>
          </a:p>
        </p:txBody>
      </p:sp>
      <p:sp>
        <p:nvSpPr>
          <p:cNvPr id="297987"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80FC0E58-81B9-4456-B61F-23C756397D7A}" type="slidenum">
              <a:rPr lang="fr-FR" altLang="fr-FR" smtClean="0">
                <a:solidFill>
                  <a:schemeClr val="tx1"/>
                </a:solidFill>
              </a:rPr>
              <a:pPr/>
              <a:t>7</a:t>
            </a:fld>
            <a:endParaRPr lang="fr-FR" altLang="fr-FR">
              <a:solidFill>
                <a:schemeClr val="tx1"/>
              </a:solidFill>
            </a:endParaRPr>
          </a:p>
        </p:txBody>
      </p:sp>
      <p:sp>
        <p:nvSpPr>
          <p:cNvPr id="7" name="ZoneTexte 6"/>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297989"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8"/>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297991"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7</a:t>
            </a:r>
          </a:p>
        </p:txBody>
      </p:sp>
      <p:sp>
        <p:nvSpPr>
          <p:cNvPr id="11" name="Titre 17"/>
          <p:cNvSpPr txBox="1">
            <a:spLocks noChangeArrowheads="1"/>
          </p:cNvSpPr>
          <p:nvPr/>
        </p:nvSpPr>
        <p:spPr bwMode="auto">
          <a:xfrm>
            <a:off x="5795963" y="554038"/>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Les sources de stress</a:t>
            </a:r>
          </a:p>
        </p:txBody>
      </p:sp>
      <p:pic>
        <p:nvPicPr>
          <p:cNvPr id="297993"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994" name="Rectangle 6"/>
          <p:cNvSpPr>
            <a:spLocks noChangeArrowheads="1"/>
          </p:cNvSpPr>
          <p:nvPr/>
        </p:nvSpPr>
        <p:spPr bwMode="auto">
          <a:xfrm>
            <a:off x="6076950" y="1766888"/>
            <a:ext cx="1425575" cy="401637"/>
          </a:xfrm>
          <a:prstGeom prst="rect">
            <a:avLst/>
          </a:prstGeom>
          <a:solidFill>
            <a:srgbClr val="00B050"/>
          </a:solidFill>
          <a:ln w="12701">
            <a:solidFill>
              <a:srgbClr val="548235"/>
            </a:solidFill>
            <a:miter lim="800000"/>
            <a:headEnd/>
            <a:tailEnd/>
          </a:ln>
        </p:spPr>
        <p:txBody>
          <a:bodyPr anchor="ctr" anchorCtr="1"/>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eaLnBrk="1" hangingPunct="1">
              <a:lnSpc>
                <a:spcPct val="100000"/>
              </a:lnSpc>
              <a:spcBef>
                <a:spcPct val="0"/>
              </a:spcBef>
              <a:buClrTx/>
              <a:buSzTx/>
              <a:buFontTx/>
              <a:buNone/>
            </a:pPr>
            <a:r>
              <a:rPr lang="fr-FR" altLang="fr-FR" sz="2600">
                <a:solidFill>
                  <a:srgbClr val="FFFFFF"/>
                </a:solidFill>
                <a:latin typeface="Calibri" panose="020F0502020204030204" pitchFamily="34" charset="0"/>
                <a:cs typeface="Tahoma" panose="020B0604030504040204" pitchFamily="34" charset="0"/>
              </a:rPr>
              <a:t>Exercice</a:t>
            </a:r>
          </a:p>
        </p:txBody>
      </p:sp>
      <p:sp>
        <p:nvSpPr>
          <p:cNvPr id="14" name="Flèche : bas 1"/>
          <p:cNvSpPr/>
          <p:nvPr/>
        </p:nvSpPr>
        <p:spPr>
          <a:xfrm rot="2322471">
            <a:off x="7624763" y="1611313"/>
            <a:ext cx="400050" cy="639762"/>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Freeform 4"/>
          <p:cNvSpPr>
            <a:spLocks noChangeArrowheads="1"/>
          </p:cNvSpPr>
          <p:nvPr/>
        </p:nvSpPr>
        <p:spPr bwMode="auto">
          <a:xfrm>
            <a:off x="341313" y="2306638"/>
            <a:ext cx="3835400" cy="6270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548235"/>
          </a:solidFill>
          <a:ln w="12600">
            <a:solidFill>
              <a:srgbClr val="548235"/>
            </a:solidFill>
            <a:miter lim="800000"/>
            <a:headEnd/>
            <a:tailEnd/>
          </a:ln>
        </p:spPr>
        <p:txBody>
          <a:bodyPr anchor="ctr" anchorCtr="1"/>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FFFFFF"/>
                </a:solidFill>
                <a:latin typeface="Calibri" panose="020F0502020204030204" pitchFamily="34" charset="0"/>
              </a:rPr>
              <a:t>SECURITE &amp; CADRE DE VIE</a:t>
            </a:r>
          </a:p>
        </p:txBody>
      </p:sp>
      <p:sp>
        <p:nvSpPr>
          <p:cNvPr id="300035" name="Freeform 5"/>
          <p:cNvSpPr>
            <a:spLocks noChangeArrowheads="1"/>
          </p:cNvSpPr>
          <p:nvPr/>
        </p:nvSpPr>
        <p:spPr bwMode="auto">
          <a:xfrm>
            <a:off x="352425" y="4025900"/>
            <a:ext cx="3824288" cy="627063"/>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FFC000"/>
          </a:solidFill>
          <a:ln w="12600">
            <a:solidFill>
              <a:srgbClr val="FFC000"/>
            </a:solidFill>
            <a:miter lim="800000"/>
            <a:headEnd/>
            <a:tailEnd/>
          </a:ln>
        </p:spPr>
        <p:txBody>
          <a:bodyPr anchor="ctr" anchorCtr="1"/>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chemeClr val="bg1"/>
                </a:solidFill>
                <a:latin typeface="Calibri" panose="020F0502020204030204" pitchFamily="34" charset="0"/>
              </a:rPr>
              <a:t>RELATION AUX AUTRES</a:t>
            </a:r>
          </a:p>
        </p:txBody>
      </p:sp>
      <p:sp>
        <p:nvSpPr>
          <p:cNvPr id="300036" name="Freeform 6"/>
          <p:cNvSpPr>
            <a:spLocks noChangeArrowheads="1"/>
          </p:cNvSpPr>
          <p:nvPr/>
        </p:nvSpPr>
        <p:spPr bwMode="auto">
          <a:xfrm>
            <a:off x="338138" y="5013325"/>
            <a:ext cx="3838575" cy="736600"/>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8497B0"/>
          </a:solidFill>
          <a:ln w="12600">
            <a:solidFill>
              <a:srgbClr val="8497B0"/>
            </a:solidFill>
            <a:miter lim="800000"/>
            <a:headEnd/>
            <a:tailEnd/>
          </a:ln>
        </p:spPr>
        <p:txBody>
          <a:bodyPr anchor="ctr" anchorCtr="1"/>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FFFFFF"/>
                </a:solidFill>
                <a:latin typeface="Calibri" panose="020F0502020204030204" pitchFamily="34" charset="0"/>
              </a:rPr>
              <a:t>RESSOURCES PERSONNELLES ET LOISIRS</a:t>
            </a:r>
          </a:p>
        </p:txBody>
      </p:sp>
      <p:sp>
        <p:nvSpPr>
          <p:cNvPr id="300037" name="Freeform 7"/>
          <p:cNvSpPr>
            <a:spLocks noChangeArrowheads="1"/>
          </p:cNvSpPr>
          <p:nvPr/>
        </p:nvSpPr>
        <p:spPr bwMode="auto">
          <a:xfrm>
            <a:off x="368300" y="3141663"/>
            <a:ext cx="3808413" cy="627062"/>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rgbClr val="C55A11"/>
          </a:solidFill>
          <a:ln w="12600">
            <a:solidFill>
              <a:srgbClr val="C55A11"/>
            </a:solidFill>
            <a:miter lim="800000"/>
            <a:headEnd/>
            <a:tailEnd/>
          </a:ln>
        </p:spPr>
        <p:txBody>
          <a:bodyPr anchor="ctr" anchorCtr="1"/>
          <a:lstStyle>
            <a:lvl1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1pPr>
            <a:lvl2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2pPr>
            <a:lvl3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3pPr>
            <a:lvl4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4pPr>
            <a:lvl5pPr>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ea typeface="AR PL SungtiL GB"/>
                <a:cs typeface="AR PL SungtiL GB"/>
              </a:defRPr>
            </a:lvl9pPr>
          </a:lstStyle>
          <a:p>
            <a:pPr algn="ctr" eaLnBrk="1" hangingPunct="1">
              <a:buClr>
                <a:srgbClr val="000000"/>
              </a:buClr>
              <a:buSzPct val="100000"/>
              <a:buFont typeface="Times New Roman" panose="02020603050405020304" pitchFamily="18" charset="0"/>
              <a:buNone/>
            </a:pPr>
            <a:r>
              <a:rPr lang="fr-FR" altLang="fr-FR" sz="2400" b="1">
                <a:solidFill>
                  <a:srgbClr val="FFFFFF"/>
                </a:solidFill>
                <a:latin typeface="Calibri" panose="020F0502020204030204" pitchFamily="34" charset="0"/>
              </a:rPr>
              <a:t>SANTE &amp; AUTONOMIE</a:t>
            </a:r>
          </a:p>
        </p:txBody>
      </p:sp>
      <p:sp>
        <p:nvSpPr>
          <p:cNvPr id="300038" name="Text Box 8"/>
          <p:cNvSpPr txBox="1">
            <a:spLocks noChangeArrowheads="1"/>
          </p:cNvSpPr>
          <p:nvPr/>
        </p:nvSpPr>
        <p:spPr bwMode="auto">
          <a:xfrm>
            <a:off x="4340225" y="3133725"/>
            <a:ext cx="44910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2438"/>
              </a:spcBef>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maladie, douleurs chroniques, perte d’énergie…</a:t>
            </a:r>
          </a:p>
        </p:txBody>
      </p:sp>
      <p:sp>
        <p:nvSpPr>
          <p:cNvPr id="300039" name="Text Box 9"/>
          <p:cNvSpPr txBox="1">
            <a:spLocks noChangeArrowheads="1"/>
          </p:cNvSpPr>
          <p:nvPr/>
        </p:nvSpPr>
        <p:spPr bwMode="auto">
          <a:xfrm>
            <a:off x="4338638" y="3884613"/>
            <a:ext cx="4529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600"/>
              </a:spcBef>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décès d’un proche, parents dépendants, mauvaises relations familiales…</a:t>
            </a:r>
          </a:p>
        </p:txBody>
      </p:sp>
      <p:sp>
        <p:nvSpPr>
          <p:cNvPr id="300040" name="Text Box 10"/>
          <p:cNvSpPr txBox="1">
            <a:spLocks noChangeArrowheads="1"/>
          </p:cNvSpPr>
          <p:nvPr/>
        </p:nvSpPr>
        <p:spPr bwMode="auto">
          <a:xfrm>
            <a:off x="4311650" y="2276475"/>
            <a:ext cx="45196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600"/>
              </a:spcBef>
              <a:buClr>
                <a:srgbClr val="000000"/>
              </a:buClr>
              <a:buSzPct val="100000"/>
              <a:buFont typeface="Times New Roman" panose="02020603050405020304" pitchFamily="18" charset="0"/>
              <a:buNone/>
            </a:pPr>
            <a:r>
              <a:rPr lang="fr-FR" altLang="fr-FR" sz="2200">
                <a:solidFill>
                  <a:srgbClr val="000000"/>
                </a:solidFill>
                <a:latin typeface="Museo 500" panose="02000000000000000000" pitchFamily="50" charset="0"/>
              </a:rPr>
              <a:t>travaux, cambriolage, problèmes financiers…</a:t>
            </a:r>
          </a:p>
        </p:txBody>
      </p:sp>
      <p:sp>
        <p:nvSpPr>
          <p:cNvPr id="300041"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D34F6406-AC3D-4CAB-A729-AB659B96448B}" type="slidenum">
              <a:rPr lang="fr-FR" altLang="fr-FR" smtClean="0">
                <a:solidFill>
                  <a:schemeClr val="tx1"/>
                </a:solidFill>
              </a:rPr>
              <a:pPr/>
              <a:t>8</a:t>
            </a:fld>
            <a:endParaRPr lang="fr-FR" altLang="fr-FR">
              <a:solidFill>
                <a:schemeClr val="tx1"/>
              </a:solidFill>
            </a:endParaRPr>
          </a:p>
        </p:txBody>
      </p:sp>
      <p:sp>
        <p:nvSpPr>
          <p:cNvPr id="13" name="ZoneTexte 12"/>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0043"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004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8</a:t>
            </a:r>
          </a:p>
        </p:txBody>
      </p:sp>
      <p:pic>
        <p:nvPicPr>
          <p:cNvPr id="300046"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0047" name="Text Box 3"/>
          <p:cNvSpPr txBox="1">
            <a:spLocks noChangeArrowheads="1"/>
          </p:cNvSpPr>
          <p:nvPr/>
        </p:nvSpPr>
        <p:spPr bwMode="auto">
          <a:xfrm>
            <a:off x="4308475" y="4941888"/>
            <a:ext cx="4559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eaLnBrk="1" hangingPunct="1">
              <a:spcBef>
                <a:spcPts val="600"/>
              </a:spcBef>
              <a:buSzPct val="45000"/>
            </a:pPr>
            <a:r>
              <a:rPr lang="fr-FR" altLang="fr-FR" sz="2200">
                <a:solidFill>
                  <a:srgbClr val="000000"/>
                </a:solidFill>
                <a:latin typeface="Museo 500" panose="02000000000000000000" pitchFamily="50" charset="0"/>
              </a:rPr>
              <a:t>mauvaise image des personnes âgées, peur de l’avenir, ne plus faire ce qu’on faisait avant…</a:t>
            </a:r>
          </a:p>
        </p:txBody>
      </p:sp>
      <p:sp>
        <p:nvSpPr>
          <p:cNvPr id="18" name="Titre 17"/>
          <p:cNvSpPr txBox="1">
            <a:spLocks noChangeArrowheads="1"/>
          </p:cNvSpPr>
          <p:nvPr/>
        </p:nvSpPr>
        <p:spPr bwMode="auto">
          <a:xfrm>
            <a:off x="5795963" y="554038"/>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Les sources de stress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Text Box 3"/>
          <p:cNvSpPr txBox="1">
            <a:spLocks noChangeArrowheads="1"/>
          </p:cNvSpPr>
          <p:nvPr/>
        </p:nvSpPr>
        <p:spPr bwMode="auto">
          <a:xfrm>
            <a:off x="334963" y="2236788"/>
            <a:ext cx="8496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ctr" eaLnBrk="1" hangingPunct="1">
              <a:spcBef>
                <a:spcPts val="2438"/>
              </a:spcBef>
              <a:buSzPct val="45000"/>
            </a:pPr>
            <a:r>
              <a:rPr lang="fr-FR" altLang="fr-FR" sz="2000" b="1" i="1">
                <a:solidFill>
                  <a:srgbClr val="C00000"/>
                </a:solidFill>
                <a:latin typeface="Museo 500" panose="02000000000000000000" pitchFamily="50" charset="0"/>
              </a:rPr>
              <a:t>Réponse de notre corps à une situation qui nous agresse</a:t>
            </a:r>
            <a:br>
              <a:rPr lang="fr-FR" altLang="fr-FR" sz="2000" b="1" i="1">
                <a:solidFill>
                  <a:srgbClr val="C00000"/>
                </a:solidFill>
                <a:latin typeface="Museo 500" panose="02000000000000000000" pitchFamily="50" charset="0"/>
              </a:rPr>
            </a:br>
            <a:r>
              <a:rPr lang="fr-FR" altLang="fr-FR" sz="2000" b="1" i="1">
                <a:solidFill>
                  <a:srgbClr val="C00000"/>
                </a:solidFill>
                <a:latin typeface="Museo 500" panose="02000000000000000000" pitchFamily="50" charset="0"/>
              </a:rPr>
              <a:t>ou nous met au défi </a:t>
            </a:r>
          </a:p>
        </p:txBody>
      </p:sp>
      <p:sp>
        <p:nvSpPr>
          <p:cNvPr id="302083" name="AutoShape 14" descr="Résultat de recherche d'images pour &quot;manque d'énergie dessi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84" name="AutoShape 16" descr="Résultat de recherche d'images pour &quot;manque d'énergie dessi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85" name="AutoShape 18" descr="data:image/jpeg;base64,/9j/4AAQSkZJRgABAQAAAQABAAD/2wCEAAkGBxIQDxUQEBEWFhUQFhUXEBUVFxYVFxUVFhcYFhUXFxcYHSggGBomGxcXITEjJSkrLjAuFyA1ODMtNygtLisBCgoKDg0OGxAQGzAmHyU4LTIuLy0tLS4tNS81MC0tLS0tLS0tLS0tLS0tLS8tLS0tLS0tLS0tLS0tLS0tLS0tLf/AABEIALIBGwMBIgACEQEDEQH/xAAcAAEAAQUBAQAAAAAAAAAAAAAABwMEBQYIAQL/xABDEAABAwIDBQUECAUDAgcAAAABAAIDBBEFEiEGBxMxUSJBYXGBFDKRoSNCUmJygpLBFaKxstEzQ1NjwhYXJDRE0vH/xAAZAQEAAwEBAAAAAAAAAAAAAAAAAgQFAwH/xAAoEQACAgICAQQBBQEBAAAAAAAAAQIDBBESITETIjJBcTNCYYGRUSP/2gAMAwEAAhEDEQA/AJxREQBERAEREAREQBERAEREAREQBERAEREAREQBERAEREAREQBERAEREAREQBERAEREAREQBERAEREAREQBFiNp9oIsPpzPMe/LGwe895BIaPgde4BRRUb260vzMjhYz7Ba55t4uzC/wC610Ts7RxsvhX1Jk3ItR2E24jxJpY5vDnjF3R3zBzeWZhty1FxzF/VbcoSi4vTOkZKS2giIokgiIgCIiAIiIAiIgCIiAIiIAiIgCKyxfFIaSF087wxjOZPeTyAA1JPQLQX74afPYU0pZf3rsBt1y3/dThVOfxRCVkY/JklosbgOOQV0Imp35m8iOTmu6OadQVklFprpkk99oIiLw9CIiAIiIAiKhXVAiifK7lGxzj5NBJ/ogK116oLwfBazaB8tTLUBojdZodmc1ryMwYxoIDQAR2ufmtm3T45UcefDql5eYM3DJOYtMb+HIzMdS29iL+PpYnRxT77Xk4Qu5NddPwSci+XvABJIAAuSdAAOZJWn1283DYn5OK6S3N0bC5vo7kfS64xhKXhHWUox8s0vfhVONXBDrlZEXgd2Z7y0nzswfFRspW2+ZDjFO2qw94lkpQeLEARLwna34Z7RsR01BdbVRSf6c/TmtXGa9NL7Rk5SfPf0zYN39U6LFKUt+tIGO8WvBaQfjf0C6PUKbo9mJJaltbIwiKC5iJuOJIRYZerQCTfrbxU1qlmSTn0XsOLVfYREVUtBFZYxikVJA+ed2VkYuTzJ7gAO8k6AKOP/ADjbxP8A2buFe2biDP8Apy5b27s3qukKpz+KOc7Yw+TJURWeE4lHVQMqIXZmSC7TyPiCO4g6EeCvFzfR0T2EReID1Fh8W2oo6V2SepjY77F8z/VrbkL7wfaKkrLimqGPLdS0GzgOpadbeNlLjLW9HnJb1syqIrbE61lPBJPIbMhY57/wtBJt46KJ6XKKGI9psbxEyT0WZkUR9xjYiB35byAl7rWvbr5LdN2217sRhe2YATQZc5boHtdfK4DuNwQR4eK7TolFbOUboyejc0RY+pxylifkkqYWOP1XSMa74E3XFJs6NpeSJN9WJufWspr9iCMPt3F8hNzbwa0D1PVR2pK3zYUePHXR9qOVgje5uoDmklmo7nB1h+FRqtjG16a0Y+Vv1Hs3bdFijocTbCD2KprmPHddjXSMd6ZXD8xU8qDdz2Cumr/aSDw6UON+4yPaWNaOpyucT006qclRy9ep0X8Tfp9hERVS0EREAREQBR3vA23fDN/D6SESyvbaTMHPAzjRjWNILnZTc9LjmpEUO7aRT4ZjIxRsXEiec19coJj4T2OcB2DbUHx812oinLv+jjfJqPRqNBilfhL3xNL4XSAZ2PaDfua4BwtfnqFvO5eGEvmndOHVMlwYzfM1l8zn3PvlxsSRe1tdbrCVVbNtDiMHDgyxQ2D3XzBseYOkL32tewsG9fW2d282Aip434hRS+zmHtuYSQ297fROGrHG9gORJtpdW7JRa4y6kyrXGUXyXaQ3zbSFobQROIzDPU2+yb5Iz4HUkeA6qJVXrquSeR0sry98hu9x5k2t3eAHwVBWaa1XHRUut9SWy9wbFZKOdlTESHRG+n1m/WYeoI0t/hdG/wAGo6gtqH0sLnOAcHuiY52ouNSLrnLBcLfV1EdNHzmcG3+yPrOPgG3PounoIgxjWDkwADyAsFUzWk1ryXMJNxe/B9taALAWA5Ady9RFQL4WlbxdtHYcGQwMD55gS3MCWsaCACWg3c4nQDwPkd1UYb2sFqOPBiNOwv4GXiAAuLTG/iRuyjUtuSD0063HWlRc0pHO5tQbiaftli+KvhZDiLCxj3CRl2NbmIBFrtNrdq+U68ll6vavD/4EKOOP6YxtaWcMjLLcZpTJbKTe7rg31Vnj+0VVjvBpYqWxY8OdlLnDPYtu51gGMAcTqvdj8JgpcYdQ4hCyQ3ywudfLnHajNjoQ5p772Ngr2lx9y013pFH3c+n0+ts3/dHRviwtnEBHFe+SMH7DrZT62zfmW6LA7TbV0uHMvM/tkdiJli93kO4eJsFEmMbz6+Z5MLxAy/ZaxrXG33nPBufIBVI1Tuk5JFqV0KUotk8rR96W1jqGBsMBtPUZsrv+NgsHPH3rkAep7lp+y+9WeOQMrrSRGwdIGhsjPvENsHDqLA8+fJWW+OQuxJpvdpgiMZHIgl5uD363U68dq1KZCzITqcoGjveXEucSS4kuJJJJPMknUnxVWhrJIJWyxOLXxkFjgbWI/Y8iO8KggWnpa0Zab3s6e2exL2qkhqLW40bXEdHEdoehuFqW83a+mhgmoHZnyzROa4MsBHnacrnOPobC5stl2NoXU+H08LxZzIm5x0cRmcPQkhRU+piotoppMQYSwue5pLc1s+UxSW+sA0FunI+SyaoRc3/Hg2LJtQX8mO2P2/lw6nkgZC2QPcXxkuLcjiADewOYaDTRbnuXwaRkUtbJ/wDJsI9RqGklziByu42t93xWqYyKfFcajZRxkRy5GylrcmbKSZZLW7Iy2Fz3gdRfI1+B4hgDzUUknEpibyAi4ty+mj+Azt+XI2bFGS0upSK1fKL2+4ozu9va59M1tHTPLZJW5pntJDmRnRoaRyLiDr3AeIKhk/15+Pmr3GsTfV1ElRL70ri4gcgOTWjwAAHorJWKalXHX2Vb7XZLf0bLsTtAaaZtPN9JSVBDJ4X9plnGwe1p0aQSCbcwOtiJTfusw0vzZJAOeQSuy/8A2+ahPB6B1TUxQMF3Sva0eXNx9Ggn0K6iAVXLfCS4vWy3iLnH3Lei2w7D4qeMRQRtYxvutaLDxPifFXSIqBfCIiAIiIAiIgC8c0EWIv5r1EB8RxNaLNaAOgAA+SiXfRtDmcygjOjbSVHn/tsPl73q1SzPJkY5x5NBJ9BdcuYjWuqJnzyG7pXF7j4uN7eQ5DwCt4dfKfJ/RUy7OMNL7LdEWR2ewl1ZVRUzOcrrOP2WDV7vRoPrbqtNtJbZlxi5PSKmyuIezV1PP3Mlbm/A45X/AMriumgVy3jFCaeolp3X+ikezxIaSAfUWPquitjcS9qw+nmvcujaH/jb2H/zNKoZsd6kjQwpa3BmaREVAvheL1WuJ1zKeF88psyJpc7yAvp4oCrK9kbS9xa1rRdzjZoAHMk9ygzebtHTVdVHJR5s8As6YdkPs4OZlB1OU3s7x0vzWI2s2uqMRkPEcWxA/RwtNmtF9C77bvE+llr606Mbg+UvJmZGVyXGJVqql8rzJI9z3vN3OcS4k+JKpIiuFJvYUtVOx0mJYNRSsIFRDCA3NoJIzyaT3GwBBPj1utG2F2cGI1Yge/IxrS+S3vOa0tBa3oTmGvcui4YmsaGMADWgBoHIACwAVHKu4tKPlF/Ep5Rbl4Zzc/ZDEA7IaOa/gwkfqF2/Nb7sFu1eyVtVXtA4ZDooNHHMNWukINtDrl17r9FK6LhPLnJa8HeGJCL2eLGY3s9S1oAqYWvy+6TcOHk5pBA9VlEVZNrtFlpPpmKwTZylogRTQNYXaOdq5xA5AucSSPC6j3fRtDoygjPO0lRbp/tsPr2vRvVShXVLYYnyu92Nrnu8mgk/0XMGJ18lTM+eX35XFz+gJ7h4AWA8AFbxYc58n9FTKnwhxX2WyIrzCMNkqp2U8Qu+U2HQd5J8AAT6LTbSW2ZaTb0jO7sa0Q4tAXAWkzRknuztOUjxzBo9SuhlyrBK6GRr26PicHN/Ew3A+IXUdDUiWJkrfdka1zfJwBH9Vm5sfcpGnhS9rj/wroiKkXQiIgCIiAIiIAiIgMXtRPw6Cpk+xBM74RuK5jAXRu8STLhNX96Jzf12b+65zWlgr2tmbnPtIKad0Oy5p4TWyjt1DRwhocsXO+ne7Q+TR4qFlPW6PE+PhjWE3dTOdGfw+8z+VwHopZjar6IYSTn2R5vfw7g4mZANKljX/mHYd/a0/mW37kcRz0k1OTrBIHNH3Zbn+5r/AIrzffh2alhqANYpCxx6MkB/7mtHqtS3PYjwsSER5VLHM/M0cRvya/4rn+pjfg6/DJ/JO6IizzQC1Pem0nCKjL/07+XFZf5LbFrm8SPNhVUOkRP6SHfsp1/NELPgznNEQLcMEvcJwmerlENPG57z3Dk0dXOOjR4lbBtjsS7DaeCSSQPfM5zZA0dhhABaGk6u+tqbcuSlLdniFHNRgUkTYnMsKiPm7Pb3nOOrwbaOPl3WVtvjpM+Fl4GsMsbvQnhn+9UXkydqj4RoLGiqnLyyNN11ZwsWg6S54z+ZjiPmAuhFy7gtXwKmGblwpY3E+DXAn5XXUS55q9yZ0wpbg0ERFSLoREQGB27myYXVO/6Lx+oZf3XNxXQO9abJhE/3jE39UzAfldc/LTwl7GzMzn7kgpg3M7NmON1fK2zpRkp7/wDHoXP/ADEADwb4qH10lsRiftWHU83eYw1/42dh3zBXuZJqGl9nmFFOe39EG7fYd7NidRGBYGQyN8pe3/VxHopc3T4q2fDWR5hnprxvHeGg3jPllIHoVid7uyZnj9uhBMkLQJmj60QJOYeLbk+V+ijTZDaF+H1TZ2XLT2ZmD68ZOtu7MOYPXzKhr16Vryie/Rue/DOlEVChq2TxMmicHMkaHMcO8FV1nGiEREAREQBERAEREBqe9N1sJn8TGPjIxc+Kdd8lU1mGGMntTSxtYOuU5z8mqClqYS9hl5r3NIrVVM6J2V4sS1jh4te0Pafg4KQNyeJ8OslpidKiMOaPvxEnTxLXH9Kx+8nDREyglAtxaSNrvOINsfg8D8qwWxlTwsSpXg2tMwejzwz8nEeqnJ+rSyEV6VyR0Lj+EMraaSmkJDZRa45tIN2uF+8EArT9kN2baKqFTJPxTFfgtDMgBILczu0bmxOnipBRZcbJRTin0zUdcW1JrtBERQJhYfbCPNh1U3rBN/YSswsRtZXxU9DPJM6zTG5viXPBa1oHeSSpR+SPJeGczlF4OS23YfZYYlFVMByywthdA48rkyhzHeBsPKwPgduc1FbZhwg5y0jCYBjU1DUNqIHWc3Qg+69p5tcOh+XNTbWYpFi2C1D4eboZMzD7zJWNzBp9QCD3ghQJLGWOLHCzmktcOhBsR8QpB3MYllqZaRx7NTGSB99nP4tcf0qvk1prmvKLGNY0/TfhkdEXFuo+RXT+zlZx6OCb/kijcfMtF/muccXweWlqHU8kbg5ri1gsTnaDZrmW94EWOl+fXRdAbBUMtPhlPFOLPaw5mnm0Oc5zWnxDSB6LlmNOKaOuGnGUkzPoiLPNAIiIDRt8b7YWR9qWIfA5v2UEqbt9coGHsbfV0zbDrZjyoQeND5FamH+mZWZ+oj7kYWktcCCNCDoQVLu4/E7xT0pOsbhKwfdeMrh8Wg/mWmbzML9nr7gaTxRSDzy5Hj4sJ/Mvd1daYsVhA5TB8bvItzD+ZjVK3VlO/wCzyn/yu0dAkKBt5Ox5oqgywsPs8xu2wNonHmw9B3j4d2s9Lwi/NZ1Vrre0aNtSsjpkf7l4p20MnFDhGZL04cCNCO2W3+qXfO6kFeAL1RnLlJyJwjxikERFAkEREAREQBEWrbxto/YKJzmG003Yg8Cfef8Albc+duqlGLk9IjKSitsi3erj/tdcY2G8dLeNvQvv9I74gN/J4rC7G4Ia6uip7HITmmPSNurr+ejfNwWFU27ntnvZ6U1cjbPqrZL8xCPd/Ue15ZVqWNU1aRl1p3W7ZYb8YAIKVwFg172D1YCB/Ioow+XJNG/7Ekbv0uB/ZTFvwjvQQu+zUj5xShQqTofIrzF7qPcrq7/Dq9eqnTuuxp6tB+IVRZRqhERAeOcALnkOagLeTtb7fUcOI/8Ap4CRFb/cdydIfDuHhr9Zbpvh2odBGKGI2dO3NM4cxESWho/EQfQHqoaWhiU/vf8ARn5l37F/Z6xhcQ1oJJIAA1JJ0AA7zddC7vNmv4fRhjwONKc85HX6rL9+Uaedz3rTd0OyOYjEZ26C4pWnvPIy+XMD1PRS2oZd3J8ETxKeK5vyc97z8L9mxSWws2e0zen0hOf+cPPqsLs9iRpauGoH+1I1zvwXs8fpLlJ+/DDbwwVIGsbzG8/deMwPxbb8yh9WqJc6lv8ABUvXp27X5OrWkEAjW+oPmvpa7u+r/aMLpnk3LYxG89XR/Rk+uW/qtiWTJaejXi9rYREXh6ERa3t7tF7BRPkafpZOxAPvuB7VujRd3pbvXsYuT0jyUlFbZFm9rHvaa7gsN46QFg6GQ/6h9LBv5Stf2RwY1tbFTjk5wdL4RtN3n4aebgsQ5xJJJuSbknmSdST43Uz7mtn+FTurJB2qnSK/dE08/wAztfJrVq2NU1aRlVp3XbZhN+UNp6Vw745G/pcy3960nY+bh4jSu6VEQ/U8MP8AcpE36xdilf0dK34hh/7VF+Dvy1UDvszRH4SNP7Lyjuj/AE9v6v3+DqRERZRqhERAEREAREQBERAWOJ4gIQOySXcu4adSow3oU09a2KVjM3AzhzG3JyvynMB32y93VS3IwOFnAEdDqrKTB4T9W3kSPlyU65uElJELIKcXFnPmzmzctRM0Pjc2JpvK5wLQQObRfmTyUwsrJAAA9wA0ABsAByAWbdgMZ5Od8j+y+P8Aw+3/AJHfAKd1zse2QppVS0jQ94hlmoHC7ncN7Hkc7BtwT6A3UTNYXENaLl2jQO8nQALpYbPs73u+So0uyFHG/iNhaHn6wAafiAF1pyfTjx0cr8b1JKWyng+MOayOORmoaxpLeoAB079VsSoU9HHH7jAPHv8AiVXVQtoKlUziNpe69hztqqqICI95uDOrpWVVOy72MEb2EgFzQ5zmlvdcZnaX7x0Wq4DsbPJKDURmOJpBfmIu631WgG+vK/ip8lw6J3OMemn9FbuwSHoR5E/urEcmcYcUV5Y0JT5Mw8WKyMaGMyta0ANa1oAAGgAHRfX8Zm+0P0hZM4DH1d8R/hefwGP7Tvl/hVywa1tKX11K+meQA+xacvuuaQ5p+I+F1FX/AINreJk4Qtf387clut73+V1PgwKLq74j/C+24LCPqk+ZP7LvVfKtaRwtojY9swGyMrKGkjpiCcgJe8fWe4lzjY8hcrb2uuAR3qhDRRs91gHjbX4q4XFtt7Z2SSWkERF4elGepYz33AeZ/ZQ7vpnMk8D2kmIMc1vMASF13c+8tDfgVLNZhTJTmNw48yO/0Kx1TsyHtLXODmnm17bg+eq6VWcJKRztr9SDiQJs1hXtdSyI3yXvMW82xjn5E8h4ldAQ41ExoYyNwa0ANAygADQAaqyptleEMsQjYO8NGW/wCq/wGXqz4n/Cnfd6r/ghRT6SNL3xVonpYS1pGSbW9uRY4dx6hRXTGz2kcw4W876LoGt2VM8ZilyOY7mLu8wQbaHxWKwvdhTwSCXMXOabszdoNPcbaXPnddqciMK+LON2PKdikjdIMRidYB4v0On9VdrERYAwe84u8OQWVY0AADkBYeSpF0+kREAREQBERAEREAREQBERAEREAREQBERAEREAREQBERAEREAREQBERAEREAREQBERAEREAREQBERAEREAREQBERAEREAREQBFRrM3Ddw/escugOvdoeaxB9r95t7ltsjixwDhHIQ64trnEY0sNTp0AzqLA1QqXuLm8Vgu2zW8L3WysLr3vqWZrfAqrTGrLhnNgZO1ZrOywNl903NwSIuYvqeugGZRYC9ZfN27tEot9FlcSIyw5baD/UAFybjU2K9lNW6N4s8ExSiK3DBL7yBnEI905eEezYXJ8gBnkWLdJUcNoyuD830paI9B2r8LMbEXDfeF8p66CleqLiNWguAvaPst4gALOp4dycw97lpogMyix2GGfKeN7xYwi4AAeW9tvZ7gR8+ZX1ilO6RrWtLgc7czmPczK293nskX0BA56kIC/Ra/VU0xdKW8UNJYWDM7UgvzAWmBDTdp0LRoNOaqz0krnOfeRh4TAWtke5rnlzS8NbnAFgzLmFj23FAZtFrzYakBts+cwTi5ddjXlwMGYFxu4C4LrHxJVWOkldk/1WgTZhmldmbG1odlfZ5z5pBaxzdlxQGcRYzBo52mX2i13PBZZ5e2xY24aCBlaHXsP/05NAEREAREQBERAEREAREQBERAEREAREQBERAEREAREQBERAF4ERAAvURAEREAREQBERAEREAREQBERAEREAREQBER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86" name="AutoShape 20" descr="data:image/jpeg;base64,/9j/4AAQSkZJRgABAQAAAQABAAD/2wCEAAkGBxIQDxUQEBEWFhUQFhUXEBUVFxYVFxUVFhcYFhUXFxcYHSggGBomGxcXITEjJSkrLjAuFyA1ODMtNygtLisBCgoKDg0OGxAQGzAmHyU4LTIuLy0tLS4tNS81MC0tLS0tLS0tLS0tLS0tLS8tLS0tLS0tLS0tLS0tLS0tLS0tLf/AABEIALIBGwMBIgACEQEDEQH/xAAcAAEAAQUBAQAAAAAAAAAAAAAABwMEBQYIAQL/xABDEAABAwIDBQUECAUDAgcAAAABAAIDBBEFEiEGBxMxUSJBYXGBFDKRoSNCUmJygpLBFaKxstEzQ1NjwhYXJDRE0vH/xAAZAQEAAwEBAAAAAAAAAAAAAAAAAgQFAwH/xAAoEQACAgICAQQBBQEBAAAAAAAAAQIDBBESITETIjJBcTNCYYGRUSP/2gAMAwEAAhEDEQA/AJxREQBERAEREAREQBERAEREAREQBERAEREAREQBERAEREAREQBERAEREAREQBERAEREAREQBERAEREAREQBFiNp9oIsPpzPMe/LGwe895BIaPgde4BRRUb260vzMjhYz7Ba55t4uzC/wC610Ts7RxsvhX1Jk3ItR2E24jxJpY5vDnjF3R3zBzeWZhty1FxzF/VbcoSi4vTOkZKS2giIokgiIgCIiAIiIAiIgCIiAIiIAiIgCKyxfFIaSF087wxjOZPeTyAA1JPQLQX74afPYU0pZf3rsBt1y3/dThVOfxRCVkY/JklosbgOOQV0Imp35m8iOTmu6OadQVklFprpkk99oIiLw9CIiAIiIAiKhXVAiifK7lGxzj5NBJ/ogK116oLwfBazaB8tTLUBojdZodmc1ryMwYxoIDQAR2ufmtm3T45UcefDql5eYM3DJOYtMb+HIzMdS29iL+PpYnRxT77Xk4Qu5NddPwSci+XvABJIAAuSdAAOZJWn1283DYn5OK6S3N0bC5vo7kfS64xhKXhHWUox8s0vfhVONXBDrlZEXgd2Z7y0nzswfFRspW2+ZDjFO2qw94lkpQeLEARLwna34Z7RsR01BdbVRSf6c/TmtXGa9NL7Rk5SfPf0zYN39U6LFKUt+tIGO8WvBaQfjf0C6PUKbo9mJJaltbIwiKC5iJuOJIRYZerQCTfrbxU1qlmSTn0XsOLVfYREVUtBFZYxikVJA+ed2VkYuTzJ7gAO8k6AKOP/ADjbxP8A2buFe2biDP8Apy5b27s3qukKpz+KOc7Yw+TJURWeE4lHVQMqIXZmSC7TyPiCO4g6EeCvFzfR0T2EReID1Fh8W2oo6V2SepjY77F8z/VrbkL7wfaKkrLimqGPLdS0GzgOpadbeNlLjLW9HnJb1syqIrbE61lPBJPIbMhY57/wtBJt46KJ6XKKGI9psbxEyT0WZkUR9xjYiB35byAl7rWvbr5LdN2217sRhe2YATQZc5boHtdfK4DuNwQR4eK7TolFbOUboyejc0RY+pxylifkkqYWOP1XSMa74E3XFJs6NpeSJN9WJufWspr9iCMPt3F8hNzbwa0D1PVR2pK3zYUePHXR9qOVgje5uoDmklmo7nB1h+FRqtjG16a0Y+Vv1Hs3bdFijocTbCD2KprmPHddjXSMd6ZXD8xU8qDdz2Cumr/aSDw6UON+4yPaWNaOpyucT006qclRy9ep0X8Tfp9hERVS0EREAREQBR3vA23fDN/D6SESyvbaTMHPAzjRjWNILnZTc9LjmpEUO7aRT4ZjIxRsXEiec19coJj4T2OcB2DbUHx812oinLv+jjfJqPRqNBilfhL3xNL4XSAZ2PaDfua4BwtfnqFvO5eGEvmndOHVMlwYzfM1l8zn3PvlxsSRe1tdbrCVVbNtDiMHDgyxQ2D3XzBseYOkL32tewsG9fW2d282Aip434hRS+zmHtuYSQ297fROGrHG9gORJtpdW7JRa4y6kyrXGUXyXaQ3zbSFobQROIzDPU2+yb5Iz4HUkeA6qJVXrquSeR0sry98hu9x5k2t3eAHwVBWaa1XHRUut9SWy9wbFZKOdlTESHRG+n1m/WYeoI0t/hdG/wAGo6gtqH0sLnOAcHuiY52ouNSLrnLBcLfV1EdNHzmcG3+yPrOPgG3PounoIgxjWDkwADyAsFUzWk1ryXMJNxe/B9taALAWA5Ady9RFQL4WlbxdtHYcGQwMD55gS3MCWsaCACWg3c4nQDwPkd1UYb2sFqOPBiNOwv4GXiAAuLTG/iRuyjUtuSD0063HWlRc0pHO5tQbiaftli+KvhZDiLCxj3CRl2NbmIBFrtNrdq+U68ll6vavD/4EKOOP6YxtaWcMjLLcZpTJbKTe7rg31Vnj+0VVjvBpYqWxY8OdlLnDPYtu51gGMAcTqvdj8JgpcYdQ4hCyQ3ywudfLnHajNjoQ5p772Ngr2lx9y013pFH3c+n0+ts3/dHRviwtnEBHFe+SMH7DrZT62zfmW6LA7TbV0uHMvM/tkdiJli93kO4eJsFEmMbz6+Z5MLxAy/ZaxrXG33nPBufIBVI1Tuk5JFqV0KUotk8rR96W1jqGBsMBtPUZsrv+NgsHPH3rkAep7lp+y+9WeOQMrrSRGwdIGhsjPvENsHDqLA8+fJWW+OQuxJpvdpgiMZHIgl5uD363U68dq1KZCzITqcoGjveXEucSS4kuJJJJPMknUnxVWhrJIJWyxOLXxkFjgbWI/Y8iO8KggWnpa0Zab3s6e2exL2qkhqLW40bXEdHEdoehuFqW83a+mhgmoHZnyzROa4MsBHnacrnOPobC5stl2NoXU+H08LxZzIm5x0cRmcPQkhRU+piotoppMQYSwue5pLc1s+UxSW+sA0FunI+SyaoRc3/Hg2LJtQX8mO2P2/lw6nkgZC2QPcXxkuLcjiADewOYaDTRbnuXwaRkUtbJ/wDJsI9RqGklziByu42t93xWqYyKfFcajZRxkRy5GylrcmbKSZZLW7Iy2Fz3gdRfI1+B4hgDzUUknEpibyAi4ty+mj+Azt+XI2bFGS0upSK1fKL2+4ozu9va59M1tHTPLZJW5pntJDmRnRoaRyLiDr3AeIKhk/15+Pmr3GsTfV1ElRL70ri4gcgOTWjwAAHorJWKalXHX2Vb7XZLf0bLsTtAaaZtPN9JSVBDJ4X9plnGwe1p0aQSCbcwOtiJTfusw0vzZJAOeQSuy/8A2+ahPB6B1TUxQMF3Sva0eXNx9Ggn0K6iAVXLfCS4vWy3iLnH3Lei2w7D4qeMRQRtYxvutaLDxPifFXSIqBfCIiAIiIAiIgC8c0EWIv5r1EB8RxNaLNaAOgAA+SiXfRtDmcygjOjbSVHn/tsPl73q1SzPJkY5x5NBJ9BdcuYjWuqJnzyG7pXF7j4uN7eQ5DwCt4dfKfJ/RUy7OMNL7LdEWR2ewl1ZVRUzOcrrOP2WDV7vRoPrbqtNtJbZlxi5PSKmyuIezV1PP3Mlbm/A45X/AMriumgVy3jFCaeolp3X+ikezxIaSAfUWPquitjcS9qw+nmvcujaH/jb2H/zNKoZsd6kjQwpa3BmaREVAvheL1WuJ1zKeF88psyJpc7yAvp4oCrK9kbS9xa1rRdzjZoAHMk9ygzebtHTVdVHJR5s8As6YdkPs4OZlB1OU3s7x0vzWI2s2uqMRkPEcWxA/RwtNmtF9C77bvE+llr606Mbg+UvJmZGVyXGJVqql8rzJI9z3vN3OcS4k+JKpIiuFJvYUtVOx0mJYNRSsIFRDCA3NoJIzyaT3GwBBPj1utG2F2cGI1Yge/IxrS+S3vOa0tBa3oTmGvcui4YmsaGMADWgBoHIACwAVHKu4tKPlF/Ep5Rbl4Zzc/ZDEA7IaOa/gwkfqF2/Nb7sFu1eyVtVXtA4ZDooNHHMNWukINtDrl17r9FK6LhPLnJa8HeGJCL2eLGY3s9S1oAqYWvy+6TcOHk5pBA9VlEVZNrtFlpPpmKwTZylogRTQNYXaOdq5xA5AucSSPC6j3fRtDoygjPO0lRbp/tsPr2vRvVShXVLYYnyu92Nrnu8mgk/0XMGJ18lTM+eX35XFz+gJ7h4AWA8AFbxYc58n9FTKnwhxX2WyIrzCMNkqp2U8Qu+U2HQd5J8AAT6LTbSW2ZaTb0jO7sa0Q4tAXAWkzRknuztOUjxzBo9SuhlyrBK6GRr26PicHN/Ew3A+IXUdDUiWJkrfdka1zfJwBH9Vm5sfcpGnhS9rj/wroiKkXQiIgCIiAIiIAiIgMXtRPw6Cpk+xBM74RuK5jAXRu8STLhNX96Jzf12b+65zWlgr2tmbnPtIKad0Oy5p4TWyjt1DRwhocsXO+ne7Q+TR4qFlPW6PE+PhjWE3dTOdGfw+8z+VwHopZjar6IYSTn2R5vfw7g4mZANKljX/mHYd/a0/mW37kcRz0k1OTrBIHNH3Zbn+5r/AIrzffh2alhqANYpCxx6MkB/7mtHqtS3PYjwsSER5VLHM/M0cRvya/4rn+pjfg6/DJ/JO6IizzQC1Pem0nCKjL/07+XFZf5LbFrm8SPNhVUOkRP6SHfsp1/NELPgznNEQLcMEvcJwmerlENPG57z3Dk0dXOOjR4lbBtjsS7DaeCSSQPfM5zZA0dhhABaGk6u+tqbcuSlLdniFHNRgUkTYnMsKiPm7Pb3nOOrwbaOPl3WVtvjpM+Fl4GsMsbvQnhn+9UXkydqj4RoLGiqnLyyNN11ZwsWg6S54z+ZjiPmAuhFy7gtXwKmGblwpY3E+DXAn5XXUS55q9yZ0wpbg0ERFSLoREQGB27myYXVO/6Lx+oZf3XNxXQO9abJhE/3jE39UzAfldc/LTwl7GzMzn7kgpg3M7NmON1fK2zpRkp7/wDHoXP/ADEADwb4qH10lsRiftWHU83eYw1/42dh3zBXuZJqGl9nmFFOe39EG7fYd7NidRGBYGQyN8pe3/VxHopc3T4q2fDWR5hnprxvHeGg3jPllIHoVid7uyZnj9uhBMkLQJmj60QJOYeLbk+V+ijTZDaF+H1TZ2XLT2ZmD68ZOtu7MOYPXzKhr16Vryie/Rue/DOlEVChq2TxMmicHMkaHMcO8FV1nGiEREAREQBERAEREBqe9N1sJn8TGPjIxc+Kdd8lU1mGGMntTSxtYOuU5z8mqClqYS9hl5r3NIrVVM6J2V4sS1jh4te0Pafg4KQNyeJ8OslpidKiMOaPvxEnTxLXH9Kx+8nDREyglAtxaSNrvOINsfg8D8qwWxlTwsSpXg2tMwejzwz8nEeqnJ+rSyEV6VyR0Lj+EMraaSmkJDZRa45tIN2uF+8EArT9kN2baKqFTJPxTFfgtDMgBILczu0bmxOnipBRZcbJRTin0zUdcW1JrtBERQJhYfbCPNh1U3rBN/YSswsRtZXxU9DPJM6zTG5viXPBa1oHeSSpR+SPJeGczlF4OS23YfZYYlFVMByywthdA48rkyhzHeBsPKwPgduc1FbZhwg5y0jCYBjU1DUNqIHWc3Qg+69p5tcOh+XNTbWYpFi2C1D4eboZMzD7zJWNzBp9QCD3ghQJLGWOLHCzmktcOhBsR8QpB3MYllqZaRx7NTGSB99nP4tcf0qvk1prmvKLGNY0/TfhkdEXFuo+RXT+zlZx6OCb/kijcfMtF/muccXweWlqHU8kbg5ri1gsTnaDZrmW94EWOl+fXRdAbBUMtPhlPFOLPaw5mnm0Oc5zWnxDSB6LlmNOKaOuGnGUkzPoiLPNAIiIDRt8b7YWR9qWIfA5v2UEqbt9coGHsbfV0zbDrZjyoQeND5FamH+mZWZ+oj7kYWktcCCNCDoQVLu4/E7xT0pOsbhKwfdeMrh8Wg/mWmbzML9nr7gaTxRSDzy5Hj4sJ/Mvd1daYsVhA5TB8bvItzD+ZjVK3VlO/wCzyn/yu0dAkKBt5Ox5oqgywsPs8xu2wNonHmw9B3j4d2s9Lwi/NZ1Vrre0aNtSsjpkf7l4p20MnFDhGZL04cCNCO2W3+qXfO6kFeAL1RnLlJyJwjxikERFAkEREAREQBEWrbxto/YKJzmG003Yg8Cfef8Albc+duqlGLk9IjKSitsi3erj/tdcY2G8dLeNvQvv9I74gN/J4rC7G4Ia6uip7HITmmPSNurr+ejfNwWFU27ntnvZ6U1cjbPqrZL8xCPd/Ue15ZVqWNU1aRl1p3W7ZYb8YAIKVwFg172D1YCB/Ioow+XJNG/7Ekbv0uB/ZTFvwjvQQu+zUj5xShQqTofIrzF7qPcrq7/Dq9eqnTuuxp6tB+IVRZRqhERAeOcALnkOagLeTtb7fUcOI/8Ap4CRFb/cdydIfDuHhr9Zbpvh2odBGKGI2dO3NM4cxESWho/EQfQHqoaWhiU/vf8ARn5l37F/Z6xhcQ1oJJIAA1JJ0AA7zddC7vNmv4fRhjwONKc85HX6rL9+Uaedz3rTd0OyOYjEZ26C4pWnvPIy+XMD1PRS2oZd3J8ETxKeK5vyc97z8L9mxSWws2e0zen0hOf+cPPqsLs9iRpauGoH+1I1zvwXs8fpLlJ+/DDbwwVIGsbzG8/deMwPxbb8yh9WqJc6lv8ABUvXp27X5OrWkEAjW+oPmvpa7u+r/aMLpnk3LYxG89XR/Rk+uW/qtiWTJaejXi9rYREXh6ERa3t7tF7BRPkafpZOxAPvuB7VujRd3pbvXsYuT0jyUlFbZFm9rHvaa7gsN46QFg6GQ/6h9LBv5Stf2RwY1tbFTjk5wdL4RtN3n4aebgsQ5xJJJuSbknmSdST43Uz7mtn+FTurJB2qnSK/dE08/wAztfJrVq2NU1aRlVp3XbZhN+UNp6Vw745G/pcy3960nY+bh4jSu6VEQ/U8MP8AcpE36xdilf0dK34hh/7VF+Dvy1UDvszRH4SNP7Lyjuj/AE9v6v3+DqRERZRqhERAEREAREQBERAWOJ4gIQOySXcu4adSow3oU09a2KVjM3AzhzG3JyvynMB32y93VS3IwOFnAEdDqrKTB4T9W3kSPlyU65uElJELIKcXFnPmzmzctRM0Pjc2JpvK5wLQQObRfmTyUwsrJAAA9wA0ABsAByAWbdgMZ5Od8j+y+P8Aw+3/AJHfAKd1zse2QppVS0jQ94hlmoHC7ncN7Hkc7BtwT6A3UTNYXENaLl2jQO8nQALpYbPs73u+So0uyFHG/iNhaHn6wAafiAF1pyfTjx0cr8b1JKWyng+MOayOORmoaxpLeoAB079VsSoU9HHH7jAPHv8AiVXVQtoKlUziNpe69hztqqqICI95uDOrpWVVOy72MEb2EgFzQ5zmlvdcZnaX7x0Wq4DsbPJKDURmOJpBfmIu631WgG+vK/ip8lw6J3OMemn9FbuwSHoR5E/urEcmcYcUV5Y0JT5Mw8WKyMaGMyta0ANa1oAAGgAHRfX8Zm+0P0hZM4DH1d8R/hefwGP7Tvl/hVywa1tKX11K+meQA+xacvuuaQ5p+I+F1FX/AINreJk4Qtf387clut73+V1PgwKLq74j/C+24LCPqk+ZP7LvVfKtaRwtojY9swGyMrKGkjpiCcgJe8fWe4lzjY8hcrb2uuAR3qhDRRs91gHjbX4q4XFtt7Z2SSWkERF4elGepYz33AeZ/ZQ7vpnMk8D2kmIMc1vMASF13c+8tDfgVLNZhTJTmNw48yO/0Kx1TsyHtLXODmnm17bg+eq6VWcJKRztr9SDiQJs1hXtdSyI3yXvMW82xjn5E8h4ldAQ41ExoYyNwa0ANAygADQAaqyptleEMsQjYO8NGW/wCq/wGXqz4n/Cnfd6r/ghRT6SNL3xVonpYS1pGSbW9uRY4dx6hRXTGz2kcw4W876LoGt2VM8ZilyOY7mLu8wQbaHxWKwvdhTwSCXMXOabszdoNPcbaXPnddqciMK+LON2PKdikjdIMRidYB4v0On9VdrERYAwe84u8OQWVY0AADkBYeSpF0+kREAREQBERAEREAREQBERAEREAREQBERAEREAREQBERAEREAREQBERAEREAREQBERAEREAREQBERAEREAREQBERAEREAREQBFRrM3Ddw/escugOvdoeaxB9r95t7ltsjixwDhHIQ64trnEY0sNTp0AzqLA1QqXuLm8Vgu2zW8L3WysLr3vqWZrfAqrTGrLhnNgZO1ZrOywNl903NwSIuYvqeugGZRYC9ZfN27tEot9FlcSIyw5baD/UAFybjU2K9lNW6N4s8ExSiK3DBL7yBnEI905eEezYXJ8gBnkWLdJUcNoyuD830paI9B2r8LMbEXDfeF8p66CleqLiNWguAvaPst4gALOp4dycw97lpogMyix2GGfKeN7xYwi4AAeW9tvZ7gR8+ZX1ilO6RrWtLgc7czmPczK293nskX0BA56kIC/Ra/VU0xdKW8UNJYWDM7UgvzAWmBDTdp0LRoNOaqz0krnOfeRh4TAWtke5rnlzS8NbnAFgzLmFj23FAZtFrzYakBts+cwTi5ddjXlwMGYFxu4C4LrHxJVWOkldk/1WgTZhmldmbG1odlfZ5z5pBaxzdlxQGcRYzBo52mX2i13PBZZ5e2xY24aCBlaHXsP/05NAEREAREQBERAEREAREQBERAEREAREQBERAEREAREQBERAF4ERAAvURAEREAREQBERAEREAREQBERAEREAREQBER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87" name="AutoShape 22" descr="Résultat de recherche d'images pour &quot;douleur&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88" name="AutoShape 24" descr="Résultat de recherche d'images pour &quot;douleur&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89" name="AutoShape 26" descr="Résultat de recherche d'images pour &quot;colère dessi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90" name="AutoShape 28" descr="Résultat de recherche d'images pour &quot;colère dessin&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302091" name="Espace réservé du numéro de diapositive 1"/>
          <p:cNvSpPr>
            <a:spLocks noGrp="1" noChangeArrowheads="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a:lstStyle/>
          <a:p>
            <a:r>
              <a:rPr lang="fr-FR" altLang="fr-FR">
                <a:solidFill>
                  <a:schemeClr val="tx1"/>
                </a:solidFill>
              </a:rPr>
              <a:t> –     </a:t>
            </a:r>
            <a:fld id="{22131DAB-0465-4A48-8794-55BE1BF7A9C5}" type="slidenum">
              <a:rPr lang="fr-FR" altLang="fr-FR" smtClean="0">
                <a:solidFill>
                  <a:schemeClr val="tx1"/>
                </a:solidFill>
              </a:rPr>
              <a:pPr/>
              <a:t>9</a:t>
            </a:fld>
            <a:endParaRPr lang="fr-FR" altLang="fr-FR">
              <a:solidFill>
                <a:schemeClr val="tx1"/>
              </a:solidFill>
            </a:endParaRPr>
          </a:p>
        </p:txBody>
      </p:sp>
      <p:sp>
        <p:nvSpPr>
          <p:cNvPr id="29" name="ZoneTexte 28"/>
          <p:cNvSpPr txBox="1"/>
          <p:nvPr/>
        </p:nvSpPr>
        <p:spPr>
          <a:xfrm>
            <a:off x="5907088" y="207963"/>
            <a:ext cx="2960687" cy="369887"/>
          </a:xfrm>
          <a:prstGeom prst="rect">
            <a:avLst/>
          </a:prstGeom>
          <a:solidFill>
            <a:srgbClr val="FFFFFF"/>
          </a:solidFill>
          <a:ln cap="flat">
            <a:noFill/>
          </a:ln>
        </p:spPr>
        <p:txBody>
          <a:bodyPr anchorCtr="1">
            <a:spAutoFit/>
          </a:bodyPr>
          <a:lstStyle/>
          <a:p>
            <a:pPr marL="0" lvl="1" algn="ctr" eaLnBrk="1" fontAlgn="auto" hangingPunct="1">
              <a:spcBef>
                <a:spcPts val="950"/>
              </a:spcBef>
              <a:spcAft>
                <a:spcPts val="0"/>
              </a:spcAft>
              <a:tabLst>
                <a:tab pos="639723" algn="l"/>
                <a:tab pos="1554123" algn="l"/>
                <a:tab pos="2468523" algn="l"/>
                <a:tab pos="3382923" algn="l"/>
                <a:tab pos="4297323" algn="l"/>
                <a:tab pos="5211723" algn="l"/>
                <a:tab pos="6126123" algn="l"/>
                <a:tab pos="7040523" algn="l"/>
                <a:tab pos="7954923" algn="l"/>
                <a:tab pos="8869323" algn="l"/>
                <a:tab pos="9783723" algn="l"/>
              </a:tabLst>
              <a:defRPr sz="1800" b="0" i="0" u="none" strike="noStrike" kern="0" cap="none" spc="0" baseline="0">
                <a:solidFill>
                  <a:srgbClr val="000000"/>
                </a:solidFill>
                <a:uFillTx/>
              </a:defRPr>
            </a:pPr>
            <a:r>
              <a:rPr lang="fr-FR" b="1" kern="0" dirty="0">
                <a:solidFill>
                  <a:srgbClr val="000000"/>
                </a:solidFill>
                <a:latin typeface="Museo 500" panose="02000000000000000000" pitchFamily="50" charset="0"/>
                <a:cs typeface="Tahoma" pitchFamily="2"/>
              </a:rPr>
              <a:t>Parcours CAP Bien-être</a:t>
            </a:r>
          </a:p>
        </p:txBody>
      </p:sp>
      <p:pic>
        <p:nvPicPr>
          <p:cNvPr id="302093" name="Image 9"/>
          <p:cNvPicPr>
            <a:picLocks noChangeAspect="1"/>
          </p:cNvPicPr>
          <p:nvPr/>
        </p:nvPicPr>
        <p:blipFill>
          <a:blip r:embed="rId3">
            <a:extLst>
              <a:ext uri="{28A0092B-C50C-407E-A947-70E740481C1C}">
                <a14:useLocalDpi xmlns:a14="http://schemas.microsoft.com/office/drawing/2010/main" val="0"/>
              </a:ext>
            </a:extLst>
          </a:blip>
          <a:srcRect l="20821" t="8751" r="21899" b="36250"/>
          <a:stretch>
            <a:fillRect/>
          </a:stretch>
        </p:blipFill>
        <p:spPr bwMode="auto">
          <a:xfrm>
            <a:off x="7623175" y="5670550"/>
            <a:ext cx="13684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Connecteur droit 30"/>
          <p:cNvCxnSpPr/>
          <p:nvPr/>
        </p:nvCxnSpPr>
        <p:spPr>
          <a:xfrm flipV="1">
            <a:off x="334963" y="6273800"/>
            <a:ext cx="7134225" cy="19050"/>
          </a:xfrm>
          <a:prstGeom prst="line">
            <a:avLst/>
          </a:prstGeom>
          <a:ln>
            <a:solidFill>
              <a:srgbClr val="50A051"/>
            </a:solidFill>
          </a:ln>
        </p:spPr>
        <p:style>
          <a:lnRef idx="1">
            <a:schemeClr val="accent1"/>
          </a:lnRef>
          <a:fillRef idx="0">
            <a:schemeClr val="accent1"/>
          </a:fillRef>
          <a:effectRef idx="0">
            <a:schemeClr val="accent1"/>
          </a:effectRef>
          <a:fontRef idx="minor">
            <a:schemeClr val="tx1"/>
          </a:fontRef>
        </p:style>
      </p:cxnSp>
      <p:sp>
        <p:nvSpPr>
          <p:cNvPr id="302095" name="Espace réservé du numéro de diapositive 1"/>
          <p:cNvSpPr txBox="1">
            <a:spLocks/>
          </p:cNvSpPr>
          <p:nvPr/>
        </p:nvSpPr>
        <p:spPr bwMode="auto">
          <a:xfrm>
            <a:off x="334963" y="6356350"/>
            <a:ext cx="8496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3000"/>
              </a:lnSpc>
              <a:spcBef>
                <a:spcPts val="142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3200">
                <a:solidFill>
                  <a:srgbClr val="000000"/>
                </a:solidFill>
                <a:latin typeface="Arial" panose="020B0604020202020204" pitchFamily="34" charset="0"/>
                <a:ea typeface="AR PL SungtiL GB"/>
                <a:cs typeface="AR PL SungtiL GB"/>
              </a:defRPr>
            </a:lvl1pPr>
            <a:lvl2pPr>
              <a:lnSpc>
                <a:spcPct val="93000"/>
              </a:lnSpc>
              <a:spcBef>
                <a:spcPts val="113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800">
                <a:solidFill>
                  <a:srgbClr val="000000"/>
                </a:solidFill>
                <a:latin typeface="Arial" panose="020B0604020202020204" pitchFamily="34" charset="0"/>
                <a:ea typeface="AR PL SungtiL GB"/>
                <a:cs typeface="AR PL SungtiL GB"/>
              </a:defRPr>
            </a:lvl2pPr>
            <a:lvl3pPr>
              <a:lnSpc>
                <a:spcPct val="93000"/>
              </a:lnSpc>
              <a:spcBef>
                <a:spcPts val="850"/>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400">
                <a:solidFill>
                  <a:srgbClr val="000000"/>
                </a:solidFill>
                <a:latin typeface="Arial" panose="020B0604020202020204" pitchFamily="34" charset="0"/>
                <a:ea typeface="AR PL SungtiL GB"/>
                <a:cs typeface="AR PL SungtiL GB"/>
              </a:defRPr>
            </a:lvl3pPr>
            <a:lvl4pPr>
              <a:lnSpc>
                <a:spcPct val="93000"/>
              </a:lnSpc>
              <a:spcBef>
                <a:spcPts val="575"/>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4pPr>
            <a:lvl5pPr>
              <a:lnSpc>
                <a:spcPct val="93000"/>
              </a:lnSpc>
              <a:spcBef>
                <a:spcPts val="288"/>
              </a:spcBef>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638175" algn="l"/>
                <a:tab pos="1552575" algn="l"/>
                <a:tab pos="2466975" algn="l"/>
                <a:tab pos="3381375" algn="l"/>
                <a:tab pos="4295775" algn="l"/>
                <a:tab pos="5210175" algn="l"/>
                <a:tab pos="6124575" algn="l"/>
                <a:tab pos="7038975" algn="l"/>
                <a:tab pos="7953375" algn="l"/>
                <a:tab pos="8867775" algn="l"/>
                <a:tab pos="9782175" algn="l"/>
              </a:tabLst>
              <a:defRPr sz="2000">
                <a:solidFill>
                  <a:srgbClr val="000000"/>
                </a:solidFill>
                <a:latin typeface="Arial" panose="020B0604020202020204" pitchFamily="34" charset="0"/>
                <a:ea typeface="AR PL SungtiL GB"/>
                <a:cs typeface="AR PL SungtiL GB"/>
              </a:defRPr>
            </a:lvl9pPr>
          </a:lstStyle>
          <a:p>
            <a:pPr algn="ctr">
              <a:lnSpc>
                <a:spcPct val="100000"/>
              </a:lnSpc>
              <a:spcBef>
                <a:spcPct val="0"/>
              </a:spcBef>
              <a:buClrTx/>
              <a:buSzTx/>
              <a:buFontTx/>
              <a:buNone/>
            </a:pPr>
            <a:r>
              <a:rPr lang="en-US" altLang="fr-FR" sz="1200">
                <a:solidFill>
                  <a:srgbClr val="898989"/>
                </a:solidFill>
                <a:latin typeface="Calibri" panose="020F0502020204030204" pitchFamily="34" charset="0"/>
                <a:cs typeface="Tahoma" panose="020B0604030504040204" pitchFamily="34" charset="0"/>
              </a:rPr>
              <a:t>9</a:t>
            </a:r>
          </a:p>
        </p:txBody>
      </p:sp>
      <p:sp>
        <p:nvSpPr>
          <p:cNvPr id="302096" name="Rectangle à coins arrondis 16"/>
          <p:cNvSpPr>
            <a:spLocks noChangeArrowheads="1"/>
          </p:cNvSpPr>
          <p:nvPr/>
        </p:nvSpPr>
        <p:spPr bwMode="auto">
          <a:xfrm>
            <a:off x="5808663" y="2974975"/>
            <a:ext cx="2724150" cy="2974975"/>
          </a:xfrm>
          <a:prstGeom prst="roundRect">
            <a:avLst>
              <a:gd name="adj" fmla="val 16667"/>
            </a:avLst>
          </a:prstGeom>
          <a:solidFill>
            <a:srgbClr val="CBCB35"/>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02097" name="Rectangle à coins arrondis 15"/>
          <p:cNvSpPr>
            <a:spLocks noChangeArrowheads="1"/>
          </p:cNvSpPr>
          <p:nvPr/>
        </p:nvSpPr>
        <p:spPr bwMode="auto">
          <a:xfrm>
            <a:off x="3148013" y="2959100"/>
            <a:ext cx="2252662" cy="2990850"/>
          </a:xfrm>
          <a:prstGeom prst="roundRect">
            <a:avLst>
              <a:gd name="adj" fmla="val 16667"/>
            </a:avLst>
          </a:prstGeom>
          <a:solidFill>
            <a:srgbClr val="FFC00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02098" name="Rectangle à coins arrondis 13"/>
          <p:cNvSpPr>
            <a:spLocks noChangeArrowheads="1"/>
          </p:cNvSpPr>
          <p:nvPr/>
        </p:nvSpPr>
        <p:spPr bwMode="auto">
          <a:xfrm>
            <a:off x="684213" y="2959100"/>
            <a:ext cx="2028825" cy="2990850"/>
          </a:xfrm>
          <a:prstGeom prst="roundRect">
            <a:avLst>
              <a:gd name="adj" fmla="val 16667"/>
            </a:avLst>
          </a:prstGeom>
          <a:solidFill>
            <a:srgbClr val="FFFF00"/>
          </a:solidFill>
          <a:ln w="9525" algn="ctr">
            <a:solidFill>
              <a:schemeClr val="tx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02099" name="Text Box 5"/>
          <p:cNvSpPr txBox="1">
            <a:spLocks noChangeArrowheads="1"/>
          </p:cNvSpPr>
          <p:nvPr/>
        </p:nvSpPr>
        <p:spPr bwMode="auto">
          <a:xfrm>
            <a:off x="3149600" y="3168650"/>
            <a:ext cx="225901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ctr" eaLnBrk="1" hangingPunct="1">
              <a:spcBef>
                <a:spcPts val="2438"/>
              </a:spcBef>
              <a:buClr>
                <a:srgbClr val="000000"/>
              </a:buClr>
              <a:buSzPct val="100000"/>
              <a:buFont typeface="Times New Roman" panose="02020603050405020304" pitchFamily="18" charset="0"/>
              <a:buNone/>
            </a:pPr>
            <a:r>
              <a:rPr lang="fr-FR" altLang="fr-FR" sz="2000">
                <a:solidFill>
                  <a:srgbClr val="000000"/>
                </a:solidFill>
              </a:rPr>
              <a:t>Sensation désagréable</a:t>
            </a:r>
          </a:p>
        </p:txBody>
      </p:sp>
      <p:sp>
        <p:nvSpPr>
          <p:cNvPr id="302100" name="Text Box 6"/>
          <p:cNvSpPr txBox="1">
            <a:spLocks noChangeArrowheads="1"/>
          </p:cNvSpPr>
          <p:nvPr/>
        </p:nvSpPr>
        <p:spPr bwMode="auto">
          <a:xfrm>
            <a:off x="5908675" y="3176588"/>
            <a:ext cx="2590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1pPr>
            <a:lvl2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2pPr>
            <a:lvl3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3pPr>
            <a:lvl4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4pPr>
            <a:lvl5pPr>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638175" algn="l"/>
                <a:tab pos="1552575" algn="l"/>
                <a:tab pos="2466975" algn="l"/>
                <a:tab pos="3381375" algn="l"/>
                <a:tab pos="4295775" algn="l"/>
                <a:tab pos="5210175" algn="l"/>
                <a:tab pos="6124575" algn="l"/>
                <a:tab pos="7038975" algn="l"/>
                <a:tab pos="7953375" algn="l"/>
                <a:tab pos="8867775" algn="l"/>
                <a:tab pos="9782175" algn="l"/>
              </a:tabLst>
              <a:defRPr>
                <a:solidFill>
                  <a:schemeClr val="tx1"/>
                </a:solidFill>
                <a:latin typeface="Arial" panose="020B0604020202020204" pitchFamily="34" charset="0"/>
                <a:ea typeface="AR PL SungtiL GB"/>
                <a:cs typeface="AR PL SungtiL GB"/>
              </a:defRPr>
            </a:lvl9pPr>
          </a:lstStyle>
          <a:p>
            <a:pPr algn="ctr" eaLnBrk="1" hangingPunct="1">
              <a:spcBef>
                <a:spcPts val="2438"/>
              </a:spcBef>
              <a:buClr>
                <a:srgbClr val="000000"/>
              </a:buClr>
              <a:buSzPct val="100000"/>
              <a:buFont typeface="Times New Roman" panose="02020603050405020304" pitchFamily="18" charset="0"/>
              <a:buNone/>
            </a:pPr>
            <a:r>
              <a:rPr lang="fr-FR" altLang="fr-FR" sz="2000">
                <a:solidFill>
                  <a:srgbClr val="000000"/>
                </a:solidFill>
              </a:rPr>
              <a:t> Energie et</a:t>
            </a:r>
            <a:br>
              <a:rPr lang="fr-FR" altLang="fr-FR" sz="2000">
                <a:solidFill>
                  <a:srgbClr val="000000"/>
                </a:solidFill>
              </a:rPr>
            </a:br>
            <a:r>
              <a:rPr lang="fr-FR" altLang="fr-FR" sz="2000">
                <a:solidFill>
                  <a:srgbClr val="000000"/>
                </a:solidFill>
              </a:rPr>
              <a:t>émotions décuplées</a:t>
            </a:r>
          </a:p>
        </p:txBody>
      </p:sp>
      <p:pic>
        <p:nvPicPr>
          <p:cNvPr id="302101" name="Picture 6" descr="Résultat de recherche d'images pour &quot;bruit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8888" y="3675063"/>
            <a:ext cx="9461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102" name="Picture 8" descr="Résultat de recherche d'images pour &quot;sensations douloureuse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9875" y="5038725"/>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103" name="Picture 10" descr="Résultat de recherche d'images pour &quot;sensations douloureuse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950" y="5000625"/>
            <a:ext cx="122078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104" name="ZoneTexte 12"/>
          <p:cNvSpPr txBox="1">
            <a:spLocks noChangeArrowheads="1"/>
          </p:cNvSpPr>
          <p:nvPr/>
        </p:nvSpPr>
        <p:spPr bwMode="auto">
          <a:xfrm>
            <a:off x="900113" y="2965450"/>
            <a:ext cx="16430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sz="2000"/>
              <a:t>Facteur déclenchant</a:t>
            </a:r>
          </a:p>
        </p:txBody>
      </p:sp>
      <p:sp>
        <p:nvSpPr>
          <p:cNvPr id="302105" name="Flèche droite 14"/>
          <p:cNvSpPr>
            <a:spLocks noChangeArrowheads="1"/>
          </p:cNvSpPr>
          <p:nvPr/>
        </p:nvSpPr>
        <p:spPr bwMode="auto">
          <a:xfrm>
            <a:off x="2655888" y="4125913"/>
            <a:ext cx="785812" cy="571500"/>
          </a:xfrm>
          <a:prstGeom prst="rightArrow">
            <a:avLst>
              <a:gd name="adj1" fmla="val 50000"/>
              <a:gd name="adj2" fmla="val 50003"/>
            </a:avLst>
          </a:prstGeom>
          <a:solidFill>
            <a:srgbClr val="C000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sp>
        <p:nvSpPr>
          <p:cNvPr id="302106" name="Flèche droite 18"/>
          <p:cNvSpPr>
            <a:spLocks noChangeArrowheads="1"/>
          </p:cNvSpPr>
          <p:nvPr/>
        </p:nvSpPr>
        <p:spPr bwMode="auto">
          <a:xfrm>
            <a:off x="5454650" y="4125913"/>
            <a:ext cx="785813" cy="571500"/>
          </a:xfrm>
          <a:prstGeom prst="rightArrow">
            <a:avLst>
              <a:gd name="adj1" fmla="val 50000"/>
              <a:gd name="adj2" fmla="val 50003"/>
            </a:avLst>
          </a:prstGeom>
          <a:solidFill>
            <a:srgbClr val="C00000"/>
          </a:solidFill>
          <a:ln w="9525" algn="ctr">
            <a:solidFill>
              <a:schemeClr val="bg1"/>
            </a:solidFill>
            <a:round/>
            <a:headEnd/>
            <a:tailEnd/>
          </a:ln>
        </p:spPr>
        <p:txBody>
          <a:bodyPr/>
          <a:lstStyle/>
          <a:p>
            <a:pPr eaLnBrk="1">
              <a:lnSpc>
                <a:spcPct val="93000"/>
              </a:lnSpc>
              <a:buClr>
                <a:srgbClr val="000000"/>
              </a:buClr>
              <a:buSzPct val="100000"/>
              <a:buFont typeface="Times New Roman" panose="02020603050405020304" pitchFamily="18" charset="0"/>
              <a:buNone/>
            </a:pPr>
            <a:endParaRPr lang="fr-FR" altLang="fr-FR"/>
          </a:p>
        </p:txBody>
      </p:sp>
      <p:pic>
        <p:nvPicPr>
          <p:cNvPr id="302107" name="Picture 12" descr="Résultat de recherche d'images pour &quot;accident dessin&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8888" y="5222875"/>
            <a:ext cx="9509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108" name="Picture 30" descr="Résultat de recherche d'images pour &quot;colère dessin&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3822700"/>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109" name="Picture 32" descr="Résultat de recherche d'images pour &quot;douleurs dessin&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3950" y="3822700"/>
            <a:ext cx="1220788"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110"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4763"/>
            <a:ext cx="5730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2111" name="Picture 4" descr="Résultat de recherche d'images pour &quot;dispute&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79525" y="4581525"/>
            <a:ext cx="9286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112" name="Text Box 2"/>
          <p:cNvSpPr txBox="1">
            <a:spLocks noChangeArrowheads="1"/>
          </p:cNvSpPr>
          <p:nvPr/>
        </p:nvSpPr>
        <p:spPr bwMode="auto">
          <a:xfrm>
            <a:off x="550863" y="1700213"/>
            <a:ext cx="80645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AR PL SungtiL GB"/>
                <a:cs typeface="AR PL SungtiL GB"/>
              </a:defRPr>
            </a:lvl9pPr>
          </a:lstStyle>
          <a:p>
            <a:pPr algn="ctr" eaLnBrk="1" hangingPunct="1">
              <a:lnSpc>
                <a:spcPct val="85000"/>
              </a:lnSpc>
              <a:buClr>
                <a:srgbClr val="000000"/>
              </a:buClr>
              <a:buSzPct val="100000"/>
              <a:buFont typeface="Times New Roman" panose="02020603050405020304" pitchFamily="18" charset="0"/>
              <a:buNone/>
            </a:pPr>
            <a:r>
              <a:rPr lang="fr-FR" altLang="fr-FR" sz="3200" b="1">
                <a:solidFill>
                  <a:srgbClr val="EAB200"/>
                </a:solidFill>
              </a:rPr>
              <a:t>Qu’est-ce que le stress?</a:t>
            </a:r>
          </a:p>
        </p:txBody>
      </p:sp>
      <p:sp>
        <p:nvSpPr>
          <p:cNvPr id="34" name="Titre 17"/>
          <p:cNvSpPr txBox="1">
            <a:spLocks noChangeArrowheads="1"/>
          </p:cNvSpPr>
          <p:nvPr/>
        </p:nvSpPr>
        <p:spPr bwMode="auto">
          <a:xfrm>
            <a:off x="5795963" y="554038"/>
            <a:ext cx="2600325" cy="9112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nchor="ctr" anchorCtr="1"/>
          <a:lstStyle>
            <a:lvl1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fr-FR" sz="3200" b="1">
                <a:solidFill>
                  <a:srgbClr val="B7B128"/>
                </a:solidFill>
                <a:latin typeface="Arial" pitchFamily="18"/>
                <a:cs typeface="Tahoma" pitchFamily="2"/>
              </a:defRPr>
            </a:lvl1pPr>
            <a:lvl2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2pPr>
            <a:lvl3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3pPr>
            <a:lvl4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4pPr>
            <a:lvl5pPr algn="l" rtl="0" eaLnBrk="0" fontAlgn="base" hangingPunct="0">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5pPr>
            <a:lvl6pPr marL="4572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6pPr>
            <a:lvl7pPr marL="9144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7pPr>
            <a:lvl8pPr marL="13716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8pPr>
            <a:lvl9pPr marL="1828800" algn="l" rtl="0" eaLnBrk="0" fontAlgn="base">
              <a:lnSpc>
                <a:spcPct val="85000"/>
              </a:lnSpc>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rgbClr val="B7B128"/>
                </a:solidFill>
                <a:latin typeface="Arial" panose="020B0604020202020204" pitchFamily="34" charset="0"/>
                <a:cs typeface="Tahoma" panose="020B0604030504040204" pitchFamily="34" charset="0"/>
              </a:defRPr>
            </a:lvl9pPr>
          </a:lstStyle>
          <a:p>
            <a:pPr eaLnBrk="1" hangingPunct="1">
              <a:defRPr/>
            </a:pPr>
            <a:r>
              <a:rPr altLang="fr-FR" sz="2800" kern="0" dirty="0">
                <a:solidFill>
                  <a:srgbClr val="EAB200"/>
                </a:solidFill>
                <a:latin typeface="Museo 500" panose="02000000000000000000" pitchFamily="50" charset="0"/>
                <a:cs typeface="Tahoma" panose="020B0604030504040204" pitchFamily="34" charset="0"/>
              </a:rPr>
              <a:t>Les sources de stress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8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9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AR PL SungtiL GB"/>
        <a:cs typeface="AR PL SungtiL GB"/>
      </a:majorFont>
      <a:minorFont>
        <a:latin typeface="Arial"/>
        <a:ea typeface="AR PL SungtiL GB"/>
        <a:cs typeface="AR PL SungtiL GB"/>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716DC2EF122046B45DD062CD98E665" ma:contentTypeVersion="16" ma:contentTypeDescription="Crée un document." ma:contentTypeScope="" ma:versionID="61c3b014fd5a9dff41c5caf2eee749a0">
  <xsd:schema xmlns:xsd="http://www.w3.org/2001/XMLSchema" xmlns:xs="http://www.w3.org/2001/XMLSchema" xmlns:p="http://schemas.microsoft.com/office/2006/metadata/properties" xmlns:ns2="7e0d13a2-796c-4f62-b41a-66f03abf0110" xmlns:ns3="2b1c0f98-fd1a-4e11-a445-ffe21cf40fc7" targetNamespace="http://schemas.microsoft.com/office/2006/metadata/properties" ma:root="true" ma:fieldsID="c470f837e804e970c205bdc36e2d3270" ns2:_="" ns3:_="">
    <xsd:import namespace="7e0d13a2-796c-4f62-b41a-66f03abf0110"/>
    <xsd:import namespace="2b1c0f98-fd1a-4e11-a445-ffe21cf40f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0d13a2-796c-4f62-b41a-66f03abf0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48e34ee1-55b2-428c-84ef-46cce4fc40cc"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c0f98-fd1a-4e11-a445-ffe21cf40fc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d5ab569-7b00-4fa4-a24f-f5dfe673e035}" ma:internalName="TaxCatchAll" ma:showField="CatchAllData" ma:web="2b1c0f98-fd1a-4e11-a445-ffe21cf40f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1c0f98-fd1a-4e11-a445-ffe21cf40fc7" xsi:nil="true"/>
    <lcf76f155ced4ddcb4097134ff3c332f xmlns="7e0d13a2-796c-4f62-b41a-66f03abf01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DEE416-A01B-46A7-8E9D-30F2BFB14C8A}"/>
</file>

<file path=customXml/itemProps2.xml><?xml version="1.0" encoding="utf-8"?>
<ds:datastoreItem xmlns:ds="http://schemas.openxmlformats.org/officeDocument/2006/customXml" ds:itemID="{CEE69D4C-8A51-41F1-9920-AE4420ABF950}"/>
</file>

<file path=customXml/itemProps3.xml><?xml version="1.0" encoding="utf-8"?>
<ds:datastoreItem xmlns:ds="http://schemas.openxmlformats.org/officeDocument/2006/customXml" ds:itemID="{767DCD66-ADFE-41D7-843A-82F8E46873BD}"/>
</file>

<file path=docProps/app.xml><?xml version="1.0" encoding="utf-8"?>
<Properties xmlns="http://schemas.openxmlformats.org/officeDocument/2006/extended-properties" xmlns:vt="http://schemas.openxmlformats.org/officeDocument/2006/docPropsVTypes">
  <TotalTime>6</TotalTime>
  <Words>4371</Words>
  <Application>Microsoft Office PowerPoint</Application>
  <PresentationFormat>Affichage à l'écran (4:3)</PresentationFormat>
  <Paragraphs>745</Paragraphs>
  <Slides>44</Slides>
  <Notes>44</Notes>
  <HiddenSlides>0</HiddenSlides>
  <MMClips>0</MMClips>
  <ScaleCrop>false</ScaleCrop>
  <HeadingPairs>
    <vt:vector size="6" baseType="variant">
      <vt:variant>
        <vt:lpstr>Polices utilisées</vt:lpstr>
      </vt:variant>
      <vt:variant>
        <vt:i4>18</vt:i4>
      </vt:variant>
      <vt:variant>
        <vt:lpstr>Thème</vt:lpstr>
      </vt:variant>
      <vt:variant>
        <vt:i4>23</vt:i4>
      </vt:variant>
      <vt:variant>
        <vt:lpstr>Titres des diapositives</vt:lpstr>
      </vt:variant>
      <vt:variant>
        <vt:i4>44</vt:i4>
      </vt:variant>
    </vt:vector>
  </HeadingPairs>
  <TitlesOfParts>
    <vt:vector size="85" baseType="lpstr">
      <vt:lpstr>AR BLANCA</vt:lpstr>
      <vt:lpstr>AR CARTER</vt:lpstr>
      <vt:lpstr>AR CHRISTY</vt:lpstr>
      <vt:lpstr>AR DARLING</vt:lpstr>
      <vt:lpstr>AR ESSENCE</vt:lpstr>
      <vt:lpstr>AR JULIAN</vt:lpstr>
      <vt:lpstr>AR PL SungtiL GB</vt:lpstr>
      <vt:lpstr>Arial</vt:lpstr>
      <vt:lpstr>Calibri</vt:lpstr>
      <vt:lpstr>Impact</vt:lpstr>
      <vt:lpstr>Lucida Handwriting</vt:lpstr>
      <vt:lpstr>Lucida Sans Unicode</vt:lpstr>
      <vt:lpstr>Museo 300</vt:lpstr>
      <vt:lpstr>Museo 500</vt:lpstr>
      <vt:lpstr>Museo 700</vt:lpstr>
      <vt:lpstr>Tahoma</vt:lpstr>
      <vt:lpstr>Times New Roman</vt:lpstr>
      <vt:lpstr>Wingdings</vt:lpstr>
      <vt:lpstr>Thème Office</vt:lpstr>
      <vt:lpstr>1_Thème Office</vt:lpstr>
      <vt:lpstr>3_Thème Office</vt:lpstr>
      <vt:lpstr>4_Thème Office</vt:lpstr>
      <vt:lpstr>5_Thème Office</vt:lpstr>
      <vt:lpstr>6_Thème Office</vt:lpstr>
      <vt:lpstr>7_Thème Office</vt:lpstr>
      <vt:lpstr>8_Thème Office</vt:lpstr>
      <vt:lpstr>9_Thème Office</vt:lpstr>
      <vt:lpstr>10_Thème Office</vt:lpstr>
      <vt:lpstr>11_Thème Office</vt:lpstr>
      <vt:lpstr>12_Thème Office</vt:lpstr>
      <vt:lpstr>13_Thème Office</vt:lpstr>
      <vt:lpstr>14_Thème Office</vt:lpstr>
      <vt:lpstr>15_Thème Office</vt:lpstr>
      <vt:lpstr>16_Thème Office</vt:lpstr>
      <vt:lpstr>17_Thème Office</vt:lpstr>
      <vt:lpstr>18_Thème Office</vt:lpstr>
      <vt:lpstr>19_Thème Office</vt:lpstr>
      <vt:lpstr>20_Thème Office</vt:lpstr>
      <vt:lpstr>21_Thème Office</vt:lpstr>
      <vt:lpstr>22_Thème Office</vt:lpstr>
      <vt:lpstr>23_Thème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GENESTMA</dc:creator>
  <cp:lastModifiedBy>Cfil</cp:lastModifiedBy>
  <cp:revision>383</cp:revision>
  <cp:lastPrinted>2020-10-22T11:20:31Z</cp:lastPrinted>
  <dcterms:created xsi:type="dcterms:W3CDTF">2010-12-03T12:58:54Z</dcterms:created>
  <dcterms:modified xsi:type="dcterms:W3CDTF">2023-08-14T04:24:21Z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0x01010055716DC2EF122046B45DD062CD98E665</vt:lpwstr>
  </property>
</Properties>
</file>